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media/audio1.bin" ContentType="audio/unknown"/>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73" r:id="rId2"/>
    <p:sldMasterId id="2147483672" r:id="rId3"/>
    <p:sldMasterId id="2147483670" r:id="rId4"/>
    <p:sldMasterId id="2147483664" r:id="rId5"/>
    <p:sldMasterId id="2147483653" r:id="rId6"/>
    <p:sldMasterId id="2147483655" r:id="rId7"/>
    <p:sldMasterId id="2147483657" r:id="rId8"/>
    <p:sldMasterId id="2147483658" r:id="rId9"/>
    <p:sldMasterId id="2147483662" r:id="rId10"/>
    <p:sldMasterId id="2147483663" r:id="rId11"/>
    <p:sldMasterId id="2147483668" r:id="rId12"/>
    <p:sldMasterId id="2147484512" r:id="rId13"/>
    <p:sldMasterId id="2147484524" r:id="rId14"/>
  </p:sldMasterIdLst>
  <p:notesMasterIdLst>
    <p:notesMasterId r:id="rId156"/>
  </p:notesMasterIdLst>
  <p:sldIdLst>
    <p:sldId id="407" r:id="rId15"/>
    <p:sldId id="311" r:id="rId16"/>
    <p:sldId id="312" r:id="rId17"/>
    <p:sldId id="413" r:id="rId18"/>
    <p:sldId id="315" r:id="rId19"/>
    <p:sldId id="316" r:id="rId20"/>
    <p:sldId id="318" r:id="rId21"/>
    <p:sldId id="319" r:id="rId22"/>
    <p:sldId id="321" r:id="rId23"/>
    <p:sldId id="258" r:id="rId24"/>
    <p:sldId id="263" r:id="rId25"/>
    <p:sldId id="393" r:id="rId26"/>
    <p:sldId id="264" r:id="rId27"/>
    <p:sldId id="411" r:id="rId28"/>
    <p:sldId id="265" r:id="rId29"/>
    <p:sldId id="266" r:id="rId30"/>
    <p:sldId id="402" r:id="rId31"/>
    <p:sldId id="403" r:id="rId32"/>
    <p:sldId id="404" r:id="rId33"/>
    <p:sldId id="259" r:id="rId34"/>
    <p:sldId id="271" r:id="rId35"/>
    <p:sldId id="257" r:id="rId36"/>
    <p:sldId id="447" r:id="rId37"/>
    <p:sldId id="448" r:id="rId38"/>
    <p:sldId id="415" r:id="rId39"/>
    <p:sldId id="324" r:id="rId40"/>
    <p:sldId id="420" r:id="rId41"/>
    <p:sldId id="325" r:id="rId42"/>
    <p:sldId id="329" r:id="rId43"/>
    <p:sldId id="330" r:id="rId44"/>
    <p:sldId id="331" r:id="rId45"/>
    <p:sldId id="332" r:id="rId46"/>
    <p:sldId id="333" r:id="rId47"/>
    <p:sldId id="335" r:id="rId48"/>
    <p:sldId id="336" r:id="rId49"/>
    <p:sldId id="337" r:id="rId50"/>
    <p:sldId id="449" r:id="rId51"/>
    <p:sldId id="341" r:id="rId52"/>
    <p:sldId id="340" r:id="rId53"/>
    <p:sldId id="342" r:id="rId54"/>
    <p:sldId id="343" r:id="rId55"/>
    <p:sldId id="344" r:id="rId56"/>
    <p:sldId id="269" r:id="rId57"/>
    <p:sldId id="306" r:id="rId58"/>
    <p:sldId id="435" r:id="rId59"/>
    <p:sldId id="425" r:id="rId60"/>
    <p:sldId id="354" r:id="rId61"/>
    <p:sldId id="309" r:id="rId62"/>
    <p:sldId id="426" r:id="rId63"/>
    <p:sldId id="427" r:id="rId64"/>
    <p:sldId id="355" r:id="rId65"/>
    <p:sldId id="326" r:id="rId66"/>
    <p:sldId id="328" r:id="rId67"/>
    <p:sldId id="276" r:id="rId68"/>
    <p:sldId id="278" r:id="rId69"/>
    <p:sldId id="277" r:id="rId70"/>
    <p:sldId id="279" r:id="rId71"/>
    <p:sldId id="450" r:id="rId72"/>
    <p:sldId id="429" r:id="rId73"/>
    <p:sldId id="430" r:id="rId74"/>
    <p:sldId id="346" r:id="rId75"/>
    <p:sldId id="347" r:id="rId76"/>
    <p:sldId id="348" r:id="rId77"/>
    <p:sldId id="349" r:id="rId78"/>
    <p:sldId id="350" r:id="rId79"/>
    <p:sldId id="351" r:id="rId80"/>
    <p:sldId id="352" r:id="rId81"/>
    <p:sldId id="451" r:id="rId82"/>
    <p:sldId id="452" r:id="rId83"/>
    <p:sldId id="359" r:id="rId84"/>
    <p:sldId id="436" r:id="rId85"/>
    <p:sldId id="437" r:id="rId86"/>
    <p:sldId id="438" r:id="rId87"/>
    <p:sldId id="439" r:id="rId88"/>
    <p:sldId id="440" r:id="rId89"/>
    <p:sldId id="441" r:id="rId90"/>
    <p:sldId id="272" r:id="rId91"/>
    <p:sldId id="453" r:id="rId92"/>
    <p:sldId id="273" r:id="rId93"/>
    <p:sldId id="454" r:id="rId94"/>
    <p:sldId id="363" r:id="rId95"/>
    <p:sldId id="455" r:id="rId96"/>
    <p:sldId id="364" r:id="rId97"/>
    <p:sldId id="260" r:id="rId98"/>
    <p:sldId id="408" r:id="rId99"/>
    <p:sldId id="456" r:id="rId100"/>
    <p:sldId id="424" r:id="rId101"/>
    <p:sldId id="286" r:id="rId102"/>
    <p:sldId id="287" r:id="rId103"/>
    <p:sldId id="291" r:id="rId104"/>
    <p:sldId id="307" r:id="rId105"/>
    <p:sldId id="416" r:id="rId106"/>
    <p:sldId id="282" r:id="rId107"/>
    <p:sldId id="283" r:id="rId108"/>
    <p:sldId id="290" r:id="rId109"/>
    <p:sldId id="444" r:id="rId110"/>
    <p:sldId id="445" r:id="rId111"/>
    <p:sldId id="446" r:id="rId112"/>
    <p:sldId id="457" r:id="rId113"/>
    <p:sldId id="372" r:id="rId114"/>
    <p:sldId id="373" r:id="rId115"/>
    <p:sldId id="458" r:id="rId116"/>
    <p:sldId id="376" r:id="rId117"/>
    <p:sldId id="419" r:id="rId118"/>
    <p:sldId id="434" r:id="rId119"/>
    <p:sldId id="368" r:id="rId120"/>
    <p:sldId id="389" r:id="rId121"/>
    <p:sldId id="390" r:id="rId122"/>
    <p:sldId id="369" r:id="rId123"/>
    <p:sldId id="443" r:id="rId124"/>
    <p:sldId id="391" r:id="rId125"/>
    <p:sldId id="432" r:id="rId126"/>
    <p:sldId id="431" r:id="rId127"/>
    <p:sldId id="387" r:id="rId128"/>
    <p:sldId id="412" r:id="rId129"/>
    <p:sldId id="410" r:id="rId130"/>
    <p:sldId id="275" r:id="rId131"/>
    <p:sldId id="392" r:id="rId132"/>
    <p:sldId id="292" r:id="rId133"/>
    <p:sldId id="288" r:id="rId134"/>
    <p:sldId id="289" r:id="rId135"/>
    <p:sldId id="293" r:id="rId136"/>
    <p:sldId id="300" r:id="rId137"/>
    <p:sldId id="388" r:id="rId138"/>
    <p:sldId id="298" r:id="rId139"/>
    <p:sldId id="301" r:id="rId140"/>
    <p:sldId id="302" r:id="rId141"/>
    <p:sldId id="303" r:id="rId142"/>
    <p:sldId id="304" r:id="rId143"/>
    <p:sldId id="305" r:id="rId144"/>
    <p:sldId id="338" r:id="rId145"/>
    <p:sldId id="339" r:id="rId146"/>
    <p:sldId id="380" r:id="rId147"/>
    <p:sldId id="382" r:id="rId148"/>
    <p:sldId id="383" r:id="rId149"/>
    <p:sldId id="384" r:id="rId150"/>
    <p:sldId id="284" r:id="rId151"/>
    <p:sldId id="285" r:id="rId152"/>
    <p:sldId id="310" r:id="rId153"/>
    <p:sldId id="459" r:id="rId154"/>
    <p:sldId id="317" r:id="rId15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064">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99"/>
    <a:srgbClr val="3366FF"/>
    <a:srgbClr val="000099"/>
    <a:srgbClr val="CCFFFF"/>
    <a:srgbClr val="66FFFF"/>
    <a:srgbClr val="FFFF00"/>
    <a:srgbClr val="000000"/>
    <a:srgbClr val="4C4C4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7"/>
    <p:restoredTop sz="94661"/>
  </p:normalViewPr>
  <p:slideViewPr>
    <p:cSldViewPr>
      <p:cViewPr varScale="1">
        <p:scale>
          <a:sx n="132" d="100"/>
          <a:sy n="132" d="100"/>
        </p:scale>
        <p:origin x="1456" y="160"/>
      </p:cViewPr>
      <p:guideLst>
        <p:guide orient="horz" pos="206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675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63" Type="http://schemas.openxmlformats.org/officeDocument/2006/relationships/slide" Target="slides/slide49.xml"/><Relationship Id="rId84" Type="http://schemas.openxmlformats.org/officeDocument/2006/relationships/slide" Target="slides/slide70.xml"/><Relationship Id="rId138" Type="http://schemas.openxmlformats.org/officeDocument/2006/relationships/slide" Target="slides/slide124.xml"/><Relationship Id="rId159" Type="http://schemas.openxmlformats.org/officeDocument/2006/relationships/theme" Target="theme/theme1.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53" Type="http://schemas.openxmlformats.org/officeDocument/2006/relationships/slide" Target="slides/slide39.xml"/><Relationship Id="rId74" Type="http://schemas.openxmlformats.org/officeDocument/2006/relationships/slide" Target="slides/slide60.xml"/><Relationship Id="rId128" Type="http://schemas.openxmlformats.org/officeDocument/2006/relationships/slide" Target="slides/slide114.xml"/><Relationship Id="rId149" Type="http://schemas.openxmlformats.org/officeDocument/2006/relationships/slide" Target="slides/slide135.xml"/><Relationship Id="rId5" Type="http://schemas.openxmlformats.org/officeDocument/2006/relationships/slideMaster" Target="slideMasters/slideMaster5.xml"/><Relationship Id="rId95" Type="http://schemas.openxmlformats.org/officeDocument/2006/relationships/slide" Target="slides/slide81.xml"/><Relationship Id="rId160" Type="http://schemas.openxmlformats.org/officeDocument/2006/relationships/tableStyles" Target="tableStyles.xml"/><Relationship Id="rId22" Type="http://schemas.openxmlformats.org/officeDocument/2006/relationships/slide" Target="slides/slide8.xml"/><Relationship Id="rId43" Type="http://schemas.openxmlformats.org/officeDocument/2006/relationships/slide" Target="slides/slide29.xml"/><Relationship Id="rId64" Type="http://schemas.openxmlformats.org/officeDocument/2006/relationships/slide" Target="slides/slide50.xml"/><Relationship Id="rId118" Type="http://schemas.openxmlformats.org/officeDocument/2006/relationships/slide" Target="slides/slide104.xml"/><Relationship Id="rId139" Type="http://schemas.openxmlformats.org/officeDocument/2006/relationships/slide" Target="slides/slide125.xml"/><Relationship Id="rId80" Type="http://schemas.openxmlformats.org/officeDocument/2006/relationships/slide" Target="slides/slide66.xml"/><Relationship Id="rId85" Type="http://schemas.openxmlformats.org/officeDocument/2006/relationships/slide" Target="slides/slide71.xml"/><Relationship Id="rId150" Type="http://schemas.openxmlformats.org/officeDocument/2006/relationships/slide" Target="slides/slide136.xml"/><Relationship Id="rId155" Type="http://schemas.openxmlformats.org/officeDocument/2006/relationships/slide" Target="slides/slide141.xml"/><Relationship Id="rId12" Type="http://schemas.openxmlformats.org/officeDocument/2006/relationships/slideMaster" Target="slideMasters/slideMaster12.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124" Type="http://schemas.openxmlformats.org/officeDocument/2006/relationships/slide" Target="slides/slide110.xml"/><Relationship Id="rId129" Type="http://schemas.openxmlformats.org/officeDocument/2006/relationships/slide" Target="slides/slide115.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40" Type="http://schemas.openxmlformats.org/officeDocument/2006/relationships/slide" Target="slides/slide126.xml"/><Relationship Id="rId145"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119" Type="http://schemas.openxmlformats.org/officeDocument/2006/relationships/slide" Target="slides/slide105.xml"/><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slide" Target="slides/slide72.xml"/><Relationship Id="rId130" Type="http://schemas.openxmlformats.org/officeDocument/2006/relationships/slide" Target="slides/slide116.xml"/><Relationship Id="rId135" Type="http://schemas.openxmlformats.org/officeDocument/2006/relationships/slide" Target="slides/slide121.xml"/><Relationship Id="rId151" Type="http://schemas.openxmlformats.org/officeDocument/2006/relationships/slide" Target="slides/slide137.xml"/><Relationship Id="rId156" Type="http://schemas.openxmlformats.org/officeDocument/2006/relationships/notesMaster" Target="notesMasters/notesMaster1.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141" Type="http://schemas.openxmlformats.org/officeDocument/2006/relationships/slide" Target="slides/slide127.xml"/><Relationship Id="rId146" Type="http://schemas.openxmlformats.org/officeDocument/2006/relationships/slide" Target="slides/slide132.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slide" Target="slides/slide122.xml"/><Relationship Id="rId157" Type="http://schemas.openxmlformats.org/officeDocument/2006/relationships/presProps" Target="presProps.xml"/><Relationship Id="rId61" Type="http://schemas.openxmlformats.org/officeDocument/2006/relationships/slide" Target="slides/slide47.xml"/><Relationship Id="rId82" Type="http://schemas.openxmlformats.org/officeDocument/2006/relationships/slide" Target="slides/slide68.xml"/><Relationship Id="rId152" Type="http://schemas.openxmlformats.org/officeDocument/2006/relationships/slide" Target="slides/slide138.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slide" Target="slides/slide133.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137" Type="http://schemas.openxmlformats.org/officeDocument/2006/relationships/slide" Target="slides/slide123.xml"/><Relationship Id="rId158" Type="http://schemas.openxmlformats.org/officeDocument/2006/relationships/viewProps" Target="viewProps.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3" Type="http://schemas.openxmlformats.org/officeDocument/2006/relationships/slide" Target="slides/slide139.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slide" Target="slides/slide113.xml"/><Relationship Id="rId10" Type="http://schemas.openxmlformats.org/officeDocument/2006/relationships/slideMaster" Target="slideMasters/slideMaster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43" Type="http://schemas.openxmlformats.org/officeDocument/2006/relationships/slide" Target="slides/slide129.xml"/><Relationship Id="rId148" Type="http://schemas.openxmlformats.org/officeDocument/2006/relationships/slide" Target="slides/slide134.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2.xml"/><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54" Type="http://schemas.openxmlformats.org/officeDocument/2006/relationships/slide" Target="slides/slide140.xml"/><Relationship Id="rId16" Type="http://schemas.openxmlformats.org/officeDocument/2006/relationships/slide" Target="slides/slide2.xml"/><Relationship Id="rId37" Type="http://schemas.openxmlformats.org/officeDocument/2006/relationships/slide" Target="slides/slide23.xml"/><Relationship Id="rId58" Type="http://schemas.openxmlformats.org/officeDocument/2006/relationships/slide" Target="slides/slide44.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44" Type="http://schemas.openxmlformats.org/officeDocument/2006/relationships/slide" Target="slides/slide130.xml"/><Relationship Id="rId90" Type="http://schemas.openxmlformats.org/officeDocument/2006/relationships/slide" Target="slides/slide76.xml"/><Relationship Id="rId27" Type="http://schemas.openxmlformats.org/officeDocument/2006/relationships/slide" Target="slides/slide13.xml"/><Relationship Id="rId48" Type="http://schemas.openxmlformats.org/officeDocument/2006/relationships/slide" Target="slides/slide34.xml"/><Relationship Id="rId69" Type="http://schemas.openxmlformats.org/officeDocument/2006/relationships/slide" Target="slides/slide55.xml"/><Relationship Id="rId113" Type="http://schemas.openxmlformats.org/officeDocument/2006/relationships/slide" Target="slides/slide99.xml"/><Relationship Id="rId134" Type="http://schemas.openxmlformats.org/officeDocument/2006/relationships/slide" Target="slides/slide12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4722"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8" charset="0"/>
                <a:ea typeface="ＭＳ Ｐゴシック" pitchFamily="34" charset="-128"/>
                <a:cs typeface="+mn-cs"/>
              </a:defRPr>
            </a:lvl1pPr>
          </a:lstStyle>
          <a:p>
            <a:pPr>
              <a:defRPr/>
            </a:pPr>
            <a:endParaRPr lang="en-US"/>
          </a:p>
        </p:txBody>
      </p:sp>
      <p:sp>
        <p:nvSpPr>
          <p:cNvPr id="414723"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8" charset="0"/>
                <a:ea typeface="ＭＳ Ｐゴシック" pitchFamily="34" charset="-128"/>
                <a:cs typeface="+mn-cs"/>
              </a:defRPr>
            </a:lvl1pPr>
          </a:lstStyle>
          <a:p>
            <a:pPr>
              <a:defRPr/>
            </a:pPr>
            <a:endParaRPr lang="en-US"/>
          </a:p>
        </p:txBody>
      </p:sp>
      <p:sp>
        <p:nvSpPr>
          <p:cNvPr id="1290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14725"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4726"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8" charset="0"/>
                <a:ea typeface="ＭＳ Ｐゴシック" pitchFamily="34" charset="-128"/>
                <a:cs typeface="+mn-cs"/>
              </a:defRPr>
            </a:lvl1pPr>
          </a:lstStyle>
          <a:p>
            <a:pPr>
              <a:defRPr/>
            </a:pPr>
            <a:endParaRPr lang="en-US"/>
          </a:p>
        </p:txBody>
      </p:sp>
      <p:sp>
        <p:nvSpPr>
          <p:cNvPr id="414727"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smtClean="0"/>
            </a:lvl1pPr>
          </a:lstStyle>
          <a:p>
            <a:pPr>
              <a:defRPr/>
            </a:pPr>
            <a:fld id="{9F970A5C-33A2-674C-9881-C12E4E3861EB}" type="slidenum">
              <a:rPr lang="en-US"/>
              <a:pPr>
                <a:defRPr/>
              </a:pPr>
              <a:t>‹#›</a:t>
            </a:fld>
            <a:endParaRPr lang="en-US"/>
          </a:p>
        </p:txBody>
      </p:sp>
    </p:spTree>
    <p:extLst>
      <p:ext uri="{BB962C8B-B14F-4D97-AF65-F5344CB8AC3E}">
        <p14:creationId xmlns:p14="http://schemas.microsoft.com/office/powerpoint/2010/main" val="38396378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en.wikipedia.org/w/wiki.phtml?title=E.J._Bickerman&amp;action=edit" TargetMode="External"/><Relationship Id="rId7" Type="http://schemas.openxmlformats.org/officeDocument/2006/relationships/hyperlink" Target="http://en.wikipedia.org/wiki/Egyptology" TargetMode="External"/><Relationship Id="rId2" Type="http://schemas.openxmlformats.org/officeDocument/2006/relationships/slide" Target="../slides/slide50.xml"/><Relationship Id="rId1" Type="http://schemas.openxmlformats.org/officeDocument/2006/relationships/notesMaster" Target="../notesMasters/notesMaster1.xml"/><Relationship Id="rId6" Type="http://schemas.openxmlformats.org/officeDocument/2006/relationships/hyperlink" Target="http://en.wikipedia.org/wiki/Ramses_II" TargetMode="External"/><Relationship Id="rId5" Type="http://schemas.openxmlformats.org/officeDocument/2006/relationships/hyperlink" Target="http://en.wikipedia.org/wiki/Hittite" TargetMode="External"/><Relationship Id="rId4" Type="http://schemas.openxmlformats.org/officeDocument/2006/relationships/hyperlink" Target="http://en.wikipedia.org/wiki/Pharaoh"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69FE8C1-3F89-544F-BC6C-45949CAF290A}" type="slidenum">
              <a:rPr lang="en-US" sz="1200"/>
              <a:pPr/>
              <a:t>1</a:t>
            </a:fld>
            <a:endParaRPr lang="en-US" sz="1200"/>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7C027A5-428D-244B-85EC-E2CC5A910A1B}" type="slidenum">
              <a:rPr lang="en-US" sz="1200"/>
              <a:pPr/>
              <a:t>10</a:t>
            </a:fld>
            <a:endParaRPr lang="en-US" sz="1200"/>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23E5BEE-00D0-D843-9E99-7523F248C03A}" type="slidenum">
              <a:rPr lang="en-US" sz="1200"/>
              <a:pPr/>
              <a:t>104</a:t>
            </a:fld>
            <a:endParaRPr lang="en-US" sz="1200"/>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EB0FC98-2EA7-7545-ADA3-456B4760169C}" type="slidenum">
              <a:rPr lang="en-US" sz="1200"/>
              <a:pPr/>
              <a:t>105</a:t>
            </a:fld>
            <a:endParaRPr lang="en-US" sz="1200"/>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F541CC8-209A-AE44-B380-37460F18AE61}" type="slidenum">
              <a:rPr lang="en-US" sz="1200"/>
              <a:pPr/>
              <a:t>106</a:t>
            </a:fld>
            <a:endParaRPr lang="en-US" sz="1200"/>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539DD2B-C0B7-894E-894D-2B9D33FA8ECB}" type="slidenum">
              <a:rPr lang="en-US" sz="1200"/>
              <a:pPr/>
              <a:t>107</a:t>
            </a:fld>
            <a:endParaRPr lang="en-US" sz="1200"/>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8750CD0-3006-8941-835C-D2E7D4CB5682}" type="slidenum">
              <a:rPr lang="en-US" sz="1200"/>
              <a:pPr/>
              <a:t>108</a:t>
            </a:fld>
            <a:endParaRPr lang="en-US" sz="1200"/>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D22E9A0-C329-5343-B76D-5A7920F6D966}" type="slidenum">
              <a:rPr lang="en-US" sz="1200"/>
              <a:pPr/>
              <a:t>109</a:t>
            </a:fld>
            <a:endParaRPr lang="en-US" sz="1200"/>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D7812C8-94CC-8C4A-8BF2-15B2D71B52BC}" type="slidenum">
              <a:rPr lang="en-US" sz="1200"/>
              <a:pPr/>
              <a:t>111</a:t>
            </a:fld>
            <a:endParaRPr lang="en-US" sz="1200"/>
          </a:p>
        </p:txBody>
      </p:sp>
      <p:sp>
        <p:nvSpPr>
          <p:cNvPr id="351234" name="Rectangle 2"/>
          <p:cNvSpPr>
            <a:spLocks noGrp="1" noRot="1" noChangeAspect="1" noChangeArrowheads="1" noTextEdit="1"/>
          </p:cNvSpPr>
          <p:nvPr>
            <p:ph type="sldImg"/>
          </p:nvPr>
        </p:nvSpPr>
        <p:spPr>
          <a:ln/>
        </p:spPr>
      </p:sp>
      <p:sp>
        <p:nvSpPr>
          <p:cNvPr id="3512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CE02935-D2C0-B44D-BA36-14DEAED64F32}" type="slidenum">
              <a:rPr lang="en-US" sz="1200"/>
              <a:pPr/>
              <a:t>112</a:t>
            </a:fld>
            <a:endParaRPr lang="en-US" sz="1200"/>
          </a:p>
        </p:txBody>
      </p:sp>
      <p:sp>
        <p:nvSpPr>
          <p:cNvPr id="353282" name="Rectangle 2"/>
          <p:cNvSpPr>
            <a:spLocks noGrp="1" noRot="1" noChangeAspect="1" noChangeArrowheads="1" noTextEdit="1"/>
          </p:cNvSpPr>
          <p:nvPr>
            <p:ph type="sldImg"/>
          </p:nvPr>
        </p:nvSpPr>
        <p:spPr>
          <a:solidFill>
            <a:srgbClr val="FFFFFF"/>
          </a:solidFill>
          <a:ln/>
        </p:spPr>
      </p:sp>
      <p:sp>
        <p:nvSpPr>
          <p:cNvPr id="353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0A0E357-8DEE-8846-859A-5DE21296134A}" type="slidenum">
              <a:rPr lang="en-US" sz="1200"/>
              <a:pPr/>
              <a:t>113</a:t>
            </a:fld>
            <a:endParaRPr lang="en-US" sz="1200"/>
          </a:p>
        </p:txBody>
      </p:sp>
      <p:sp>
        <p:nvSpPr>
          <p:cNvPr id="355330" name="Rectangle 2"/>
          <p:cNvSpPr>
            <a:spLocks noGrp="1" noRot="1" noChangeAspect="1" noChangeArrowheads="1" noTextEdit="1"/>
          </p:cNvSpPr>
          <p:nvPr>
            <p:ph type="sldImg"/>
          </p:nvPr>
        </p:nvSpPr>
        <p:spPr>
          <a:solidFill>
            <a:srgbClr val="FFFFFF"/>
          </a:solidFill>
          <a:ln/>
        </p:spPr>
      </p:sp>
      <p:sp>
        <p:nvSpPr>
          <p:cNvPr id="3553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42CBD28-A360-374C-A4FC-E245531F95FD}" type="slidenum">
              <a:rPr lang="en-US" sz="1200"/>
              <a:pPr/>
              <a:t>114</a:t>
            </a:fld>
            <a:endParaRPr lang="en-US" sz="1200"/>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E6423EF-1C34-F543-AA95-70DF1DEE2668}" type="slidenum">
              <a:rPr lang="en-US" sz="1200"/>
              <a:pPr/>
              <a:t>11</a:t>
            </a:fld>
            <a:endParaRPr lang="en-US" sz="1200"/>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E2F9C78-0D0E-6B4C-9D39-1F088DB4E9B5}" type="slidenum">
              <a:rPr lang="en-US" sz="1200"/>
              <a:pPr/>
              <a:t>115</a:t>
            </a:fld>
            <a:endParaRPr lang="en-US" sz="1200"/>
          </a:p>
        </p:txBody>
      </p:sp>
      <p:sp>
        <p:nvSpPr>
          <p:cNvPr id="359426" name="Rectangle 2"/>
          <p:cNvSpPr>
            <a:spLocks noGrp="1" noRot="1" noChangeAspect="1" noChangeArrowheads="1" noTextEdit="1"/>
          </p:cNvSpPr>
          <p:nvPr>
            <p:ph type="sldImg"/>
          </p:nvPr>
        </p:nvSpPr>
        <p:spPr>
          <a:ln/>
        </p:spPr>
      </p:sp>
      <p:sp>
        <p:nvSpPr>
          <p:cNvPr id="3594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ECD7E1F-D14D-F24A-8CFA-FFBB3E4DAA57}" type="slidenum">
              <a:rPr lang="en-US" sz="1200"/>
              <a:pPr/>
              <a:t>116</a:t>
            </a:fld>
            <a:endParaRPr lang="en-US" sz="1200"/>
          </a:p>
        </p:txBody>
      </p:sp>
      <p:sp>
        <p:nvSpPr>
          <p:cNvPr id="361474" name="Rectangle 2"/>
          <p:cNvSpPr>
            <a:spLocks noGrp="1" noRot="1" noChangeAspect="1" noChangeArrowheads="1" noTextEdit="1"/>
          </p:cNvSpPr>
          <p:nvPr>
            <p:ph type="sldImg"/>
          </p:nvPr>
        </p:nvSpPr>
        <p:spPr>
          <a:ln/>
        </p:spPr>
      </p:sp>
      <p:sp>
        <p:nvSpPr>
          <p:cNvPr id="3614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36FF3CA-6D39-F64C-A1F2-14285D76405A}" type="slidenum">
              <a:rPr lang="en-US" sz="1200"/>
              <a:pPr/>
              <a:t>117</a:t>
            </a:fld>
            <a:endParaRPr lang="en-US" sz="1200"/>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F602354-AF2E-BC46-B5A2-75D525BAFBE0}" type="slidenum">
              <a:rPr lang="en-US" sz="1200"/>
              <a:pPr/>
              <a:t>118</a:t>
            </a:fld>
            <a:endParaRPr lang="en-US" sz="1200"/>
          </a:p>
        </p:txBody>
      </p:sp>
      <p:sp>
        <p:nvSpPr>
          <p:cNvPr id="365570" name="Rectangle 2"/>
          <p:cNvSpPr>
            <a:spLocks noGrp="1" noRot="1" noChangeAspect="1" noChangeArrowheads="1" noTextEdit="1"/>
          </p:cNvSpPr>
          <p:nvPr>
            <p:ph type="sldImg"/>
          </p:nvPr>
        </p:nvSpPr>
        <p:spPr>
          <a:ln/>
        </p:spPr>
      </p:sp>
      <p:sp>
        <p:nvSpPr>
          <p:cNvPr id="3655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4AFC419-4BF3-5244-B11C-D1C7ACCF55D7}" type="slidenum">
              <a:rPr lang="en-US" sz="1200"/>
              <a:pPr/>
              <a:t>119</a:t>
            </a:fld>
            <a:endParaRPr lang="en-US" sz="1200"/>
          </a:p>
        </p:txBody>
      </p:sp>
      <p:sp>
        <p:nvSpPr>
          <p:cNvPr id="367618" name="Rectangle 2"/>
          <p:cNvSpPr>
            <a:spLocks noGrp="1" noRot="1" noChangeAspect="1" noChangeArrowheads="1" noTextEdit="1"/>
          </p:cNvSpPr>
          <p:nvPr>
            <p:ph type="sldImg"/>
          </p:nvPr>
        </p:nvSpPr>
        <p:spPr>
          <a:ln/>
        </p:spPr>
      </p:sp>
      <p:sp>
        <p:nvSpPr>
          <p:cNvPr id="3676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6AB5204-E935-F64C-9C7A-8F9D1BD84E76}" type="slidenum">
              <a:rPr lang="en-US" sz="1200"/>
              <a:pPr/>
              <a:t>120</a:t>
            </a:fld>
            <a:endParaRPr lang="en-US" sz="1200"/>
          </a:p>
        </p:txBody>
      </p:sp>
      <p:sp>
        <p:nvSpPr>
          <p:cNvPr id="369666" name="Rectangle 2"/>
          <p:cNvSpPr>
            <a:spLocks noGrp="1" noRot="1" noChangeAspect="1" noChangeArrowheads="1" noTextEdit="1"/>
          </p:cNvSpPr>
          <p:nvPr>
            <p:ph type="sldImg"/>
          </p:nvPr>
        </p:nvSpPr>
        <p:spPr>
          <a:ln/>
        </p:spPr>
      </p:sp>
      <p:sp>
        <p:nvSpPr>
          <p:cNvPr id="3696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B11443C-5991-E148-92DE-78CFC4E3EAC2}" type="slidenum">
              <a:rPr lang="en-US" sz="1200"/>
              <a:pPr/>
              <a:t>121</a:t>
            </a:fld>
            <a:endParaRPr lang="en-US" sz="1200"/>
          </a:p>
        </p:txBody>
      </p:sp>
      <p:sp>
        <p:nvSpPr>
          <p:cNvPr id="371714" name="Rectangle 2"/>
          <p:cNvSpPr>
            <a:spLocks noGrp="1" noRot="1" noChangeAspect="1" noChangeArrowheads="1" noTextEdit="1"/>
          </p:cNvSpPr>
          <p:nvPr>
            <p:ph type="sldImg"/>
          </p:nvPr>
        </p:nvSpPr>
        <p:spPr>
          <a:ln/>
        </p:spPr>
      </p:sp>
      <p:sp>
        <p:nvSpPr>
          <p:cNvPr id="3717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821525B-8EF8-6B48-9BE4-93FD32FAACC4}" type="slidenum">
              <a:rPr lang="en-US" sz="1200"/>
              <a:pPr/>
              <a:t>122</a:t>
            </a:fld>
            <a:endParaRPr lang="en-US" sz="1200"/>
          </a:p>
        </p:txBody>
      </p:sp>
      <p:sp>
        <p:nvSpPr>
          <p:cNvPr id="373762" name="Rectangle 2"/>
          <p:cNvSpPr>
            <a:spLocks noGrp="1" noRot="1" noChangeAspect="1" noChangeArrowheads="1" noTextEdit="1"/>
          </p:cNvSpPr>
          <p:nvPr>
            <p:ph type="sldImg"/>
          </p:nvPr>
        </p:nvSpPr>
        <p:spPr>
          <a:ln/>
        </p:spPr>
      </p:sp>
      <p:sp>
        <p:nvSpPr>
          <p:cNvPr id="3737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41266BB-D482-6944-B280-8FEAE4C487B7}" type="slidenum">
              <a:rPr lang="en-US" sz="1200"/>
              <a:pPr/>
              <a:t>123</a:t>
            </a:fld>
            <a:endParaRPr lang="en-US" sz="1200"/>
          </a:p>
        </p:txBody>
      </p:sp>
      <p:sp>
        <p:nvSpPr>
          <p:cNvPr id="375810" name="Rectangle 2"/>
          <p:cNvSpPr>
            <a:spLocks noGrp="1" noRot="1" noChangeAspect="1" noChangeArrowheads="1" noTextEdit="1"/>
          </p:cNvSpPr>
          <p:nvPr>
            <p:ph type="sldImg"/>
          </p:nvPr>
        </p:nvSpPr>
        <p:spPr>
          <a:ln/>
        </p:spPr>
      </p:sp>
      <p:sp>
        <p:nvSpPr>
          <p:cNvPr id="3758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EB7C8FD-1E3A-0D42-8AD9-61923C7A212C}" type="slidenum">
              <a:rPr lang="en-US" sz="1200"/>
              <a:pPr/>
              <a:t>124</a:t>
            </a:fld>
            <a:endParaRPr lang="en-US" sz="1200"/>
          </a:p>
        </p:txBody>
      </p:sp>
      <p:sp>
        <p:nvSpPr>
          <p:cNvPr id="377858" name="Rectangle 2"/>
          <p:cNvSpPr>
            <a:spLocks noGrp="1" noRot="1" noChangeAspect="1" noChangeArrowheads="1" noTextEdit="1"/>
          </p:cNvSpPr>
          <p:nvPr>
            <p:ph type="sldImg"/>
          </p:nvPr>
        </p:nvSpPr>
        <p:spPr>
          <a:ln/>
        </p:spPr>
      </p:sp>
      <p:sp>
        <p:nvSpPr>
          <p:cNvPr id="3778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826AAE3-C478-7B4F-A06A-9B8361FC8D95}" type="slidenum">
              <a:rPr lang="en-US" sz="1200"/>
              <a:pPr/>
              <a:t>12</a:t>
            </a:fld>
            <a:endParaRPr lang="en-US" sz="1200"/>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0C0A5C5-3F57-2F4A-937E-109519F0565D}" type="slidenum">
              <a:rPr lang="en-US" sz="1200"/>
              <a:pPr/>
              <a:t>125</a:t>
            </a:fld>
            <a:endParaRPr lang="en-US" sz="1200"/>
          </a:p>
        </p:txBody>
      </p:sp>
      <p:sp>
        <p:nvSpPr>
          <p:cNvPr id="379906" name="Rectangle 2"/>
          <p:cNvSpPr>
            <a:spLocks noGrp="1" noRot="1" noChangeAspect="1" noChangeArrowheads="1" noTextEdit="1"/>
          </p:cNvSpPr>
          <p:nvPr>
            <p:ph type="sldImg"/>
          </p:nvPr>
        </p:nvSpPr>
        <p:spPr>
          <a:ln/>
        </p:spPr>
      </p:sp>
      <p:sp>
        <p:nvSpPr>
          <p:cNvPr id="3799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801FD39-0553-A74D-B97D-C2C21893EE94}" type="slidenum">
              <a:rPr lang="en-US" sz="1200"/>
              <a:pPr/>
              <a:t>126</a:t>
            </a:fld>
            <a:endParaRPr lang="en-US" sz="1200"/>
          </a:p>
        </p:txBody>
      </p:sp>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57E0C72-66A7-5545-B402-216DA1658743}" type="slidenum">
              <a:rPr lang="en-US" sz="1200"/>
              <a:pPr/>
              <a:t>127</a:t>
            </a:fld>
            <a:endParaRPr lang="en-US" sz="1200"/>
          </a:p>
        </p:txBody>
      </p:sp>
      <p:sp>
        <p:nvSpPr>
          <p:cNvPr id="384002" name="Rectangle 2"/>
          <p:cNvSpPr>
            <a:spLocks noGrp="1" noRot="1" noChangeAspect="1" noChangeArrowheads="1" noTextEdit="1"/>
          </p:cNvSpPr>
          <p:nvPr>
            <p:ph type="sldImg"/>
          </p:nvPr>
        </p:nvSpPr>
        <p:spPr>
          <a:ln/>
        </p:spPr>
      </p:sp>
      <p:sp>
        <p:nvSpPr>
          <p:cNvPr id="3840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5C3CC31-C897-3147-8C5B-D80A1BBCCAE8}" type="slidenum">
              <a:rPr lang="en-US" sz="1200"/>
              <a:pPr/>
              <a:t>128</a:t>
            </a:fld>
            <a:endParaRPr lang="en-US" sz="1200"/>
          </a:p>
        </p:txBody>
      </p:sp>
      <p:sp>
        <p:nvSpPr>
          <p:cNvPr id="386050" name="Rectangle 2"/>
          <p:cNvSpPr>
            <a:spLocks noGrp="1" noRot="1" noChangeAspect="1" noChangeArrowheads="1" noTextEdit="1"/>
          </p:cNvSpPr>
          <p:nvPr>
            <p:ph type="sldImg"/>
          </p:nvPr>
        </p:nvSpPr>
        <p:spPr>
          <a:ln/>
        </p:spPr>
      </p:sp>
      <p:sp>
        <p:nvSpPr>
          <p:cNvPr id="3860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B9942BC-62E4-2F48-8310-7930F4218934}" type="slidenum">
              <a:rPr lang="en-US" sz="1200"/>
              <a:pPr/>
              <a:t>129</a:t>
            </a:fld>
            <a:endParaRPr lang="en-US" sz="1200"/>
          </a:p>
        </p:txBody>
      </p:sp>
      <p:sp>
        <p:nvSpPr>
          <p:cNvPr id="388098" name="Rectangle 2"/>
          <p:cNvSpPr>
            <a:spLocks noGrp="1" noRot="1" noChangeAspect="1" noChangeArrowheads="1" noTextEdit="1"/>
          </p:cNvSpPr>
          <p:nvPr>
            <p:ph type="sldImg"/>
          </p:nvPr>
        </p:nvSpPr>
        <p:spPr>
          <a:ln/>
        </p:spPr>
      </p:sp>
      <p:sp>
        <p:nvSpPr>
          <p:cNvPr id="3880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31BC4A8-2C6E-4B4A-8132-688B0FC91133}" type="slidenum">
              <a:rPr lang="en-US" sz="1200"/>
              <a:pPr/>
              <a:t>130</a:t>
            </a:fld>
            <a:endParaRPr lang="en-US" sz="1200"/>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6570579-43FE-0C4E-9B6B-4F37906CADC1}" type="slidenum">
              <a:rPr lang="en-US" sz="1200"/>
              <a:pPr/>
              <a:t>131</a:t>
            </a:fld>
            <a:endParaRPr lang="en-US" sz="1200"/>
          </a:p>
        </p:txBody>
      </p:sp>
      <p:sp>
        <p:nvSpPr>
          <p:cNvPr id="392194" name="Rectangle 2"/>
          <p:cNvSpPr>
            <a:spLocks noGrp="1" noRot="1" noChangeAspect="1" noChangeArrowheads="1" noTextEdit="1"/>
          </p:cNvSpPr>
          <p:nvPr>
            <p:ph type="sldImg"/>
          </p:nvPr>
        </p:nvSpPr>
        <p:spPr>
          <a:ln/>
        </p:spPr>
      </p:sp>
      <p:sp>
        <p:nvSpPr>
          <p:cNvPr id="3921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DC0D414-B73C-EE45-B349-643FBDDAB9D4}" type="slidenum">
              <a:rPr lang="en-US" sz="1200"/>
              <a:pPr/>
              <a:t>132</a:t>
            </a:fld>
            <a:endParaRPr lang="en-US" sz="1200"/>
          </a:p>
        </p:txBody>
      </p:sp>
      <p:sp>
        <p:nvSpPr>
          <p:cNvPr id="394242" name="Rectangle 2"/>
          <p:cNvSpPr>
            <a:spLocks noGrp="1" noRot="1" noChangeAspect="1" noChangeArrowheads="1" noTextEdit="1"/>
          </p:cNvSpPr>
          <p:nvPr>
            <p:ph type="sldImg"/>
          </p:nvPr>
        </p:nvSpPr>
        <p:spPr>
          <a:ln/>
        </p:spPr>
      </p:sp>
      <p:sp>
        <p:nvSpPr>
          <p:cNvPr id="3942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5EA7E5B-96E5-D74B-9814-9B6CFBEAAA23}" type="slidenum">
              <a:rPr lang="en-US" sz="1200"/>
              <a:pPr/>
              <a:t>133</a:t>
            </a:fld>
            <a:endParaRPr lang="en-US" sz="1200"/>
          </a:p>
        </p:txBody>
      </p:sp>
      <p:sp>
        <p:nvSpPr>
          <p:cNvPr id="396290" name="Rectangle 2"/>
          <p:cNvSpPr>
            <a:spLocks noGrp="1" noRot="1" noChangeAspect="1" noChangeArrowheads="1" noTextEdit="1"/>
          </p:cNvSpPr>
          <p:nvPr>
            <p:ph type="sldImg"/>
          </p:nvPr>
        </p:nvSpPr>
        <p:spPr>
          <a:ln/>
        </p:spPr>
      </p:sp>
      <p:sp>
        <p:nvSpPr>
          <p:cNvPr id="3962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970666D-AE47-3D46-803F-8395449DA13A}" type="slidenum">
              <a:rPr lang="en-US" sz="1200"/>
              <a:pPr/>
              <a:t>134</a:t>
            </a:fld>
            <a:endParaRPr lang="en-US" sz="1200"/>
          </a:p>
        </p:txBody>
      </p:sp>
      <p:sp>
        <p:nvSpPr>
          <p:cNvPr id="398338" name="Rectangle 2"/>
          <p:cNvSpPr>
            <a:spLocks noGrp="1" noRot="1" noChangeAspect="1" noChangeArrowheads="1" noTextEdit="1"/>
          </p:cNvSpPr>
          <p:nvPr>
            <p:ph type="sldImg"/>
          </p:nvPr>
        </p:nvSpPr>
        <p:spPr>
          <a:ln/>
        </p:spPr>
      </p:sp>
      <p:sp>
        <p:nvSpPr>
          <p:cNvPr id="3983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8B94CB4-673E-1B4B-95F5-238B403632B3}" type="slidenum">
              <a:rPr lang="en-US" sz="1200"/>
              <a:pPr/>
              <a:t>13</a:t>
            </a:fld>
            <a:endParaRPr lang="en-US" sz="1200"/>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C73A28B-1558-2645-9539-AD35C9430455}" type="slidenum">
              <a:rPr lang="en-US" sz="1200"/>
              <a:pPr/>
              <a:t>135</a:t>
            </a:fld>
            <a:endParaRPr lang="en-US" sz="1200"/>
          </a:p>
        </p:txBody>
      </p:sp>
      <p:sp>
        <p:nvSpPr>
          <p:cNvPr id="400386" name="Rectangle 2"/>
          <p:cNvSpPr>
            <a:spLocks noGrp="1" noRot="1" noChangeAspect="1" noChangeArrowheads="1" noTextEdit="1"/>
          </p:cNvSpPr>
          <p:nvPr>
            <p:ph type="sldImg"/>
          </p:nvPr>
        </p:nvSpPr>
        <p:spPr>
          <a:ln/>
        </p:spPr>
      </p:sp>
      <p:sp>
        <p:nvSpPr>
          <p:cNvPr id="4003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9ECF145-0F9F-A443-8A27-A4D57D1F911D}" type="slidenum">
              <a:rPr lang="en-US" sz="1200"/>
              <a:pPr/>
              <a:t>136</a:t>
            </a:fld>
            <a:endParaRPr lang="en-US" sz="1200"/>
          </a:p>
        </p:txBody>
      </p:sp>
      <p:sp>
        <p:nvSpPr>
          <p:cNvPr id="402434" name="Rectangle 2"/>
          <p:cNvSpPr>
            <a:spLocks noGrp="1" noRot="1" noChangeAspect="1" noChangeArrowheads="1" noTextEdit="1"/>
          </p:cNvSpPr>
          <p:nvPr>
            <p:ph type="sldImg"/>
          </p:nvPr>
        </p:nvSpPr>
        <p:spPr>
          <a:ln/>
        </p:spPr>
      </p:sp>
      <p:sp>
        <p:nvSpPr>
          <p:cNvPr id="4024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1705BDC-6D66-C749-802B-276FFF8248DD}" type="slidenum">
              <a:rPr lang="en-US" sz="1200"/>
              <a:pPr/>
              <a:t>137</a:t>
            </a:fld>
            <a:endParaRPr lang="en-US" sz="1200"/>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317C0A7-A469-F143-9295-3722D782EFBA}" type="slidenum">
              <a:rPr lang="en-US" sz="1200"/>
              <a:pPr/>
              <a:t>138</a:t>
            </a:fld>
            <a:endParaRPr lang="en-US" sz="1200"/>
          </a:p>
        </p:txBody>
      </p:sp>
      <p:sp>
        <p:nvSpPr>
          <p:cNvPr id="406530" name="Rectangle 2"/>
          <p:cNvSpPr>
            <a:spLocks noGrp="1" noRot="1" noChangeAspect="1" noChangeArrowheads="1" noTextEdit="1"/>
          </p:cNvSpPr>
          <p:nvPr>
            <p:ph type="sldImg"/>
          </p:nvPr>
        </p:nvSpPr>
        <p:spPr>
          <a:ln/>
        </p:spPr>
      </p:sp>
      <p:sp>
        <p:nvSpPr>
          <p:cNvPr id="4065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F082789-F42E-E142-80E8-FB84099BDA25}" type="slidenum">
              <a:rPr lang="en-US" sz="1200"/>
              <a:pPr/>
              <a:t>139</a:t>
            </a:fld>
            <a:endParaRPr lang="en-US" sz="1200"/>
          </a:p>
        </p:txBody>
      </p:sp>
      <p:sp>
        <p:nvSpPr>
          <p:cNvPr id="408578" name="Rectangle 2"/>
          <p:cNvSpPr>
            <a:spLocks noGrp="1" noRot="1" noChangeAspect="1" noChangeArrowheads="1" noTextEdit="1"/>
          </p:cNvSpPr>
          <p:nvPr>
            <p:ph type="sldImg"/>
          </p:nvPr>
        </p:nvSpPr>
        <p:spPr>
          <a:ln/>
        </p:spPr>
      </p:sp>
      <p:sp>
        <p:nvSpPr>
          <p:cNvPr id="4085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171324B6-FDDF-1C4A-836C-81FE79EAEFB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13378" name="Rectangle 2"/>
          <p:cNvSpPr>
            <a:spLocks noGrp="1" noRot="1" noChangeAspect="1" noChangeArrowheads="1"/>
          </p:cNvSpPr>
          <p:nvPr>
            <p:ph type="sldImg"/>
          </p:nvPr>
        </p:nvSpPr>
        <p:spPr>
          <a:xfrm>
            <a:off x="1150938" y="692150"/>
            <a:ext cx="4556125" cy="3416300"/>
          </a:xfrm>
          <a:solidFill>
            <a:srgbClr val="FFFFFF"/>
          </a:solidFill>
          <a:ln/>
        </p:spPr>
      </p:sp>
      <p:sp>
        <p:nvSpPr>
          <p:cNvPr id="613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atin typeface="Arial" charset="0"/>
                <a:ea typeface="ＭＳ Ｐゴシック" charset="0"/>
                <a:cs typeface="ＭＳ Ｐゴシック" charset="0"/>
              </a:rPr>
              <a:t>OT Survey </a:t>
            </a:r>
            <a:r>
              <a:rPr lang="en-US" baseline="0">
                <a:latin typeface="Arial" charset="0"/>
                <a:ea typeface="ＭＳ Ｐゴシック" charset="0"/>
                <a:cs typeface="ＭＳ Ｐゴシック" charset="0"/>
              </a:rPr>
              <a:t>VN</a:t>
            </a:r>
            <a:endParaRPr lang="en-US" baseline="0"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654232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0C87794-B8FF-DE4A-891A-487DD537E4C0}" type="slidenum">
              <a:rPr lang="en-US" sz="1200"/>
              <a:pPr/>
              <a:t>14</a:t>
            </a:fld>
            <a:endParaRPr lang="en-US" sz="1200"/>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04A424D-68B8-9D46-94DC-A58FC4243BF1}" type="slidenum">
              <a:rPr lang="en-US" sz="1200"/>
              <a:pPr/>
              <a:t>15</a:t>
            </a:fld>
            <a:endParaRPr lang="en-US" sz="1200"/>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FEC8AC4-6AB3-D14A-97D2-6E1579BF1D8B}" type="slidenum">
              <a:rPr lang="en-US" sz="1200"/>
              <a:pPr/>
              <a:t>16</a:t>
            </a:fld>
            <a:endParaRPr lang="en-US" sz="1200"/>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E7FFF6B-5DF6-214C-A52D-410CD6FAC392}" type="slidenum">
              <a:rPr lang="en-US" sz="1200"/>
              <a:pPr/>
              <a:t>17</a:t>
            </a:fld>
            <a:endParaRPr lang="en-US" sz="1200"/>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a:latin typeface="Times New Roman" charset="0"/>
                <a:ea typeface="ＭＳ Ｐゴシック" charset="0"/>
                <a:cs typeface="ＭＳ Ｐゴシック" charset="0"/>
              </a:rPr>
              <a:t>à</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CE17B1E-3298-DC40-9833-D8FF3571416A}" type="slidenum">
              <a:rPr lang="en-US" sz="1200"/>
              <a:pPr/>
              <a:t>18</a:t>
            </a:fld>
            <a:endParaRPr lang="en-US" sz="1200"/>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00EDEF2-2727-7148-8263-079E1A17BADC}" type="slidenum">
              <a:rPr lang="en-US" sz="1200"/>
              <a:pPr/>
              <a:t>19</a:t>
            </a:fld>
            <a:endParaRPr lang="en-US" sz="1200"/>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DE6E7BE-4E30-764F-A443-F942D28CFC23}" type="slidenum">
              <a:rPr lang="en-US" sz="1200"/>
              <a:pPr/>
              <a:t>2</a:t>
            </a:fld>
            <a:endParaRPr lang="en-US" sz="1200"/>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5456C08-FECE-E043-A6BC-05328EB58D17}" type="slidenum">
              <a:rPr lang="en-US" sz="1200"/>
              <a:pPr/>
              <a:t>20</a:t>
            </a:fld>
            <a:endParaRPr lang="en-US" sz="1200"/>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02482C0-F091-954D-8D72-1A4D62D88B56}" type="slidenum">
              <a:rPr lang="en-US" sz="1200"/>
              <a:pPr/>
              <a:t>21</a:t>
            </a:fld>
            <a:endParaRPr lang="en-US" sz="1200"/>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3287C09-E480-4F42-BE01-634DA00183C2}" type="slidenum">
              <a:rPr lang="en-US" sz="1200"/>
              <a:pPr/>
              <a:t>22</a:t>
            </a:fld>
            <a:endParaRPr lang="en-US" sz="1200"/>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A57B6CBA-E6BC-9644-B724-B1EC73C6CABD}" type="slidenum">
              <a:rPr lang="en-US" sz="1200"/>
              <a:pPr algn="r"/>
              <a:t>23</a:t>
            </a:fld>
            <a:endParaRPr lang="en-US" sz="1200"/>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BFBF275C-E9BA-B543-B45C-08DC39BB37F4}" type="slidenum">
              <a:rPr lang="en-US" sz="1200"/>
              <a:pPr algn="r"/>
              <a:t>24</a:t>
            </a:fld>
            <a:endParaRPr lang="en-US" sz="1200"/>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F823070-4B5C-E641-801B-5F88F1A71787}" type="slidenum">
              <a:rPr lang="en-US" sz="1200"/>
              <a:pPr/>
              <a:t>25</a:t>
            </a:fld>
            <a:endParaRPr lang="en-US" sz="1200"/>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A04F389-7F98-2F47-BC19-ABDB2D1A0AAD}" type="slidenum">
              <a:rPr lang="en-US" sz="1200"/>
              <a:pPr/>
              <a:t>26</a:t>
            </a:fld>
            <a:endParaRPr lang="en-US" sz="1200"/>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00D08D4-57AC-614D-9756-FA6ECE80094F}" type="slidenum">
              <a:rPr lang="en-US" sz="1200"/>
              <a:pPr/>
              <a:t>27</a:t>
            </a:fld>
            <a:endParaRPr lang="en-US" sz="1200"/>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7D916B9-67AE-664E-A21D-4E725500FEF0}" type="slidenum">
              <a:rPr lang="en-US" sz="1200"/>
              <a:pPr/>
              <a:t>28</a:t>
            </a:fld>
            <a:endParaRPr lang="en-US" sz="1200"/>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3B17CCC-0A2C-AC4C-BCDA-09B72F3EF422}" type="slidenum">
              <a:rPr lang="en-US" sz="1200"/>
              <a:pPr/>
              <a:t>29</a:t>
            </a:fld>
            <a:endParaRPr lang="en-US" sz="1200"/>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DE9B99E-F9FD-4B4E-80BC-E8353F0CC7AB}" type="slidenum">
              <a:rPr lang="en-US" sz="1200"/>
              <a:pPr/>
              <a:t>3</a:t>
            </a:fld>
            <a:endParaRPr lang="en-US" sz="120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2B615A0-EFB5-7740-8C27-8223E4354DFB}" type="slidenum">
              <a:rPr lang="en-US" sz="1200"/>
              <a:pPr/>
              <a:t>30</a:t>
            </a:fld>
            <a:endParaRPr lang="en-US" sz="1200"/>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0716E65-D080-AC4F-B31B-28F6375367BA}" type="slidenum">
              <a:rPr lang="en-US" sz="1200"/>
              <a:pPr/>
              <a:t>31</a:t>
            </a:fld>
            <a:endParaRPr lang="en-US" sz="1200"/>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F0E807B-FBA1-1049-B136-3ED83DC3E5E4}" type="slidenum">
              <a:rPr lang="en-US" sz="1200"/>
              <a:pPr/>
              <a:t>32</a:t>
            </a:fld>
            <a:endParaRPr lang="en-US" sz="1200"/>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7E74CF1-06EF-0645-BEC3-F289BFEDCC69}" type="slidenum">
              <a:rPr lang="en-US" sz="1200"/>
              <a:pPr/>
              <a:t>33</a:t>
            </a:fld>
            <a:endParaRPr lang="en-US" sz="1200"/>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76A1CA1-95CC-EC4A-9907-EA1B139F59F5}" type="slidenum">
              <a:rPr lang="en-US" sz="1200"/>
              <a:pPr/>
              <a:t>34</a:t>
            </a:fld>
            <a:endParaRPr lang="en-US" sz="1200"/>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4359717-0F54-B041-ACB5-5CC947465DB1}" type="slidenum">
              <a:rPr lang="en-US" sz="1200"/>
              <a:pPr/>
              <a:t>35</a:t>
            </a:fld>
            <a:endParaRPr lang="en-US" sz="1200"/>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BB94065-2FB6-F947-B4CE-3310AF74A59A}" type="slidenum">
              <a:rPr lang="en-US" sz="1200"/>
              <a:pPr/>
              <a:t>36</a:t>
            </a:fld>
            <a:endParaRPr lang="en-US" sz="1200"/>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012949C2-8471-4842-98B1-047959045C50}" type="slidenum">
              <a:rPr lang="en-US" sz="1200"/>
              <a:pPr algn="r"/>
              <a:t>37</a:t>
            </a:fld>
            <a:endParaRPr lang="en-US" sz="1200"/>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E13DAE9-A3C8-FB44-8CAC-51B064EC5B1C}" type="slidenum">
              <a:rPr lang="en-US" sz="1200"/>
              <a:pPr/>
              <a:t>38</a:t>
            </a:fld>
            <a:endParaRPr lang="en-US" sz="1200"/>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D960A8D-CDF7-5A44-B479-04099F9BF986}" type="slidenum">
              <a:rPr lang="en-US" sz="1200"/>
              <a:pPr/>
              <a:t>39</a:t>
            </a:fld>
            <a:endParaRPr lang="en-US" sz="1200"/>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B9FCA1D-FAFF-4B48-B392-E1101CD0E195}" type="slidenum">
              <a:rPr lang="en-US" sz="1200"/>
              <a:pPr/>
              <a:t>4</a:t>
            </a:fld>
            <a:endParaRPr lang="en-US" sz="1200"/>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E5D78C1-82ED-7F4B-BFFB-F932C87BFF18}" type="slidenum">
              <a:rPr lang="en-US" sz="1200"/>
              <a:pPr/>
              <a:t>40</a:t>
            </a:fld>
            <a:endParaRPr lang="en-US" sz="1200"/>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569B5B1-4BF8-B243-B850-64F82D8DA4E7}" type="slidenum">
              <a:rPr lang="en-US" sz="1200"/>
              <a:pPr/>
              <a:t>41</a:t>
            </a:fld>
            <a:endParaRPr lang="en-US" sz="1200"/>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CEF351B-E97E-3A41-979F-B597434803A6}" type="slidenum">
              <a:rPr lang="en-US" sz="1200"/>
              <a:pPr/>
              <a:t>42</a:t>
            </a:fld>
            <a:endParaRPr lang="en-US" sz="1200"/>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84434E4-7CD5-0944-8E09-58511FE96B5E}" type="slidenum">
              <a:rPr lang="en-US" sz="1200"/>
              <a:pPr/>
              <a:t>43</a:t>
            </a:fld>
            <a:endParaRPr lang="en-US" sz="1200"/>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99D4431-45B6-1D44-89A0-B947CE309F3C}" type="slidenum">
              <a:rPr lang="en-US" sz="1200"/>
              <a:pPr/>
              <a:t>44</a:t>
            </a:fld>
            <a:endParaRPr lang="en-US" sz="1200"/>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F68D94B-368C-744F-B418-90CC972B8CA2}" type="slidenum">
              <a:rPr lang="en-US" sz="1200"/>
              <a:pPr/>
              <a:t>46</a:t>
            </a:fld>
            <a:endParaRPr lang="en-US" sz="1200"/>
          </a:p>
        </p:txBody>
      </p:sp>
      <p:sp>
        <p:nvSpPr>
          <p:cNvPr id="222210" name="Rectangle 2"/>
          <p:cNvSpPr>
            <a:spLocks noGrp="1" noRot="1" noChangeAspect="1" noChangeArrowheads="1" noTextEdit="1"/>
          </p:cNvSpPr>
          <p:nvPr>
            <p:ph type="sldImg"/>
          </p:nvPr>
        </p:nvSpPr>
        <p:spPr>
          <a:solidFill>
            <a:srgbClr val="FFFFFF"/>
          </a:solidFill>
          <a:ln/>
        </p:spPr>
      </p:sp>
      <p:sp>
        <p:nvSpPr>
          <p:cNvPr id="2222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8D9EF75-EB75-9248-9224-01ACA2798EF3}" type="slidenum">
              <a:rPr lang="en-US" sz="1200"/>
              <a:pPr/>
              <a:t>47</a:t>
            </a:fld>
            <a:endParaRPr lang="en-US" sz="1200"/>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D127E3A-3831-BA43-BA85-FFEFB8905237}" type="slidenum">
              <a:rPr lang="en-US" sz="1200"/>
              <a:pPr/>
              <a:t>48</a:t>
            </a:fld>
            <a:endParaRPr lang="en-US" sz="1200"/>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973D3E2-6153-A044-8C36-5A19CB5326CF}" type="slidenum">
              <a:rPr lang="en-US" sz="1200"/>
              <a:pPr/>
              <a:t>49</a:t>
            </a:fld>
            <a:endParaRPr lang="en-US" sz="1200"/>
          </a:p>
        </p:txBody>
      </p:sp>
      <p:sp>
        <p:nvSpPr>
          <p:cNvPr id="228354" name="Rectangle 2"/>
          <p:cNvSpPr>
            <a:spLocks noGrp="1" noRot="1" noChangeAspect="1" noChangeArrowheads="1" noTextEdit="1"/>
          </p:cNvSpPr>
          <p:nvPr>
            <p:ph type="sldImg"/>
          </p:nvPr>
        </p:nvSpPr>
        <p:spPr>
          <a:solidFill>
            <a:srgbClr val="FFFFFF"/>
          </a:solidFill>
          <a:ln/>
        </p:spPr>
      </p:sp>
      <p:sp>
        <p:nvSpPr>
          <p:cNvPr id="228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6626255-E0EF-8445-8DB2-C016627F50DA}" type="slidenum">
              <a:rPr lang="en-US" sz="1200"/>
              <a:pPr/>
              <a:t>50</a:t>
            </a:fld>
            <a:endParaRPr lang="en-US" sz="1200"/>
          </a:p>
        </p:txBody>
      </p:sp>
      <p:sp>
        <p:nvSpPr>
          <p:cNvPr id="230402" name="Rectangle 2"/>
          <p:cNvSpPr>
            <a:spLocks noGrp="1" noRot="1" noChangeAspect="1" noChangeArrowheads="1" noTextEdit="1"/>
          </p:cNvSpPr>
          <p:nvPr>
            <p:ph type="sldImg"/>
          </p:nvPr>
        </p:nvSpPr>
        <p:spPr>
          <a:solidFill>
            <a:srgbClr val="FFFFFF"/>
          </a:solidFill>
          <a:ln/>
        </p:spPr>
      </p:sp>
      <p:sp>
        <p:nvSpPr>
          <p:cNvPr id="230403"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ja-JP" altLang="en-US" sz="2400">
                <a:solidFill>
                  <a:schemeClr val="bg1"/>
                </a:solidFill>
                <a:latin typeface="Helvetica" charset="0"/>
                <a:ea typeface="ＭＳ Ｐゴシック" charset="0"/>
                <a:cs typeface="ＭＳ Ｐゴシック" charset="0"/>
              </a:rPr>
              <a:t>“</a:t>
            </a:r>
            <a:r>
              <a:rPr lang="en-US" altLang="ja-JP" sz="2400">
                <a:solidFill>
                  <a:schemeClr val="bg1"/>
                </a:solidFill>
                <a:latin typeface="Helvetica" charset="0"/>
                <a:ea typeface="ＭＳ Ｐゴシック" charset="0"/>
                <a:cs typeface="ＭＳ Ｐゴシック" charset="0"/>
              </a:rPr>
              <a:t>Egyptian chronology is in a constant state of transition, with much of the terminology and dating in dispute. </a:t>
            </a:r>
            <a:r>
              <a:rPr lang="en-US" altLang="ja-JP" sz="2400">
                <a:latin typeface="Helvetica" charset="0"/>
                <a:ea typeface="ＭＳ Ｐゴシック" charset="0"/>
                <a:cs typeface="ＭＳ Ｐゴシック" charset="0"/>
              </a:rPr>
              <a:t>Professor </a:t>
            </a:r>
            <a:r>
              <a:rPr lang="en-US" altLang="ja-JP" sz="2400">
                <a:latin typeface="Helvetica" charset="0"/>
                <a:ea typeface="ＭＳ Ｐゴシック" charset="0"/>
                <a:cs typeface="ＭＳ Ｐゴシック" charset="0"/>
                <a:hlinkClick r:id="rId3"/>
              </a:rPr>
              <a:t>E.J. Bickerman</a:t>
            </a:r>
            <a:r>
              <a:rPr lang="en-US" altLang="ja-JP" sz="2400">
                <a:latin typeface="Helvetica" charset="0"/>
                <a:ea typeface="ＭＳ Ｐゴシック" charset="0"/>
                <a:cs typeface="ＭＳ Ｐゴシック" charset="0"/>
              </a:rPr>
              <a:t>, </a:t>
            </a:r>
            <a:r>
              <a:rPr lang="en-US" altLang="ja-JP" sz="2400" i="1">
                <a:latin typeface="Arial" charset="0"/>
                <a:ea typeface="ＭＳ Ｐゴシック" charset="0"/>
                <a:cs typeface="ＭＳ Ｐゴシック" charset="0"/>
              </a:rPr>
              <a:t>Chronology of the ancient world</a:t>
            </a:r>
            <a:r>
              <a:rPr lang="en-US" altLang="ja-JP" sz="2400">
                <a:latin typeface="Helvetica" charset="0"/>
                <a:ea typeface="ＭＳ Ｐゴシック" charset="0"/>
                <a:cs typeface="ＭＳ Ｐゴシック" charset="0"/>
              </a:rPr>
              <a:t> (1980: 83-84 and 106), has properly called it "the rather fluid chronology of the </a:t>
            </a:r>
            <a:r>
              <a:rPr lang="en-US" altLang="ja-JP" sz="2400">
                <a:latin typeface="Helvetica" charset="0"/>
                <a:ea typeface="ＭＳ Ｐゴシック" charset="0"/>
                <a:cs typeface="ＭＳ Ｐゴシック" charset="0"/>
                <a:hlinkClick r:id="rId4"/>
              </a:rPr>
              <a:t>Pharaohs</a:t>
            </a:r>
            <a:r>
              <a:rPr lang="en-US" altLang="ja-JP" sz="2400">
                <a:latin typeface="Helvetica" charset="0"/>
                <a:ea typeface="ＭＳ Ｐゴシック" charset="0"/>
                <a:cs typeface="ＭＳ Ｐゴシック" charset="0"/>
              </a:rPr>
              <a:t> and the </a:t>
            </a:r>
            <a:r>
              <a:rPr lang="en-US" altLang="ja-JP" sz="2400">
                <a:latin typeface="Helvetica" charset="0"/>
                <a:ea typeface="ＭＳ Ｐゴシック" charset="0"/>
                <a:cs typeface="ＭＳ Ｐゴシック" charset="0"/>
                <a:hlinkClick r:id="rId5"/>
              </a:rPr>
              <a:t>Hittites</a:t>
            </a:r>
            <a:r>
              <a:rPr lang="en-US" altLang="ja-JP" sz="2400">
                <a:latin typeface="Helvetica" charset="0"/>
                <a:ea typeface="ＭＳ Ｐゴシック" charset="0"/>
                <a:cs typeface="ＭＳ Ｐゴシック" charset="0"/>
              </a:rPr>
              <a:t>," adding that </a:t>
            </a:r>
            <a:r>
              <a:rPr lang="en-US" altLang="ja-JP" sz="2400">
                <a:latin typeface="Helvetica" charset="0"/>
                <a:ea typeface="ＭＳ Ｐゴシック" charset="0"/>
                <a:cs typeface="ＭＳ Ｐゴシック" charset="0"/>
                <a:hlinkClick r:id="rId6"/>
              </a:rPr>
              <a:t>Ramses II</a:t>
            </a:r>
            <a:r>
              <a:rPr lang="en-US" altLang="ja-JP" sz="2400">
                <a:latin typeface="Helvetica" charset="0"/>
                <a:ea typeface="ＭＳ Ｐゴシック" charset="0"/>
                <a:cs typeface="ＭＳ Ｐゴシック" charset="0"/>
              </a:rPr>
              <a:t>'s accession</a:t>
            </a:r>
            <a:r>
              <a:rPr lang="en-US" altLang="ja-JP" sz="2400">
                <a:solidFill>
                  <a:schemeClr val="bg1"/>
                </a:solidFill>
                <a:latin typeface="Helvetica" charset="0"/>
                <a:ea typeface="ＭＳ Ｐゴシック" charset="0"/>
                <a:cs typeface="ＭＳ Ｐゴシック" charset="0"/>
              </a:rPr>
              <a:t> is dated by various </a:t>
            </a:r>
            <a:r>
              <a:rPr lang="en-US" altLang="ja-JP" sz="2400">
                <a:solidFill>
                  <a:schemeClr val="bg1"/>
                </a:solidFill>
                <a:latin typeface="Helvetica" charset="0"/>
                <a:ea typeface="ＭＳ Ｐゴシック" charset="0"/>
                <a:cs typeface="ＭＳ Ｐゴシック" charset="0"/>
                <a:hlinkClick r:id="rId7"/>
              </a:rPr>
              <a:t>Egyptologists</a:t>
            </a:r>
            <a:r>
              <a:rPr lang="en-US" altLang="ja-JP" sz="2400">
                <a:solidFill>
                  <a:schemeClr val="bg1"/>
                </a:solidFill>
                <a:latin typeface="Helvetica" charset="0"/>
                <a:ea typeface="ＭＳ Ｐゴシック" charset="0"/>
                <a:cs typeface="ＭＳ Ｐゴシック" charset="0"/>
              </a:rPr>
              <a:t> to 1304, 1290-92, or 1279 BCE. Reliable absolute dates, astronomical or other, are lacking, as Professor Heinrich Otten had noted. It is a "rubber chronology" that you can stretch or shrink anywhere, by arbitrarily established lengths of co-regencies between rulers and even overlapping dynasties. The possibility of a calendar reform called </a:t>
            </a:r>
            <a:r>
              <a:rPr lang="en-US" altLang="ja-JP" sz="2400" i="1">
                <a:solidFill>
                  <a:schemeClr val="bg1"/>
                </a:solidFill>
                <a:latin typeface="Arial" charset="0"/>
                <a:ea typeface="ＭＳ Ｐゴシック" charset="0"/>
                <a:cs typeface="ＭＳ Ｐゴシック" charset="0"/>
              </a:rPr>
              <a:t>Menophres Era</a:t>
            </a:r>
            <a:r>
              <a:rPr lang="en-US" altLang="ja-JP" sz="2400">
                <a:solidFill>
                  <a:schemeClr val="bg1"/>
                </a:solidFill>
                <a:latin typeface="Helvetica" charset="0"/>
                <a:ea typeface="ＭＳ Ｐゴシック" charset="0"/>
                <a:cs typeface="ＭＳ Ｐゴシック" charset="0"/>
              </a:rPr>
              <a:t> may radically modify the prevailing modern Egyptian chronology, so the previous "firm" dates cannot be supported astronomically.</a:t>
            </a:r>
            <a:r>
              <a:rPr lang="ja-JP" altLang="en-US" sz="2400">
                <a:solidFill>
                  <a:schemeClr val="bg1"/>
                </a:solidFill>
                <a:latin typeface="Helvetica" charset="0"/>
                <a:ea typeface="ＭＳ Ｐゴシック" charset="0"/>
                <a:cs typeface="ＭＳ Ｐゴシック" charset="0"/>
              </a:rPr>
              <a:t>”</a:t>
            </a:r>
            <a:endParaRPr lang="en-US" altLang="ja-JP" sz="2400">
              <a:solidFill>
                <a:schemeClr val="bg1"/>
              </a:solidFill>
              <a:latin typeface="Helvetica"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http://en.wikipedia.org/wiki/Egyptian_chronology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75C739B-D4CA-184A-BAFE-9EDC15822E21}" type="slidenum">
              <a:rPr lang="en-US" sz="1200"/>
              <a:pPr/>
              <a:t>5</a:t>
            </a:fld>
            <a:endParaRPr lang="en-US" sz="1200"/>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357B12F-4EDE-164A-B36B-1D991BC4D10C}" type="slidenum">
              <a:rPr lang="en-US" sz="1200"/>
              <a:pPr/>
              <a:t>51</a:t>
            </a:fld>
            <a:endParaRPr lang="en-US" sz="1200"/>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E5B6CD0-2303-FD44-9A7D-FBACAF45531A}" type="slidenum">
              <a:rPr lang="en-US" sz="1200"/>
              <a:pPr/>
              <a:t>52</a:t>
            </a:fld>
            <a:endParaRPr lang="en-US" sz="1200"/>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7AC7B26-07CB-FA4F-8D61-DA8CDFE0D6CB}" type="slidenum">
              <a:rPr lang="en-US" sz="1200"/>
              <a:pPr/>
              <a:t>53</a:t>
            </a:fld>
            <a:endParaRPr lang="en-US" sz="1200"/>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8CE5707-8369-0A4C-9AB0-E89C750845FB}" type="slidenum">
              <a:rPr lang="en-US" sz="1200"/>
              <a:pPr/>
              <a:t>54</a:t>
            </a:fld>
            <a:endParaRPr lang="en-US" sz="1200"/>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C85CDBA-2E98-C64E-94E9-FAF074EC85D7}" type="slidenum">
              <a:rPr lang="en-US" sz="1200"/>
              <a:pPr/>
              <a:t>55</a:t>
            </a:fld>
            <a:endParaRPr lang="en-US" sz="1200"/>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363187F-4294-DB4C-9A18-683D397E4215}" type="slidenum">
              <a:rPr lang="en-US" sz="1200"/>
              <a:pPr/>
              <a:t>56</a:t>
            </a:fld>
            <a:endParaRPr lang="en-US" sz="1200"/>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EFA3F12-5D40-2C43-A048-F7372F5294DB}" type="slidenum">
              <a:rPr lang="en-US" sz="1200"/>
              <a:pPr/>
              <a:t>57</a:t>
            </a:fld>
            <a:endParaRPr lang="en-US" sz="1200"/>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454C3A02-5274-8343-8F11-AFFD386579CA}" type="slidenum">
              <a:rPr lang="en-US" sz="1200"/>
              <a:pPr algn="r"/>
              <a:t>58</a:t>
            </a:fld>
            <a:endParaRPr lang="en-US" sz="1200"/>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5A14923-D2CD-0E4C-AFB7-F2E8EF822777}" type="slidenum">
              <a:rPr lang="en-US" sz="1200"/>
              <a:pPr/>
              <a:t>59</a:t>
            </a:fld>
            <a:endParaRPr lang="en-US" sz="1200"/>
          </a:p>
        </p:txBody>
      </p:sp>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9075E35-C0CF-2644-A16A-67F5E6CE93B0}" type="slidenum">
              <a:rPr lang="en-US" sz="1200"/>
              <a:pPr/>
              <a:t>60</a:t>
            </a:fld>
            <a:endParaRPr lang="en-US" sz="1200"/>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599C5F0-4C98-084C-8087-4266F9673EF4}" type="slidenum">
              <a:rPr lang="en-US" sz="1200"/>
              <a:pPr/>
              <a:t>6</a:t>
            </a:fld>
            <a:endParaRPr lang="en-US" sz="1200"/>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421D4CD-73E9-2543-85A7-AD8C4A9E4917}" type="slidenum">
              <a:rPr lang="en-US" sz="1200"/>
              <a:pPr/>
              <a:t>61</a:t>
            </a:fld>
            <a:endParaRPr lang="en-US" sz="1200"/>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4C425F1-4748-284C-A651-F89152799150}" type="slidenum">
              <a:rPr lang="en-US" sz="1200"/>
              <a:pPr/>
              <a:t>62</a:t>
            </a:fld>
            <a:endParaRPr lang="en-US" sz="1200"/>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1CC6161-BBBF-DB4F-AC46-63B5C9E70538}" type="slidenum">
              <a:rPr lang="en-US" sz="1200"/>
              <a:pPr/>
              <a:t>63</a:t>
            </a:fld>
            <a:endParaRPr lang="en-US" sz="1200"/>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E57CFC0-D65A-5140-BA39-623725490DD6}" type="slidenum">
              <a:rPr lang="en-US" sz="1200"/>
              <a:pPr/>
              <a:t>64</a:t>
            </a:fld>
            <a:endParaRPr lang="en-US" sz="1200"/>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EBFFB36-E9D8-9648-A0ED-451B020E144C}" type="slidenum">
              <a:rPr lang="en-US" sz="1200"/>
              <a:pPr/>
              <a:t>65</a:t>
            </a:fld>
            <a:endParaRPr lang="en-US" sz="1200"/>
          </a:p>
        </p:txBody>
      </p:sp>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2BBE808-B3A5-7A45-9C76-2D0EAFC0E991}" type="slidenum">
              <a:rPr lang="en-US" sz="1200"/>
              <a:pPr/>
              <a:t>66</a:t>
            </a:fld>
            <a:endParaRPr lang="en-US" sz="1200"/>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DED8804-7645-4248-813A-92387EEDCE43}" type="slidenum">
              <a:rPr lang="en-US" sz="1200"/>
              <a:pPr/>
              <a:t>67</a:t>
            </a:fld>
            <a:endParaRPr lang="en-US" sz="1200"/>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C11E7D98-25FA-5A47-AC19-E2D672F1BC6E}" type="slidenum">
              <a:rPr lang="en-US" sz="1200"/>
              <a:pPr algn="r"/>
              <a:t>68</a:t>
            </a:fld>
            <a:endParaRPr lang="en-US" sz="1200"/>
          </a:p>
        </p:txBody>
      </p:sp>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DF3434D7-BFEA-4C4C-88BF-2577E178E824}" type="slidenum">
              <a:rPr lang="en-US" sz="1200"/>
              <a:pPr algn="r"/>
              <a:t>69</a:t>
            </a:fld>
            <a:endParaRPr lang="en-US" sz="1200"/>
          </a:p>
        </p:txBody>
      </p:sp>
      <p:sp>
        <p:nvSpPr>
          <p:cNvPr id="269314" name="Rectangle 2"/>
          <p:cNvSpPr>
            <a:spLocks noGrp="1" noRot="1" noChangeAspect="1" noChangeArrowheads="1" noTextEdit="1"/>
          </p:cNvSpPr>
          <p:nvPr>
            <p:ph type="sldImg"/>
          </p:nvPr>
        </p:nvSpPr>
        <p:spPr>
          <a:solidFill>
            <a:srgbClr val="FFFFFF"/>
          </a:solidFill>
          <a:ln/>
        </p:spPr>
      </p:sp>
      <p:sp>
        <p:nvSpPr>
          <p:cNvPr id="269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F20F0C4-7C1E-7D48-BD23-56317519B74E}" type="slidenum">
              <a:rPr lang="en-US" sz="1200"/>
              <a:pPr/>
              <a:t>70</a:t>
            </a:fld>
            <a:endParaRPr lang="en-US" sz="1200"/>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29EAE2D-C93E-8542-9516-AEDC56704F4F}" type="slidenum">
              <a:rPr lang="en-US" sz="1200"/>
              <a:pPr/>
              <a:t>7</a:t>
            </a:fld>
            <a:endParaRPr lang="en-US" sz="1200"/>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2D17B8B-1434-1B4F-AE31-9F08AA637EF7}" type="slidenum">
              <a:rPr lang="en-US" sz="1200"/>
              <a:pPr/>
              <a:t>71</a:t>
            </a:fld>
            <a:endParaRPr lang="en-US" sz="1200"/>
          </a:p>
        </p:txBody>
      </p:sp>
      <p:sp>
        <p:nvSpPr>
          <p:cNvPr id="273410" name="Rectangle 2"/>
          <p:cNvSpPr>
            <a:spLocks noGrp="1" noRot="1" noChangeAspect="1" noChangeArrowheads="1" noTextEdit="1"/>
          </p:cNvSpPr>
          <p:nvPr>
            <p:ph type="sldImg"/>
          </p:nvPr>
        </p:nvSpPr>
        <p:spPr>
          <a:solidFill>
            <a:srgbClr val="FFFFFF"/>
          </a:solidFill>
          <a:ln/>
        </p:spPr>
      </p:sp>
      <p:sp>
        <p:nvSpPr>
          <p:cNvPr id="273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8A50D21-5EBC-4644-8F60-94E497C51977}" type="slidenum">
              <a:rPr lang="en-US" sz="1200"/>
              <a:pPr/>
              <a:t>72</a:t>
            </a:fld>
            <a:endParaRPr lang="en-US" sz="1200"/>
          </a:p>
        </p:txBody>
      </p:sp>
      <p:sp>
        <p:nvSpPr>
          <p:cNvPr id="275458" name="Rectangle 2"/>
          <p:cNvSpPr>
            <a:spLocks noGrp="1" noRot="1" noChangeAspect="1" noChangeArrowheads="1" noTextEdit="1"/>
          </p:cNvSpPr>
          <p:nvPr>
            <p:ph type="sldImg"/>
          </p:nvPr>
        </p:nvSpPr>
        <p:spPr>
          <a:solidFill>
            <a:srgbClr val="FFFFFF"/>
          </a:solidFill>
          <a:ln/>
        </p:spPr>
      </p:sp>
      <p:sp>
        <p:nvSpPr>
          <p:cNvPr id="275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E3EAC62-E42E-BD43-878D-6AEFBE89D0C8}" type="slidenum">
              <a:rPr lang="en-US" sz="1200"/>
              <a:pPr/>
              <a:t>73</a:t>
            </a:fld>
            <a:endParaRPr lang="en-US" sz="1200"/>
          </a:p>
        </p:txBody>
      </p:sp>
      <p:sp>
        <p:nvSpPr>
          <p:cNvPr id="277506" name="Rectangle 2"/>
          <p:cNvSpPr>
            <a:spLocks noGrp="1" noRot="1" noChangeAspect="1" noChangeArrowheads="1" noTextEdit="1"/>
          </p:cNvSpPr>
          <p:nvPr>
            <p:ph type="sldImg"/>
          </p:nvPr>
        </p:nvSpPr>
        <p:spPr>
          <a:solidFill>
            <a:srgbClr val="FFFFFF"/>
          </a:solidFill>
          <a:ln/>
        </p:spPr>
      </p:sp>
      <p:sp>
        <p:nvSpPr>
          <p:cNvPr id="2775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88767A6-6EBB-DA4C-8056-9C5266A3814A}" type="slidenum">
              <a:rPr lang="en-US" sz="1200"/>
              <a:pPr/>
              <a:t>74</a:t>
            </a:fld>
            <a:endParaRPr lang="en-US" sz="1200"/>
          </a:p>
        </p:txBody>
      </p:sp>
      <p:sp>
        <p:nvSpPr>
          <p:cNvPr id="279554" name="Rectangle 2"/>
          <p:cNvSpPr>
            <a:spLocks noGrp="1" noRot="1" noChangeAspect="1" noChangeArrowheads="1" noTextEdit="1"/>
          </p:cNvSpPr>
          <p:nvPr>
            <p:ph type="sldImg"/>
          </p:nvPr>
        </p:nvSpPr>
        <p:spPr>
          <a:solidFill>
            <a:srgbClr val="FFFFFF"/>
          </a:solidFill>
          <a:ln/>
        </p:spPr>
      </p:sp>
      <p:sp>
        <p:nvSpPr>
          <p:cNvPr id="279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DA66C4C-2FE7-5A4D-A3AA-FEF9FAB5B9AB}" type="slidenum">
              <a:rPr lang="en-US" sz="1200"/>
              <a:pPr/>
              <a:t>75</a:t>
            </a:fld>
            <a:endParaRPr lang="en-US" sz="1200"/>
          </a:p>
        </p:txBody>
      </p:sp>
      <p:sp>
        <p:nvSpPr>
          <p:cNvPr id="281602" name="Rectangle 2"/>
          <p:cNvSpPr>
            <a:spLocks noGrp="1" noRot="1" noChangeAspect="1" noChangeArrowheads="1" noTextEdit="1"/>
          </p:cNvSpPr>
          <p:nvPr>
            <p:ph type="sldImg"/>
          </p:nvPr>
        </p:nvSpPr>
        <p:spPr>
          <a:solidFill>
            <a:srgbClr val="FFFFFF"/>
          </a:solidFill>
          <a:ln/>
        </p:spPr>
      </p:sp>
      <p:sp>
        <p:nvSpPr>
          <p:cNvPr id="281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DF41C97-BE24-5046-B739-A724A69B222F}" type="slidenum">
              <a:rPr lang="en-US" sz="1200"/>
              <a:pPr/>
              <a:t>76</a:t>
            </a:fld>
            <a:endParaRPr lang="en-US" sz="1200"/>
          </a:p>
        </p:txBody>
      </p:sp>
      <p:sp>
        <p:nvSpPr>
          <p:cNvPr id="283650" name="Rectangle 2"/>
          <p:cNvSpPr>
            <a:spLocks noGrp="1" noRot="1" noChangeAspect="1" noChangeArrowheads="1" noTextEdit="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0046BE6-AC57-D446-8CD7-856AAC506CB2}" type="slidenum">
              <a:rPr lang="en-US" sz="1200"/>
              <a:pPr/>
              <a:t>77</a:t>
            </a:fld>
            <a:endParaRPr lang="en-US" sz="1200"/>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4E89E37E-6B2B-BC48-902D-BB2CE4A7F933}" type="slidenum">
              <a:rPr lang="en-US" sz="1200"/>
              <a:pPr algn="r"/>
              <a:t>78</a:t>
            </a:fld>
            <a:endParaRPr lang="en-US" sz="1200"/>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81E3234-C763-9545-BD12-BBB9EAFDAE4B}" type="slidenum">
              <a:rPr lang="en-US" sz="1200"/>
              <a:pPr/>
              <a:t>79</a:t>
            </a:fld>
            <a:endParaRPr lang="en-US" sz="1200"/>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C99461B7-CFE2-254A-81F8-B58670B4583B}" type="slidenum">
              <a:rPr lang="en-US" sz="1200"/>
              <a:pPr algn="r"/>
              <a:t>80</a:t>
            </a:fld>
            <a:endParaRPr lang="en-US" sz="1200"/>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2E9CB5A-DE6E-A94F-9C49-739AD9651104}" type="slidenum">
              <a:rPr lang="en-US" sz="1200"/>
              <a:pPr/>
              <a:t>8</a:t>
            </a:fld>
            <a:endParaRPr lang="en-US" sz="1200"/>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1E1F4A2-04EB-9843-8D27-D039BA2B23F8}" type="slidenum">
              <a:rPr lang="en-US" sz="1200"/>
              <a:pPr/>
              <a:t>81</a:t>
            </a:fld>
            <a:endParaRPr lang="en-US" sz="1200"/>
          </a:p>
        </p:txBody>
      </p:sp>
      <p:sp>
        <p:nvSpPr>
          <p:cNvPr id="293890" name="Rectangle 2"/>
          <p:cNvSpPr>
            <a:spLocks noGrp="1" noRot="1" noChangeAspect="1" noChangeArrowheads="1" noTextEdit="1"/>
          </p:cNvSpPr>
          <p:nvPr>
            <p:ph type="sldImg"/>
          </p:nvPr>
        </p:nvSpPr>
        <p:spPr>
          <a:ln/>
        </p:spPr>
      </p:sp>
      <p:sp>
        <p:nvSpPr>
          <p:cNvPr id="2938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9954EBC7-3DF4-5946-B8E2-1E285CC02A51}" type="slidenum">
              <a:rPr lang="en-US" sz="1200"/>
              <a:pPr algn="r"/>
              <a:t>82</a:t>
            </a:fld>
            <a:endParaRPr lang="en-US" sz="1200"/>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3A245D0-7DF8-C148-897D-620501D36FA5}" type="slidenum">
              <a:rPr lang="en-US" sz="1200"/>
              <a:pPr/>
              <a:t>83</a:t>
            </a:fld>
            <a:endParaRPr lang="en-US" sz="1200"/>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24A6B0D-F79A-F149-B350-1FC83BAA93F7}" type="slidenum">
              <a:rPr lang="en-US" sz="1200"/>
              <a:pPr/>
              <a:t>84</a:t>
            </a:fld>
            <a:endParaRPr lang="en-US" sz="1200"/>
          </a:p>
        </p:txBody>
      </p:sp>
      <p:sp>
        <p:nvSpPr>
          <p:cNvPr id="300034" name="Rectangle 2"/>
          <p:cNvSpPr>
            <a:spLocks noGrp="1" noRot="1" noChangeAspect="1" noChangeArrowheads="1" noTextEdit="1"/>
          </p:cNvSpPr>
          <p:nvPr>
            <p:ph type="sldImg"/>
          </p:nvPr>
        </p:nvSpPr>
        <p:spPr>
          <a:ln/>
        </p:spPr>
      </p:sp>
      <p:sp>
        <p:nvSpPr>
          <p:cNvPr id="3000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1B1851E-6951-F54D-B74B-A7E9EC789BAE}" type="slidenum">
              <a:rPr lang="en-US" sz="1200"/>
              <a:pPr/>
              <a:t>85</a:t>
            </a:fld>
            <a:endParaRPr lang="en-US" sz="1200"/>
          </a:p>
        </p:txBody>
      </p:sp>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C8701762-F5EF-1547-AB08-1761B9BBBB8F}" type="slidenum">
              <a:rPr lang="en-US" sz="1200"/>
              <a:pPr algn="r"/>
              <a:t>86</a:t>
            </a:fld>
            <a:endParaRPr lang="en-US" sz="1200"/>
          </a:p>
        </p:txBody>
      </p:sp>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2260155-0D16-CE4D-9691-25925139CD74}" type="slidenum">
              <a:rPr lang="en-US" sz="1200"/>
              <a:pPr/>
              <a:t>87</a:t>
            </a:fld>
            <a:endParaRPr lang="en-US" sz="1200"/>
          </a:p>
        </p:txBody>
      </p:sp>
      <p:sp>
        <p:nvSpPr>
          <p:cNvPr id="306178" name="Rectangle 2"/>
          <p:cNvSpPr>
            <a:spLocks noGrp="1" noRot="1" noChangeAspect="1" noChangeArrowheads="1" noTextEdit="1"/>
          </p:cNvSpPr>
          <p:nvPr>
            <p:ph type="sldImg"/>
          </p:nvPr>
        </p:nvSpPr>
        <p:spPr>
          <a:solidFill>
            <a:srgbClr val="FFFFFF"/>
          </a:solidFill>
          <a:ln/>
        </p:spPr>
      </p:sp>
      <p:sp>
        <p:nvSpPr>
          <p:cNvPr id="306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78C42A8-67CD-1645-8C57-E8E1A2197F83}" type="slidenum">
              <a:rPr lang="en-US" sz="1200"/>
              <a:pPr/>
              <a:t>88</a:t>
            </a:fld>
            <a:endParaRPr lang="en-US" sz="1200"/>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29E4A14-8A4D-164D-B4A8-530651AB55D9}" type="slidenum">
              <a:rPr lang="en-US" sz="1200"/>
              <a:pPr/>
              <a:t>89</a:t>
            </a:fld>
            <a:endParaRPr lang="en-US" sz="1200"/>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1ACF443-672D-8E4B-BAB1-A01B368F34C3}" type="slidenum">
              <a:rPr lang="en-US" sz="1200"/>
              <a:pPr/>
              <a:t>90</a:t>
            </a:fld>
            <a:endParaRPr lang="en-US" sz="1200"/>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3BA0C8B-50C3-6649-B2F3-FC1039F80A05}" type="slidenum">
              <a:rPr lang="en-US" sz="1200"/>
              <a:pPr/>
              <a:t>9</a:t>
            </a:fld>
            <a:endParaRPr lang="en-US" sz="1200"/>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612A46B-FC00-1046-A560-AE2DF8F67F39}" type="slidenum">
              <a:rPr lang="en-US" sz="1200"/>
              <a:pPr/>
              <a:t>91</a:t>
            </a:fld>
            <a:endParaRPr lang="en-US" sz="1200"/>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6E0B9AA-3540-3345-A99E-E58B9B96E232}" type="slidenum">
              <a:rPr lang="en-US" sz="1200"/>
              <a:pPr/>
              <a:t>92</a:t>
            </a:fld>
            <a:endParaRPr lang="en-US" sz="1200"/>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C266CBD-DEE3-A34A-A61C-A18603C4B925}" type="slidenum">
              <a:rPr lang="en-US" sz="1200"/>
              <a:pPr/>
              <a:t>93</a:t>
            </a:fld>
            <a:endParaRPr lang="en-US" sz="1200"/>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8AA8DDF-D679-9845-819E-49FAD28279A4}" type="slidenum">
              <a:rPr lang="en-US" sz="1200"/>
              <a:pPr/>
              <a:t>94</a:t>
            </a:fld>
            <a:endParaRPr lang="en-US" sz="1200"/>
          </a:p>
        </p:txBody>
      </p:sp>
      <p:sp>
        <p:nvSpPr>
          <p:cNvPr id="320514" name="Rectangle 2"/>
          <p:cNvSpPr>
            <a:spLocks noGrp="1" noRot="1" noChangeAspect="1" noChangeArrowheads="1" noTextEdit="1"/>
          </p:cNvSpPr>
          <p:nvPr>
            <p:ph type="sldImg"/>
          </p:nvPr>
        </p:nvSpPr>
        <p:spPr>
          <a:ln/>
        </p:spPr>
      </p:sp>
      <p:sp>
        <p:nvSpPr>
          <p:cNvPr id="3205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651AF7F-6FEF-0E4A-AD76-30086CF65476}" type="slidenum">
              <a:rPr lang="en-US" sz="1200"/>
              <a:pPr/>
              <a:t>95</a:t>
            </a:fld>
            <a:endParaRPr lang="en-US" sz="1200"/>
          </a:p>
        </p:txBody>
      </p:sp>
      <p:sp>
        <p:nvSpPr>
          <p:cNvPr id="322562"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6DF3DB6C-E87B-9D4B-8F0B-7FA32A556082}" type="slidenum">
              <a:rPr lang="en-US" sz="1200"/>
              <a:pPr algn="r"/>
              <a:t>99</a:t>
            </a:fld>
            <a:endParaRPr lang="en-US" sz="1200"/>
          </a:p>
        </p:txBody>
      </p:sp>
      <p:sp>
        <p:nvSpPr>
          <p:cNvPr id="327682"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25172A0-F25A-B142-909F-2ECD75A077B2}" type="slidenum">
              <a:rPr lang="en-US" sz="1200"/>
              <a:pPr/>
              <a:t>100</a:t>
            </a:fld>
            <a:endParaRPr lang="en-US" sz="1200"/>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841B868-5E6C-634A-879A-3FA5AEF2E72B}" type="slidenum">
              <a:rPr lang="en-US" sz="1200"/>
              <a:pPr/>
              <a:t>101</a:t>
            </a:fld>
            <a:endParaRPr lang="en-US" sz="1200"/>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E120A99F-FE31-174E-BD79-A55AE31B40A9}" type="slidenum">
              <a:rPr lang="en-US" sz="1200"/>
              <a:pPr algn="r"/>
              <a:t>102</a:t>
            </a:fld>
            <a:endParaRPr lang="en-US" sz="1200"/>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0BFDA6A-5885-6A4C-AB51-66B512AF6105}" type="slidenum">
              <a:rPr lang="en-US" sz="1200"/>
              <a:pPr/>
              <a:t>103</a:t>
            </a:fld>
            <a:endParaRPr lang="en-US" sz="1200"/>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smtClean="0">
                <a:solidFill>
                  <a:srgbClr val="003300"/>
                </a:solidFill>
              </a:defRPr>
            </a:lvl1pPr>
          </a:lstStyle>
          <a:p>
            <a:pPr>
              <a:defRPr/>
            </a:pPr>
            <a:fld id="{4F8B8C49-5AC9-404C-A7F5-413B3222C3F5}" type="slidenum">
              <a:rPr lang="en-US"/>
              <a:pPr>
                <a:defRPr/>
              </a:pPr>
              <a:t>‹#›</a:t>
            </a:fld>
            <a:endParaRPr lang="en-US"/>
          </a:p>
        </p:txBody>
      </p:sp>
    </p:spTree>
    <p:extLst>
      <p:ext uri="{BB962C8B-B14F-4D97-AF65-F5344CB8AC3E}">
        <p14:creationId xmlns:p14="http://schemas.microsoft.com/office/powerpoint/2010/main" val="1865843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F6AD8EC7-B3D4-9B48-A1C1-603E817F3F6E}" type="slidenum">
              <a:rPr lang="en-US"/>
              <a:pPr>
                <a:defRPr/>
              </a:pPr>
              <a:t>‹#›</a:t>
            </a:fld>
            <a:endParaRPr lang="en-US"/>
          </a:p>
        </p:txBody>
      </p:sp>
    </p:spTree>
    <p:extLst>
      <p:ext uri="{BB962C8B-B14F-4D97-AF65-F5344CB8AC3E}">
        <p14:creationId xmlns:p14="http://schemas.microsoft.com/office/powerpoint/2010/main" val="1848418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51BB8532-FB66-C74C-B3CC-1160BEFE3AE5}" type="slidenum">
              <a:rPr lang="en-US"/>
              <a:pPr>
                <a:defRPr/>
              </a:pPr>
              <a:t>‹#›</a:t>
            </a:fld>
            <a:endParaRPr lang="en-US"/>
          </a:p>
        </p:txBody>
      </p:sp>
    </p:spTree>
    <p:extLst>
      <p:ext uri="{BB962C8B-B14F-4D97-AF65-F5344CB8AC3E}">
        <p14:creationId xmlns:p14="http://schemas.microsoft.com/office/powerpoint/2010/main" val="40824373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7610EFEE-0F25-A94E-A482-53947E617087}" type="slidenum">
              <a:rPr lang="en-US"/>
              <a:pPr>
                <a:defRPr/>
              </a:pPr>
              <a:t>‹#›</a:t>
            </a:fld>
            <a:endParaRPr lang="en-US"/>
          </a:p>
        </p:txBody>
      </p:sp>
    </p:spTree>
    <p:extLst>
      <p:ext uri="{BB962C8B-B14F-4D97-AF65-F5344CB8AC3E}">
        <p14:creationId xmlns:p14="http://schemas.microsoft.com/office/powerpoint/2010/main" val="15819426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21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p>
        </p:txBody>
      </p:sp>
      <p:sp>
        <p:nvSpPr>
          <p:cNvPr id="4" name="Rectangle 20"/>
          <p:cNvSpPr>
            <a:spLocks noGrp="1" noChangeArrowheads="1"/>
          </p:cNvSpPr>
          <p:nvPr>
            <p:ph type="ftr" sz="quarter" idx="11"/>
          </p:nvPr>
        </p:nvSpPr>
        <p:spPr>
          <a:ln/>
        </p:spPr>
        <p:txBody>
          <a:bodyPr/>
          <a:lstStyle>
            <a:lvl1pPr>
              <a:defRPr/>
            </a:lvl1pPr>
          </a:lstStyle>
          <a:p>
            <a:pPr>
              <a:defRPr/>
            </a:pPr>
            <a:endParaRPr lang="en-US"/>
          </a:p>
        </p:txBody>
      </p:sp>
      <p:sp>
        <p:nvSpPr>
          <p:cNvPr id="5" name="Rectangle 21"/>
          <p:cNvSpPr>
            <a:spLocks noGrp="1" noChangeArrowheads="1"/>
          </p:cNvSpPr>
          <p:nvPr>
            <p:ph type="sldNum" sz="quarter" idx="12"/>
          </p:nvPr>
        </p:nvSpPr>
        <p:spPr>
          <a:ln/>
        </p:spPr>
        <p:txBody>
          <a:bodyPr/>
          <a:lstStyle>
            <a:lvl1pPr>
              <a:defRPr/>
            </a:lvl1pPr>
          </a:lstStyle>
          <a:p>
            <a:pPr>
              <a:defRPr/>
            </a:pPr>
            <a:fld id="{EADDF747-2E65-D04C-874A-217B11896D18}" type="slidenum">
              <a:rPr lang="en-US"/>
              <a:pPr>
                <a:defRPr/>
              </a:pPr>
              <a:t>‹#›</a:t>
            </a:fld>
            <a:endParaRPr lang="en-US"/>
          </a:p>
        </p:txBody>
      </p:sp>
    </p:spTree>
    <p:extLst>
      <p:ext uri="{BB962C8B-B14F-4D97-AF65-F5344CB8AC3E}">
        <p14:creationId xmlns:p14="http://schemas.microsoft.com/office/powerpoint/2010/main" val="387297686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82525511"/>
      </p:ext>
    </p:extLst>
  </p:cSld>
  <p:clrMapOvr>
    <a:masterClrMapping/>
  </p:clrMapOvr>
  <p:transition>
    <p:wheel spokes="0"/>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9757623"/>
      </p:ext>
    </p:extLst>
  </p:cSld>
  <p:clrMapOvr>
    <a:masterClrMapping/>
  </p:clrMapOvr>
  <p:transition>
    <p:wheel spokes="0"/>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68828372"/>
      </p:ext>
    </p:extLst>
  </p:cSld>
  <p:clrMapOvr>
    <a:masterClrMapping/>
  </p:clrMapOvr>
  <p:transition>
    <p:wheel spokes="0"/>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8676626"/>
      </p:ext>
    </p:extLst>
  </p:cSld>
  <p:clrMapOvr>
    <a:masterClrMapping/>
  </p:clrMapOvr>
  <p:transition>
    <p:wheel spokes="0"/>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6738275"/>
      </p:ext>
    </p:extLst>
  </p:cSld>
  <p:clrMapOvr>
    <a:masterClrMapping/>
  </p:clrMapOvr>
  <p:transition>
    <p:wheel spokes="0"/>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840563462"/>
      </p:ext>
    </p:extLst>
  </p:cSld>
  <p:clrMapOvr>
    <a:masterClrMapping/>
  </p:clrMapOvr>
  <p:transition>
    <p:wheel spokes="0"/>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9936832"/>
      </p:ext>
    </p:extLst>
  </p:cSld>
  <p:clrMapOvr>
    <a:masterClrMapping/>
  </p:clrMapOvr>
  <p:transition>
    <p:wheel spokes="0"/>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803B2EDE-ABA8-FB43-B3AA-4FE44541F189}" type="slidenum">
              <a:rPr lang="en-US"/>
              <a:pPr>
                <a:defRPr/>
              </a:pPr>
              <a:t>‹#›</a:t>
            </a:fld>
            <a:endParaRPr lang="en-US"/>
          </a:p>
        </p:txBody>
      </p:sp>
    </p:spTree>
    <p:extLst>
      <p:ext uri="{BB962C8B-B14F-4D97-AF65-F5344CB8AC3E}">
        <p14:creationId xmlns:p14="http://schemas.microsoft.com/office/powerpoint/2010/main" val="52801017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99209756"/>
      </p:ext>
    </p:extLst>
  </p:cSld>
  <p:clrMapOvr>
    <a:masterClrMapping/>
  </p:clrMapOvr>
  <p:transition>
    <p:wheel spokes="0"/>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42421502"/>
      </p:ext>
    </p:extLst>
  </p:cSld>
  <p:clrMapOvr>
    <a:masterClrMapping/>
  </p:clrMapOvr>
  <p:transition>
    <p:wheel spokes="0"/>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8529942"/>
      </p:ext>
    </p:extLst>
  </p:cSld>
  <p:clrMapOvr>
    <a:masterClrMapping/>
  </p:clrMapOvr>
  <p:transition>
    <p:wheel spokes="0"/>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7987853"/>
      </p:ext>
    </p:extLst>
  </p:cSld>
  <p:clrMapOvr>
    <a:masterClrMapping/>
  </p:clrMapOvr>
  <p:transition>
    <p:wheel spokes="0"/>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02130853"/>
      </p:ext>
    </p:extLst>
  </p:cSld>
  <p:clrMapOvr>
    <a:masterClrMapping/>
  </p:clrMapOvr>
  <p:transition>
    <p:wheel spokes="0"/>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9907377"/>
      </p:ext>
    </p:extLst>
  </p:cSld>
  <p:clrMapOvr>
    <a:masterClrMapping/>
  </p:clrMapOvr>
  <p:transition>
    <p:wheel spokes="0"/>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32791458"/>
      </p:ext>
    </p:extLst>
  </p:cSld>
  <p:clrMapOvr>
    <a:masterClrMapping/>
  </p:clrMapOvr>
  <p:transition>
    <p:wheel spokes="0"/>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6969687"/>
      </p:ext>
    </p:extLst>
  </p:cSld>
  <p:clrMapOvr>
    <a:masterClrMapping/>
  </p:clrMapOvr>
  <p:transition>
    <p:wheel spokes="0"/>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3911858"/>
      </p:ext>
    </p:extLst>
  </p:cSld>
  <p:clrMapOvr>
    <a:masterClrMapping/>
  </p:clrMapOvr>
  <p:transition>
    <p:wheel spokes="0"/>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982839134"/>
      </p:ext>
    </p:extLst>
  </p:cSld>
  <p:clrMapOvr>
    <a:masterClrMapping/>
  </p:clrMapOvr>
  <p:transition>
    <p:wheel spokes="0"/>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9524EF3-CB55-6241-9526-BA2E3F83EF42}" type="slidenum">
              <a:rPr lang="en-US"/>
              <a:pPr>
                <a:defRPr/>
              </a:pPr>
              <a:t>‹#›</a:t>
            </a:fld>
            <a:endParaRPr lang="en-US"/>
          </a:p>
        </p:txBody>
      </p:sp>
    </p:spTree>
    <p:extLst>
      <p:ext uri="{BB962C8B-B14F-4D97-AF65-F5344CB8AC3E}">
        <p14:creationId xmlns:p14="http://schemas.microsoft.com/office/powerpoint/2010/main" val="377292611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232577"/>
      </p:ext>
    </p:extLst>
  </p:cSld>
  <p:clrMapOvr>
    <a:masterClrMapping/>
  </p:clrMapOvr>
  <p:transition>
    <p:wheel spokes="0"/>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65592972"/>
      </p:ext>
    </p:extLst>
  </p:cSld>
  <p:clrMapOvr>
    <a:masterClrMapping/>
  </p:clrMapOvr>
  <p:transition>
    <p:wheel spokes="0"/>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55892158"/>
      </p:ext>
    </p:extLst>
  </p:cSld>
  <p:clrMapOvr>
    <a:masterClrMapping/>
  </p:clrMapOvr>
  <p:transition>
    <p:wheel spokes="0"/>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271067"/>
      </p:ext>
    </p:extLst>
  </p:cSld>
  <p:clrMapOvr>
    <a:masterClrMapping/>
  </p:clrMapOvr>
  <p:transition>
    <p:wheel spokes="0"/>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4134474"/>
      </p:ext>
    </p:extLst>
  </p:cSld>
  <p:clrMapOvr>
    <a:masterClrMapping/>
  </p:clrMapOvr>
  <p:transition>
    <p:wheel spokes="0"/>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1330" name="Rectangle 2"/>
          <p:cNvSpPr>
            <a:spLocks noGrp="1" noChangeArrowheads="1"/>
          </p:cNvSpPr>
          <p:nvPr>
            <p:ph type="ctrTitle"/>
          </p:nvPr>
        </p:nvSpPr>
        <p:spPr>
          <a:xfrm>
            <a:off x="838200" y="1981200"/>
            <a:ext cx="6553200" cy="990600"/>
          </a:xfrm>
        </p:spPr>
        <p:txBody>
          <a:bodyPr/>
          <a:lstStyle>
            <a:lvl1pPr>
              <a:defRPr sz="4000"/>
            </a:lvl1pPr>
          </a:lstStyle>
          <a:p>
            <a:r>
              <a:rPr lang="en-US"/>
              <a:t>Click to edit Master title style</a:t>
            </a:r>
          </a:p>
        </p:txBody>
      </p:sp>
      <p:sp>
        <p:nvSpPr>
          <p:cNvPr id="611331" name="Rectangle 3"/>
          <p:cNvSpPr>
            <a:spLocks noGrp="1" noChangeArrowheads="1"/>
          </p:cNvSpPr>
          <p:nvPr>
            <p:ph type="subTitle" idx="1"/>
          </p:nvPr>
        </p:nvSpPr>
        <p:spPr>
          <a:xfrm>
            <a:off x="838200" y="3048000"/>
            <a:ext cx="6553200" cy="1219200"/>
          </a:xfrm>
        </p:spPr>
        <p:txBody>
          <a:bodyPr anchor="ctr"/>
          <a:lstStyle>
            <a:lvl1pPr marL="0" indent="0">
              <a:buFont typeface="Wingdings" pitchFamily="-108" charset="2"/>
              <a:buNone/>
              <a:defRPr/>
            </a:lvl1pPr>
          </a:lstStyle>
          <a:p>
            <a:r>
              <a:rPr lang="en-US"/>
              <a:t>Click to edit Master subtitle style</a:t>
            </a:r>
          </a:p>
        </p:txBody>
      </p:sp>
      <p:sp>
        <p:nvSpPr>
          <p:cNvPr id="4" name="Rectangle 4"/>
          <p:cNvSpPr>
            <a:spLocks noGrp="1" noChangeArrowheads="1"/>
          </p:cNvSpPr>
          <p:nvPr>
            <p:ph type="dt" sz="half" idx="10"/>
          </p:nvPr>
        </p:nvSpPr>
        <p:spPr>
          <a:xfrm>
            <a:off x="8382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505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7086600" y="6248400"/>
            <a:ext cx="1905000" cy="457200"/>
          </a:xfrm>
        </p:spPr>
        <p:txBody>
          <a:bodyPr/>
          <a:lstStyle>
            <a:lvl1pPr>
              <a:defRPr smtClean="0"/>
            </a:lvl1pPr>
          </a:lstStyle>
          <a:p>
            <a:pPr>
              <a:defRPr/>
            </a:pPr>
            <a:fld id="{600FF406-C67D-AE43-82A5-0843E8EAE72C}" type="slidenum">
              <a:rPr lang="en-US"/>
              <a:pPr>
                <a:defRPr/>
              </a:pPr>
              <a:t>‹#›</a:t>
            </a:fld>
            <a:endParaRPr lang="en-US"/>
          </a:p>
        </p:txBody>
      </p:sp>
    </p:spTree>
    <p:extLst>
      <p:ext uri="{BB962C8B-B14F-4D97-AF65-F5344CB8AC3E}">
        <p14:creationId xmlns:p14="http://schemas.microsoft.com/office/powerpoint/2010/main" val="170439026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D3123D-1248-E64F-98E3-37DA782AC5FD}" type="slidenum">
              <a:rPr lang="en-US"/>
              <a:pPr>
                <a:defRPr/>
              </a:pPr>
              <a:t>‹#›</a:t>
            </a:fld>
            <a:endParaRPr lang="en-US"/>
          </a:p>
        </p:txBody>
      </p:sp>
    </p:spTree>
    <p:extLst>
      <p:ext uri="{BB962C8B-B14F-4D97-AF65-F5344CB8AC3E}">
        <p14:creationId xmlns:p14="http://schemas.microsoft.com/office/powerpoint/2010/main" val="331938139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880315-C7DE-F840-8453-387C423054C7}" type="slidenum">
              <a:rPr lang="en-US"/>
              <a:pPr>
                <a:defRPr/>
              </a:pPr>
              <a:t>‹#›</a:t>
            </a:fld>
            <a:endParaRPr lang="en-US"/>
          </a:p>
        </p:txBody>
      </p:sp>
    </p:spTree>
    <p:extLst>
      <p:ext uri="{BB962C8B-B14F-4D97-AF65-F5344CB8AC3E}">
        <p14:creationId xmlns:p14="http://schemas.microsoft.com/office/powerpoint/2010/main" val="7526969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5C6E25-7BB9-774C-96ED-CDBA43E96D9C}" type="slidenum">
              <a:rPr lang="en-US"/>
              <a:pPr>
                <a:defRPr/>
              </a:pPr>
              <a:t>‹#›</a:t>
            </a:fld>
            <a:endParaRPr lang="en-US"/>
          </a:p>
        </p:txBody>
      </p:sp>
    </p:spTree>
    <p:extLst>
      <p:ext uri="{BB962C8B-B14F-4D97-AF65-F5344CB8AC3E}">
        <p14:creationId xmlns:p14="http://schemas.microsoft.com/office/powerpoint/2010/main" val="42863599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193E38D-7E8B-B547-B31C-6921981F941E}" type="slidenum">
              <a:rPr lang="en-US"/>
              <a:pPr>
                <a:defRPr/>
              </a:pPr>
              <a:t>‹#›</a:t>
            </a:fld>
            <a:endParaRPr lang="en-US"/>
          </a:p>
        </p:txBody>
      </p:sp>
    </p:spTree>
    <p:extLst>
      <p:ext uri="{BB962C8B-B14F-4D97-AF65-F5344CB8AC3E}">
        <p14:creationId xmlns:p14="http://schemas.microsoft.com/office/powerpoint/2010/main" val="31081439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DFADA1-4FF9-9546-9738-1B1E1DEB84E4}" type="slidenum">
              <a:rPr lang="en-US"/>
              <a:pPr>
                <a:defRPr/>
              </a:pPr>
              <a:t>‹#›</a:t>
            </a:fld>
            <a:endParaRPr lang="en-US"/>
          </a:p>
        </p:txBody>
      </p:sp>
    </p:spTree>
    <p:extLst>
      <p:ext uri="{BB962C8B-B14F-4D97-AF65-F5344CB8AC3E}">
        <p14:creationId xmlns:p14="http://schemas.microsoft.com/office/powerpoint/2010/main" val="38413538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543158F-20EA-9E46-93E7-66D11DCEF14A}" type="slidenum">
              <a:rPr lang="en-US"/>
              <a:pPr>
                <a:defRPr/>
              </a:pPr>
              <a:t>‹#›</a:t>
            </a:fld>
            <a:endParaRPr lang="en-US"/>
          </a:p>
        </p:txBody>
      </p:sp>
    </p:spTree>
    <p:extLst>
      <p:ext uri="{BB962C8B-B14F-4D97-AF65-F5344CB8AC3E}">
        <p14:creationId xmlns:p14="http://schemas.microsoft.com/office/powerpoint/2010/main" val="112227277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D88D736-723E-6E41-B8E7-364AB8494679}" type="slidenum">
              <a:rPr lang="en-US"/>
              <a:pPr>
                <a:defRPr/>
              </a:pPr>
              <a:t>‹#›</a:t>
            </a:fld>
            <a:endParaRPr lang="en-US"/>
          </a:p>
        </p:txBody>
      </p:sp>
    </p:spTree>
    <p:extLst>
      <p:ext uri="{BB962C8B-B14F-4D97-AF65-F5344CB8AC3E}">
        <p14:creationId xmlns:p14="http://schemas.microsoft.com/office/powerpoint/2010/main" val="175955639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C4BEBC9-DD81-844D-91C3-9A60F9380EF5}" type="slidenum">
              <a:rPr lang="en-US"/>
              <a:pPr>
                <a:defRPr/>
              </a:pPr>
              <a:t>‹#›</a:t>
            </a:fld>
            <a:endParaRPr lang="en-US"/>
          </a:p>
        </p:txBody>
      </p:sp>
    </p:spTree>
    <p:extLst>
      <p:ext uri="{BB962C8B-B14F-4D97-AF65-F5344CB8AC3E}">
        <p14:creationId xmlns:p14="http://schemas.microsoft.com/office/powerpoint/2010/main" val="135345635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B39249-36F5-9946-9095-06EA0DEBA89A}" type="slidenum">
              <a:rPr lang="en-US"/>
              <a:pPr>
                <a:defRPr/>
              </a:pPr>
              <a:t>‹#›</a:t>
            </a:fld>
            <a:endParaRPr lang="en-US"/>
          </a:p>
        </p:txBody>
      </p:sp>
    </p:spTree>
    <p:extLst>
      <p:ext uri="{BB962C8B-B14F-4D97-AF65-F5344CB8AC3E}">
        <p14:creationId xmlns:p14="http://schemas.microsoft.com/office/powerpoint/2010/main" val="402645486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7F6E8D-19B9-B840-9E4C-D6456E6540E0}" type="slidenum">
              <a:rPr lang="en-US"/>
              <a:pPr>
                <a:defRPr/>
              </a:pPr>
              <a:t>‹#›</a:t>
            </a:fld>
            <a:endParaRPr lang="en-US"/>
          </a:p>
        </p:txBody>
      </p:sp>
    </p:spTree>
    <p:extLst>
      <p:ext uri="{BB962C8B-B14F-4D97-AF65-F5344CB8AC3E}">
        <p14:creationId xmlns:p14="http://schemas.microsoft.com/office/powerpoint/2010/main" val="364946896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8859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81000"/>
            <a:ext cx="55054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ACBB13-2761-5C49-848B-6D0779D45F3E}" type="slidenum">
              <a:rPr lang="en-US"/>
              <a:pPr>
                <a:defRPr/>
              </a:pPr>
              <a:t>‹#›</a:t>
            </a:fld>
            <a:endParaRPr lang="en-US"/>
          </a:p>
        </p:txBody>
      </p:sp>
    </p:spTree>
    <p:extLst>
      <p:ext uri="{BB962C8B-B14F-4D97-AF65-F5344CB8AC3E}">
        <p14:creationId xmlns:p14="http://schemas.microsoft.com/office/powerpoint/2010/main" val="97706943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C3E8D7-CCD9-B84D-9F46-81BBD9009132}" type="slidenum">
              <a:rPr lang="en-US"/>
              <a:pPr>
                <a:defRPr/>
              </a:pPr>
              <a:t>‹#›</a:t>
            </a:fld>
            <a:endParaRPr lang="en-US"/>
          </a:p>
        </p:txBody>
      </p:sp>
    </p:spTree>
    <p:extLst>
      <p:ext uri="{BB962C8B-B14F-4D97-AF65-F5344CB8AC3E}">
        <p14:creationId xmlns:p14="http://schemas.microsoft.com/office/powerpoint/2010/main" val="3269630500"/>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93D50E-B55F-5745-98C7-350A181AA9AF}" type="slidenum">
              <a:rPr lang="en-US"/>
              <a:pPr>
                <a:defRPr/>
              </a:pPr>
              <a:t>‹#›</a:t>
            </a:fld>
            <a:endParaRPr lang="en-US"/>
          </a:p>
        </p:txBody>
      </p:sp>
    </p:spTree>
    <p:extLst>
      <p:ext uri="{BB962C8B-B14F-4D97-AF65-F5344CB8AC3E}">
        <p14:creationId xmlns:p14="http://schemas.microsoft.com/office/powerpoint/2010/main" val="3240045108"/>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394DB2-975C-F546-8F4A-B71D11961EBC}" type="slidenum">
              <a:rPr lang="en-US"/>
              <a:pPr>
                <a:defRPr/>
              </a:pPr>
              <a:t>‹#›</a:t>
            </a:fld>
            <a:endParaRPr lang="en-US"/>
          </a:p>
        </p:txBody>
      </p:sp>
    </p:spTree>
    <p:extLst>
      <p:ext uri="{BB962C8B-B14F-4D97-AF65-F5344CB8AC3E}">
        <p14:creationId xmlns:p14="http://schemas.microsoft.com/office/powerpoint/2010/main" val="3771990380"/>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931537-D8BA-694E-82D4-7941F553459D}" type="slidenum">
              <a:rPr lang="en-US"/>
              <a:pPr>
                <a:defRPr/>
              </a:pPr>
              <a:t>‹#›</a:t>
            </a:fld>
            <a:endParaRPr lang="en-US"/>
          </a:p>
        </p:txBody>
      </p:sp>
    </p:spTree>
    <p:extLst>
      <p:ext uri="{BB962C8B-B14F-4D97-AF65-F5344CB8AC3E}">
        <p14:creationId xmlns:p14="http://schemas.microsoft.com/office/powerpoint/2010/main" val="534086092"/>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6FD1DBF-F5FD-C149-9B97-880384334F24}" type="slidenum">
              <a:rPr lang="en-US"/>
              <a:pPr>
                <a:defRPr/>
              </a:pPr>
              <a:t>‹#›</a:t>
            </a:fld>
            <a:endParaRPr lang="en-US"/>
          </a:p>
        </p:txBody>
      </p:sp>
    </p:spTree>
    <p:extLst>
      <p:ext uri="{BB962C8B-B14F-4D97-AF65-F5344CB8AC3E}">
        <p14:creationId xmlns:p14="http://schemas.microsoft.com/office/powerpoint/2010/main" val="319904877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315A97B-5DAB-0B41-8189-35EB393F37F6}" type="slidenum">
              <a:rPr lang="en-US"/>
              <a:pPr>
                <a:defRPr/>
              </a:pPr>
              <a:t>‹#›</a:t>
            </a:fld>
            <a:endParaRPr lang="en-US"/>
          </a:p>
        </p:txBody>
      </p:sp>
    </p:spTree>
    <p:extLst>
      <p:ext uri="{BB962C8B-B14F-4D97-AF65-F5344CB8AC3E}">
        <p14:creationId xmlns:p14="http://schemas.microsoft.com/office/powerpoint/2010/main" val="2964065692"/>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F8C6BB5-1234-0142-BCBF-7D187847F235}" type="slidenum">
              <a:rPr lang="en-US"/>
              <a:pPr>
                <a:defRPr/>
              </a:pPr>
              <a:t>‹#›</a:t>
            </a:fld>
            <a:endParaRPr lang="en-US"/>
          </a:p>
        </p:txBody>
      </p:sp>
    </p:spTree>
    <p:extLst>
      <p:ext uri="{BB962C8B-B14F-4D97-AF65-F5344CB8AC3E}">
        <p14:creationId xmlns:p14="http://schemas.microsoft.com/office/powerpoint/2010/main" val="2145336240"/>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DFA1B8-B1A8-DF45-BA85-36066F628F53}" type="slidenum">
              <a:rPr lang="en-US"/>
              <a:pPr>
                <a:defRPr/>
              </a:pPr>
              <a:t>‹#›</a:t>
            </a:fld>
            <a:endParaRPr lang="en-US"/>
          </a:p>
        </p:txBody>
      </p:sp>
    </p:spTree>
    <p:extLst>
      <p:ext uri="{BB962C8B-B14F-4D97-AF65-F5344CB8AC3E}">
        <p14:creationId xmlns:p14="http://schemas.microsoft.com/office/powerpoint/2010/main" val="1033364632"/>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04F878-4C2A-4342-833A-760FFA504D18}" type="slidenum">
              <a:rPr lang="en-US"/>
              <a:pPr>
                <a:defRPr/>
              </a:pPr>
              <a:t>‹#›</a:t>
            </a:fld>
            <a:endParaRPr lang="en-US"/>
          </a:p>
        </p:txBody>
      </p:sp>
    </p:spTree>
    <p:extLst>
      <p:ext uri="{BB962C8B-B14F-4D97-AF65-F5344CB8AC3E}">
        <p14:creationId xmlns:p14="http://schemas.microsoft.com/office/powerpoint/2010/main" val="2632419482"/>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331FEB-66F6-8B4B-9B36-6CC9E6B7AC74}" type="slidenum">
              <a:rPr lang="en-US"/>
              <a:pPr>
                <a:defRPr/>
              </a:pPr>
              <a:t>‹#›</a:t>
            </a:fld>
            <a:endParaRPr lang="en-US"/>
          </a:p>
        </p:txBody>
      </p:sp>
    </p:spTree>
    <p:extLst>
      <p:ext uri="{BB962C8B-B14F-4D97-AF65-F5344CB8AC3E}">
        <p14:creationId xmlns:p14="http://schemas.microsoft.com/office/powerpoint/2010/main" val="3757329383"/>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16CC51-CBC4-C44D-AF9A-C47727A698FC}" type="slidenum">
              <a:rPr lang="en-US"/>
              <a:pPr>
                <a:defRPr/>
              </a:pPr>
              <a:t>‹#›</a:t>
            </a:fld>
            <a:endParaRPr lang="en-US"/>
          </a:p>
        </p:txBody>
      </p:sp>
    </p:spTree>
    <p:extLst>
      <p:ext uri="{BB962C8B-B14F-4D97-AF65-F5344CB8AC3E}">
        <p14:creationId xmlns:p14="http://schemas.microsoft.com/office/powerpoint/2010/main" val="3392339392"/>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BED43D-582D-0046-A8C8-B2E283F67606}" type="slidenum">
              <a:rPr lang="en-US"/>
              <a:pPr>
                <a:defRPr/>
              </a:pPr>
              <a:t>‹#›</a:t>
            </a:fld>
            <a:endParaRPr lang="en-US"/>
          </a:p>
        </p:txBody>
      </p:sp>
    </p:spTree>
    <p:extLst>
      <p:ext uri="{BB962C8B-B14F-4D97-AF65-F5344CB8AC3E}">
        <p14:creationId xmlns:p14="http://schemas.microsoft.com/office/powerpoint/2010/main" val="298910810"/>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935550418"/>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53587784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50255603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08413"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752600"/>
            <a:ext cx="38100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36F2EC7-6DDE-6241-9B7B-2A2FCAFD03D2}" type="slidenum">
              <a:rPr lang="en-US"/>
              <a:pPr>
                <a:defRPr/>
              </a:pPr>
              <a:t>‹#›</a:t>
            </a:fld>
            <a:endParaRPr lang="en-US"/>
          </a:p>
        </p:txBody>
      </p:sp>
    </p:spTree>
    <p:extLst>
      <p:ext uri="{BB962C8B-B14F-4D97-AF65-F5344CB8AC3E}">
        <p14:creationId xmlns:p14="http://schemas.microsoft.com/office/powerpoint/2010/main" val="46754821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280618370"/>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120292992"/>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734381527"/>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444212212"/>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259604749"/>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785779840"/>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208504559"/>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8618307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70DFF5A-7F24-B74F-BB19-398507A38CD9}" type="slidenum">
              <a:rPr lang="en-US"/>
              <a:pPr>
                <a:defRPr/>
              </a:pPr>
              <a:t>‹#›</a:t>
            </a:fld>
            <a:endParaRPr lang="en-US"/>
          </a:p>
        </p:txBody>
      </p:sp>
    </p:spTree>
    <p:extLst>
      <p:ext uri="{BB962C8B-B14F-4D97-AF65-F5344CB8AC3E}">
        <p14:creationId xmlns:p14="http://schemas.microsoft.com/office/powerpoint/2010/main" val="7607025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9F1991C-035F-0C45-BC83-E9AADB16BC9F}" type="slidenum">
              <a:rPr lang="en-US"/>
              <a:pPr>
                <a:defRPr/>
              </a:pPr>
              <a:t>‹#›</a:t>
            </a:fld>
            <a:endParaRPr lang="en-US"/>
          </a:p>
        </p:txBody>
      </p:sp>
    </p:spTree>
    <p:extLst>
      <p:ext uri="{BB962C8B-B14F-4D97-AF65-F5344CB8AC3E}">
        <p14:creationId xmlns:p14="http://schemas.microsoft.com/office/powerpoint/2010/main" val="1593265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42CEC54-853D-0049-8678-5FAAA6D667BE}" type="slidenum">
              <a:rPr lang="en-US"/>
              <a:pPr>
                <a:defRPr/>
              </a:pPr>
              <a:t>‹#›</a:t>
            </a:fld>
            <a:endParaRPr lang="en-US"/>
          </a:p>
        </p:txBody>
      </p:sp>
    </p:spTree>
    <p:extLst>
      <p:ext uri="{BB962C8B-B14F-4D97-AF65-F5344CB8AC3E}">
        <p14:creationId xmlns:p14="http://schemas.microsoft.com/office/powerpoint/2010/main" val="591125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8E90928-6584-2249-87B4-92413454C288}" type="slidenum">
              <a:rPr lang="en-US"/>
              <a:pPr>
                <a:defRPr/>
              </a:pPr>
              <a:t>‹#›</a:t>
            </a:fld>
            <a:endParaRPr lang="en-US"/>
          </a:p>
        </p:txBody>
      </p:sp>
    </p:spTree>
    <p:extLst>
      <p:ext uri="{BB962C8B-B14F-4D97-AF65-F5344CB8AC3E}">
        <p14:creationId xmlns:p14="http://schemas.microsoft.com/office/powerpoint/2010/main" val="2465620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63B02F89-7694-5640-8CCF-9112D2098CFC}" type="slidenum">
              <a:rPr lang="en-US"/>
              <a:pPr>
                <a:defRPr/>
              </a:pPr>
              <a:t>‹#›</a:t>
            </a:fld>
            <a:endParaRPr lang="en-US"/>
          </a:p>
        </p:txBody>
      </p:sp>
    </p:spTree>
    <p:extLst>
      <p:ext uri="{BB962C8B-B14F-4D97-AF65-F5344CB8AC3E}">
        <p14:creationId xmlns:p14="http://schemas.microsoft.com/office/powerpoint/2010/main" val="4096019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2681D36-CA8B-4145-93EC-0EA38C970D4C}" type="slidenum">
              <a:rPr lang="en-US"/>
              <a:pPr>
                <a:defRPr/>
              </a:pPr>
              <a:t>‹#›</a:t>
            </a:fld>
            <a:endParaRPr lang="en-US"/>
          </a:p>
        </p:txBody>
      </p:sp>
    </p:spTree>
    <p:extLst>
      <p:ext uri="{BB962C8B-B14F-4D97-AF65-F5344CB8AC3E}">
        <p14:creationId xmlns:p14="http://schemas.microsoft.com/office/powerpoint/2010/main" val="18782242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2159F23-980F-584A-9100-AEC7E769744C}" type="slidenum">
              <a:rPr lang="en-US"/>
              <a:pPr>
                <a:defRPr/>
              </a:pPr>
              <a:t>‹#›</a:t>
            </a:fld>
            <a:endParaRPr lang="en-US"/>
          </a:p>
        </p:txBody>
      </p:sp>
    </p:spTree>
    <p:extLst>
      <p:ext uri="{BB962C8B-B14F-4D97-AF65-F5344CB8AC3E}">
        <p14:creationId xmlns:p14="http://schemas.microsoft.com/office/powerpoint/2010/main" val="9916388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0650"/>
            <a:ext cx="1941513" cy="6005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0650"/>
            <a:ext cx="5676900" cy="6005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96F1DB-7182-0948-99B1-75BF0C99F0C7}" type="slidenum">
              <a:rPr lang="en-US"/>
              <a:pPr>
                <a:defRPr/>
              </a:pPr>
              <a:t>‹#›</a:t>
            </a:fld>
            <a:endParaRPr lang="en-US"/>
          </a:p>
        </p:txBody>
      </p:sp>
    </p:spTree>
    <p:extLst>
      <p:ext uri="{BB962C8B-B14F-4D97-AF65-F5344CB8AC3E}">
        <p14:creationId xmlns:p14="http://schemas.microsoft.com/office/powerpoint/2010/main" val="11560531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847EB3A-7F3A-6E43-9363-42FA68C954CB}" type="slidenum">
              <a:rPr lang="en-US"/>
              <a:pPr>
                <a:defRPr/>
              </a:pPr>
              <a:t>‹#›</a:t>
            </a:fld>
            <a:endParaRPr lang="en-US"/>
          </a:p>
        </p:txBody>
      </p:sp>
    </p:spTree>
    <p:extLst>
      <p:ext uri="{BB962C8B-B14F-4D97-AF65-F5344CB8AC3E}">
        <p14:creationId xmlns:p14="http://schemas.microsoft.com/office/powerpoint/2010/main" val="22344908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215B2AF-5D09-924F-A70B-B364666CBAE1}" type="slidenum">
              <a:rPr lang="en-US"/>
              <a:pPr>
                <a:defRPr/>
              </a:pPr>
              <a:t>‹#›</a:t>
            </a:fld>
            <a:endParaRPr lang="en-US"/>
          </a:p>
        </p:txBody>
      </p:sp>
    </p:spTree>
    <p:extLst>
      <p:ext uri="{BB962C8B-B14F-4D97-AF65-F5344CB8AC3E}">
        <p14:creationId xmlns:p14="http://schemas.microsoft.com/office/powerpoint/2010/main" val="42428919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1307D61-8C49-A248-80E9-0C0044B297A6}" type="slidenum">
              <a:rPr lang="en-US"/>
              <a:pPr>
                <a:defRPr/>
              </a:pPr>
              <a:t>‹#›</a:t>
            </a:fld>
            <a:endParaRPr lang="en-US"/>
          </a:p>
        </p:txBody>
      </p:sp>
    </p:spTree>
    <p:extLst>
      <p:ext uri="{BB962C8B-B14F-4D97-AF65-F5344CB8AC3E}">
        <p14:creationId xmlns:p14="http://schemas.microsoft.com/office/powerpoint/2010/main" val="1427470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08413"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752600"/>
            <a:ext cx="38100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D227FE3-991F-C64C-B2DA-B16C2239CB89}" type="slidenum">
              <a:rPr lang="en-US"/>
              <a:pPr>
                <a:defRPr/>
              </a:pPr>
              <a:t>‹#›</a:t>
            </a:fld>
            <a:endParaRPr lang="en-US"/>
          </a:p>
        </p:txBody>
      </p:sp>
    </p:spTree>
    <p:extLst>
      <p:ext uri="{BB962C8B-B14F-4D97-AF65-F5344CB8AC3E}">
        <p14:creationId xmlns:p14="http://schemas.microsoft.com/office/powerpoint/2010/main" val="8776896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6D3013E-279A-894E-8B28-7C8B5A92A168}" type="slidenum">
              <a:rPr lang="en-US"/>
              <a:pPr>
                <a:defRPr/>
              </a:pPr>
              <a:t>‹#›</a:t>
            </a:fld>
            <a:endParaRPr lang="en-US"/>
          </a:p>
        </p:txBody>
      </p:sp>
    </p:spTree>
    <p:extLst>
      <p:ext uri="{BB962C8B-B14F-4D97-AF65-F5344CB8AC3E}">
        <p14:creationId xmlns:p14="http://schemas.microsoft.com/office/powerpoint/2010/main" val="35391518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92F592E-D685-3449-AD91-95D10BC4EAD6}" type="slidenum">
              <a:rPr lang="en-US"/>
              <a:pPr>
                <a:defRPr/>
              </a:pPr>
              <a:t>‹#›</a:t>
            </a:fld>
            <a:endParaRPr lang="en-US"/>
          </a:p>
        </p:txBody>
      </p:sp>
    </p:spTree>
    <p:extLst>
      <p:ext uri="{BB962C8B-B14F-4D97-AF65-F5344CB8AC3E}">
        <p14:creationId xmlns:p14="http://schemas.microsoft.com/office/powerpoint/2010/main" val="30338198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60A5471-5786-B74C-A10E-94C920F1C431}" type="slidenum">
              <a:rPr lang="en-US"/>
              <a:pPr>
                <a:defRPr/>
              </a:pPr>
              <a:t>‹#›</a:t>
            </a:fld>
            <a:endParaRPr lang="en-US"/>
          </a:p>
        </p:txBody>
      </p:sp>
    </p:spTree>
    <p:extLst>
      <p:ext uri="{BB962C8B-B14F-4D97-AF65-F5344CB8AC3E}">
        <p14:creationId xmlns:p14="http://schemas.microsoft.com/office/powerpoint/2010/main" val="1108431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44BB30AD-0A24-EB42-9E24-63AC108FE463}" type="slidenum">
              <a:rPr lang="en-US"/>
              <a:pPr>
                <a:defRPr/>
              </a:pPr>
              <a:t>‹#›</a:t>
            </a:fld>
            <a:endParaRPr lang="en-US"/>
          </a:p>
        </p:txBody>
      </p:sp>
    </p:spTree>
    <p:extLst>
      <p:ext uri="{BB962C8B-B14F-4D97-AF65-F5344CB8AC3E}">
        <p14:creationId xmlns:p14="http://schemas.microsoft.com/office/powerpoint/2010/main" val="32282347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B0EDE95-6A4C-7749-A864-EA71DF7FD613}" type="slidenum">
              <a:rPr lang="en-US"/>
              <a:pPr>
                <a:defRPr/>
              </a:pPr>
              <a:t>‹#›</a:t>
            </a:fld>
            <a:endParaRPr lang="en-US"/>
          </a:p>
        </p:txBody>
      </p:sp>
    </p:spTree>
    <p:extLst>
      <p:ext uri="{BB962C8B-B14F-4D97-AF65-F5344CB8AC3E}">
        <p14:creationId xmlns:p14="http://schemas.microsoft.com/office/powerpoint/2010/main" val="16240069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E740B32-4A52-EF43-AA17-19156AF7D088}" type="slidenum">
              <a:rPr lang="en-US"/>
              <a:pPr>
                <a:defRPr/>
              </a:pPr>
              <a:t>‹#›</a:t>
            </a:fld>
            <a:endParaRPr lang="en-US"/>
          </a:p>
        </p:txBody>
      </p:sp>
    </p:spTree>
    <p:extLst>
      <p:ext uri="{BB962C8B-B14F-4D97-AF65-F5344CB8AC3E}">
        <p14:creationId xmlns:p14="http://schemas.microsoft.com/office/powerpoint/2010/main" val="2933250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AAED1A8-3F1D-FF4D-BE17-ED894BFC6AC7}" type="slidenum">
              <a:rPr lang="en-US"/>
              <a:pPr>
                <a:defRPr/>
              </a:pPr>
              <a:t>‹#›</a:t>
            </a:fld>
            <a:endParaRPr lang="en-US"/>
          </a:p>
        </p:txBody>
      </p:sp>
    </p:spTree>
    <p:extLst>
      <p:ext uri="{BB962C8B-B14F-4D97-AF65-F5344CB8AC3E}">
        <p14:creationId xmlns:p14="http://schemas.microsoft.com/office/powerpoint/2010/main" val="2728704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0650"/>
            <a:ext cx="1941513" cy="6005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0650"/>
            <a:ext cx="5676900" cy="6005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979497C-E4A4-C44F-BBFE-86C00286FD9D}" type="slidenum">
              <a:rPr lang="en-US"/>
              <a:pPr>
                <a:defRPr/>
              </a:pPr>
              <a:t>‹#›</a:t>
            </a:fld>
            <a:endParaRPr lang="en-US"/>
          </a:p>
        </p:txBody>
      </p:sp>
    </p:spTree>
    <p:extLst>
      <p:ext uri="{BB962C8B-B14F-4D97-AF65-F5344CB8AC3E}">
        <p14:creationId xmlns:p14="http://schemas.microsoft.com/office/powerpoint/2010/main" val="21460097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8" charset="0"/>
                <a:ea typeface="ＭＳ Ｐゴシック" pitchFamily="34" charset="-128"/>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8" charset="0"/>
                <a:ea typeface="ＭＳ Ｐゴシック" pitchFamily="34" charset="-128"/>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8" charset="0"/>
                <a:ea typeface="ＭＳ Ｐゴシック" pitchFamily="34" charset="-128"/>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8" charset="0"/>
                <a:ea typeface="ＭＳ Ｐゴシック" pitchFamily="34" charset="-128"/>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8" charset="0"/>
                <a:ea typeface="ＭＳ Ｐゴシック" pitchFamily="34" charset="-128"/>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8" charset="0"/>
                <a:ea typeface="ＭＳ Ｐゴシック" pitchFamily="34" charset="-128"/>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8" charset="0"/>
                <a:ea typeface="ＭＳ Ｐゴシック" pitchFamily="34" charset="-128"/>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8" charset="0"/>
                <a:ea typeface="ＭＳ Ｐゴシック" pitchFamily="34" charset="-128"/>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imes New Roman" pitchFamily="18" charset="0"/>
                <a:ea typeface="ＭＳ Ｐゴシック" pitchFamily="34" charset="-128"/>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8" charset="0"/>
                <a:ea typeface="ＭＳ Ｐゴシック" pitchFamily="34" charset="-128"/>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imes New Roman" pitchFamily="18" charset="0"/>
                <a:ea typeface="ＭＳ Ｐゴシック" pitchFamily="34" charset="-128"/>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imes New Roman" pitchFamily="18" charset="0"/>
                <a:ea typeface="ＭＳ Ｐゴシック" pitchFamily="34" charset="-128"/>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8" charset="0"/>
                <a:ea typeface="ＭＳ Ｐゴシック" pitchFamily="34" charset="-128"/>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8" charset="0"/>
                <a:ea typeface="ＭＳ Ｐゴシック" pitchFamily="34" charset="-128"/>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grpSp>
      <p:sp>
        <p:nvSpPr>
          <p:cNvPr id="694311"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694312"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smtClean="0"/>
            </a:lvl1pPr>
          </a:lstStyle>
          <a:p>
            <a:pPr>
              <a:defRPr/>
            </a:pPr>
            <a:fld id="{C28E86DC-FE3B-B146-A844-31905AF876B7}" type="slidenum">
              <a:rPr lang="en-US"/>
              <a:pPr>
                <a:defRPr/>
              </a:pPr>
              <a:t>‹#›</a:t>
            </a:fld>
            <a:endParaRPr lang="en-US"/>
          </a:p>
        </p:txBody>
      </p:sp>
    </p:spTree>
    <p:extLst>
      <p:ext uri="{BB962C8B-B14F-4D97-AF65-F5344CB8AC3E}">
        <p14:creationId xmlns:p14="http://schemas.microsoft.com/office/powerpoint/2010/main" val="37530564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8C411593-EF2B-1649-BB4E-EF93C134AE24}" type="slidenum">
              <a:rPr lang="en-US"/>
              <a:pPr>
                <a:defRPr/>
              </a:pPr>
              <a:t>‹#›</a:t>
            </a:fld>
            <a:endParaRPr lang="en-US"/>
          </a:p>
        </p:txBody>
      </p:sp>
    </p:spTree>
    <p:extLst>
      <p:ext uri="{BB962C8B-B14F-4D97-AF65-F5344CB8AC3E}">
        <p14:creationId xmlns:p14="http://schemas.microsoft.com/office/powerpoint/2010/main" val="36721925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7F4654CB-D5EB-B242-B2BF-3BCB2C588382}" type="slidenum">
              <a:rPr lang="en-US"/>
              <a:pPr>
                <a:defRPr/>
              </a:pPr>
              <a:t>‹#›</a:t>
            </a:fld>
            <a:endParaRPr lang="en-US"/>
          </a:p>
        </p:txBody>
      </p:sp>
    </p:spTree>
    <p:extLst>
      <p:ext uri="{BB962C8B-B14F-4D97-AF65-F5344CB8AC3E}">
        <p14:creationId xmlns:p14="http://schemas.microsoft.com/office/powerpoint/2010/main" val="10828689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270E9BB3-C6EA-3444-B4B4-FA90E6A40370}" type="slidenum">
              <a:rPr lang="en-US"/>
              <a:pPr>
                <a:defRPr/>
              </a:pPr>
              <a:t>‹#›</a:t>
            </a:fld>
            <a:endParaRPr lang="en-US"/>
          </a:p>
        </p:txBody>
      </p:sp>
    </p:spTree>
    <p:extLst>
      <p:ext uri="{BB962C8B-B14F-4D97-AF65-F5344CB8AC3E}">
        <p14:creationId xmlns:p14="http://schemas.microsoft.com/office/powerpoint/2010/main" val="29039649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0C122098-6C53-EE47-BABD-F8852A0B378C}" type="slidenum">
              <a:rPr lang="en-US"/>
              <a:pPr>
                <a:defRPr/>
              </a:pPr>
              <a:t>‹#›</a:t>
            </a:fld>
            <a:endParaRPr lang="en-US"/>
          </a:p>
        </p:txBody>
      </p:sp>
    </p:spTree>
    <p:extLst>
      <p:ext uri="{BB962C8B-B14F-4D97-AF65-F5344CB8AC3E}">
        <p14:creationId xmlns:p14="http://schemas.microsoft.com/office/powerpoint/2010/main" val="24123348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191A0D79-93F4-2D4A-BFF8-76E625BCED13}" type="slidenum">
              <a:rPr lang="en-US"/>
              <a:pPr>
                <a:defRPr/>
              </a:pPr>
              <a:t>‹#›</a:t>
            </a:fld>
            <a:endParaRPr lang="en-US"/>
          </a:p>
        </p:txBody>
      </p:sp>
    </p:spTree>
    <p:extLst>
      <p:ext uri="{BB962C8B-B14F-4D97-AF65-F5344CB8AC3E}">
        <p14:creationId xmlns:p14="http://schemas.microsoft.com/office/powerpoint/2010/main" val="3677806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049844F3-33AB-154C-88E1-3E2473183A2C}" type="slidenum">
              <a:rPr lang="en-US"/>
              <a:pPr>
                <a:defRPr/>
              </a:pPr>
              <a:t>‹#›</a:t>
            </a:fld>
            <a:endParaRPr lang="en-US"/>
          </a:p>
        </p:txBody>
      </p:sp>
    </p:spTree>
    <p:extLst>
      <p:ext uri="{BB962C8B-B14F-4D97-AF65-F5344CB8AC3E}">
        <p14:creationId xmlns:p14="http://schemas.microsoft.com/office/powerpoint/2010/main" val="28152893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68A6DE31-6BED-124D-B406-598A323F1502}" type="slidenum">
              <a:rPr lang="en-US"/>
              <a:pPr>
                <a:defRPr/>
              </a:pPr>
              <a:t>‹#›</a:t>
            </a:fld>
            <a:endParaRPr lang="en-US"/>
          </a:p>
        </p:txBody>
      </p:sp>
    </p:spTree>
    <p:extLst>
      <p:ext uri="{BB962C8B-B14F-4D97-AF65-F5344CB8AC3E}">
        <p14:creationId xmlns:p14="http://schemas.microsoft.com/office/powerpoint/2010/main" val="7448918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5F91B75C-65EC-B24E-984E-69B9CB170A13}" type="slidenum">
              <a:rPr lang="en-US"/>
              <a:pPr>
                <a:defRPr/>
              </a:pPr>
              <a:t>‹#›</a:t>
            </a:fld>
            <a:endParaRPr lang="en-US"/>
          </a:p>
        </p:txBody>
      </p:sp>
    </p:spTree>
    <p:extLst>
      <p:ext uri="{BB962C8B-B14F-4D97-AF65-F5344CB8AC3E}">
        <p14:creationId xmlns:p14="http://schemas.microsoft.com/office/powerpoint/2010/main" val="22297558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49D8CDD6-B5B0-5047-968B-9F39ADED2B9F}" type="slidenum">
              <a:rPr lang="en-US"/>
              <a:pPr>
                <a:defRPr/>
              </a:pPr>
              <a:t>‹#›</a:t>
            </a:fld>
            <a:endParaRPr lang="en-US"/>
          </a:p>
        </p:txBody>
      </p:sp>
    </p:spTree>
    <p:extLst>
      <p:ext uri="{BB962C8B-B14F-4D97-AF65-F5344CB8AC3E}">
        <p14:creationId xmlns:p14="http://schemas.microsoft.com/office/powerpoint/2010/main" val="3631577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B471221C-0BAA-D74E-B9AA-69C7FA7C53C2}" type="slidenum">
              <a:rPr lang="en-US"/>
              <a:pPr>
                <a:defRPr/>
              </a:pPr>
              <a:t>‹#›</a:t>
            </a:fld>
            <a:endParaRPr lang="en-US"/>
          </a:p>
        </p:txBody>
      </p:sp>
    </p:spTree>
    <p:extLst>
      <p:ext uri="{BB962C8B-B14F-4D97-AF65-F5344CB8AC3E}">
        <p14:creationId xmlns:p14="http://schemas.microsoft.com/office/powerpoint/2010/main" val="6108661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89000BBF-9567-D94A-B0E0-52C134D70F2E}" type="slidenum">
              <a:rPr lang="en-US"/>
              <a:pPr>
                <a:defRPr/>
              </a:pPr>
              <a:t>‹#›</a:t>
            </a:fld>
            <a:endParaRPr lang="en-US"/>
          </a:p>
        </p:txBody>
      </p:sp>
    </p:spTree>
    <p:extLst>
      <p:ext uri="{BB962C8B-B14F-4D97-AF65-F5344CB8AC3E}">
        <p14:creationId xmlns:p14="http://schemas.microsoft.com/office/powerpoint/2010/main" val="28681899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7" name="Rectangle 10"/>
            <p:cNvSpPr>
              <a:spLocks noChangeArrowheads="1"/>
            </p:cNvSpPr>
            <p:nvPr/>
          </p:nvSpPr>
          <p:spPr bwMode="auto">
            <a:xfrm>
              <a:off x="844" y="912"/>
              <a:ext cx="52" cy="86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8" name="Rectangle 11"/>
            <p:cNvSpPr>
              <a:spLocks noChangeArrowheads="1"/>
            </p:cNvSpPr>
            <p:nvPr/>
          </p:nvSpPr>
          <p:spPr bwMode="auto">
            <a:xfrm>
              <a:off x="727" y="912"/>
              <a:ext cx="52" cy="7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 name="Rectangle 12"/>
            <p:cNvSpPr>
              <a:spLocks noChangeArrowheads="1"/>
            </p:cNvSpPr>
            <p:nvPr/>
          </p:nvSpPr>
          <p:spPr bwMode="auto">
            <a:xfrm>
              <a:off x="610" y="912"/>
              <a:ext cx="52" cy="6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 name="Rectangle 13"/>
            <p:cNvSpPr>
              <a:spLocks noChangeArrowheads="1"/>
            </p:cNvSpPr>
            <p:nvPr/>
          </p:nvSpPr>
          <p:spPr bwMode="auto">
            <a:xfrm>
              <a:off x="494" y="912"/>
              <a:ext cx="52" cy="49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1" name="Rectangle 14"/>
            <p:cNvSpPr>
              <a:spLocks noChangeArrowheads="1"/>
            </p:cNvSpPr>
            <p:nvPr/>
          </p:nvSpPr>
          <p:spPr bwMode="auto">
            <a:xfrm>
              <a:off x="377" y="912"/>
              <a:ext cx="52" cy="36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2" name="Rectangle 15"/>
            <p:cNvSpPr>
              <a:spLocks noChangeArrowheads="1"/>
            </p:cNvSpPr>
            <p:nvPr/>
          </p:nvSpPr>
          <p:spPr bwMode="auto">
            <a:xfrm>
              <a:off x="260" y="912"/>
              <a:ext cx="52" cy="24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3" name="Rectangle 16"/>
            <p:cNvSpPr>
              <a:spLocks noChangeArrowheads="1"/>
            </p:cNvSpPr>
            <p:nvPr/>
          </p:nvSpPr>
          <p:spPr bwMode="auto">
            <a:xfrm>
              <a:off x="144" y="912"/>
              <a:ext cx="52" cy="12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4" name="Rectangle 17"/>
            <p:cNvSpPr>
              <a:spLocks noChangeArrowheads="1"/>
            </p:cNvSpPr>
            <p:nvPr/>
          </p:nvSpPr>
          <p:spPr bwMode="auto">
            <a:xfrm>
              <a:off x="1077" y="912"/>
              <a:ext cx="49" cy="109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5" name="Rectangle 18"/>
            <p:cNvSpPr>
              <a:spLocks noChangeArrowheads="1"/>
            </p:cNvSpPr>
            <p:nvPr/>
          </p:nvSpPr>
          <p:spPr bwMode="auto">
            <a:xfrm>
              <a:off x="1191" y="912"/>
              <a:ext cx="49" cy="122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6" name="Rectangle 19"/>
            <p:cNvSpPr>
              <a:spLocks noChangeArrowheads="1"/>
            </p:cNvSpPr>
            <p:nvPr/>
          </p:nvSpPr>
          <p:spPr bwMode="auto">
            <a:xfrm>
              <a:off x="1304" y="912"/>
              <a:ext cx="49" cy="134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7" name="Rectangle 20"/>
            <p:cNvSpPr>
              <a:spLocks noChangeArrowheads="1"/>
            </p:cNvSpPr>
            <p:nvPr/>
          </p:nvSpPr>
          <p:spPr bwMode="auto">
            <a:xfrm>
              <a:off x="1418" y="912"/>
              <a:ext cx="52" cy="146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8" name="Rectangle 21"/>
            <p:cNvSpPr>
              <a:spLocks noChangeArrowheads="1"/>
            </p:cNvSpPr>
            <p:nvPr/>
          </p:nvSpPr>
          <p:spPr bwMode="auto">
            <a:xfrm>
              <a:off x="1535" y="912"/>
              <a:ext cx="49" cy="158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46818" name="Rectangle 2"/>
          <p:cNvSpPr>
            <a:spLocks noGrp="1" noChangeArrowheads="1"/>
          </p:cNvSpPr>
          <p:nvPr>
            <p:ph type="ctrTitle"/>
          </p:nvPr>
        </p:nvSpPr>
        <p:spPr>
          <a:xfrm>
            <a:off x="2895600" y="1371600"/>
            <a:ext cx="5867400" cy="2286000"/>
          </a:xfrm>
        </p:spPr>
        <p:txBody>
          <a:bodyPr/>
          <a:lstStyle>
            <a:lvl1pPr>
              <a:defRPr sz="4500"/>
            </a:lvl1pPr>
          </a:lstStyle>
          <a:p>
            <a:r>
              <a:rPr lang="en-US"/>
              <a:t>Click to edit Master title style</a:t>
            </a:r>
          </a:p>
        </p:txBody>
      </p:sp>
      <p:sp>
        <p:nvSpPr>
          <p:cNvPr id="546819" name="Rectangle 3"/>
          <p:cNvSpPr>
            <a:spLocks noGrp="1" noChangeArrowheads="1"/>
          </p:cNvSpPr>
          <p:nvPr>
            <p:ph type="subTitle" idx="1"/>
          </p:nvPr>
        </p:nvSpPr>
        <p:spPr>
          <a:xfrm>
            <a:off x="2971800" y="4267200"/>
            <a:ext cx="5791200" cy="1447800"/>
          </a:xfrm>
        </p:spPr>
        <p:txBody>
          <a:bodyPr/>
          <a:lstStyle>
            <a:lvl1pPr marL="0" indent="0">
              <a:buFont typeface="Wingdings" pitchFamily="-108" charset="2"/>
              <a:buNone/>
              <a:defRPr sz="2600" b="1"/>
            </a:lvl1pPr>
          </a:lstStyle>
          <a:p>
            <a:r>
              <a:rPr lang="en-US"/>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a:lvl1pPr>
          </a:lstStyle>
          <a:p>
            <a:pPr>
              <a:defRPr/>
            </a:pPr>
            <a:endParaRPr lang="en-US"/>
          </a:p>
        </p:txBody>
      </p:sp>
      <p:sp>
        <p:nvSpPr>
          <p:cNvPr id="21" name="Rectangle 5"/>
          <p:cNvSpPr>
            <a:spLocks noGrp="1" noChangeArrowheads="1"/>
          </p:cNvSpPr>
          <p:nvPr>
            <p:ph type="ftr" sz="quarter" idx="11"/>
          </p:nvPr>
        </p:nvSpPr>
        <p:spPr/>
        <p:txBody>
          <a:bodyPr/>
          <a:lstStyle>
            <a:lvl1pPr>
              <a:defRPr/>
            </a:lvl1pPr>
          </a:lstStyle>
          <a:p>
            <a:pPr>
              <a:defRPr/>
            </a:pPr>
            <a:endParaRPr lang="en-US"/>
          </a:p>
        </p:txBody>
      </p:sp>
      <p:sp>
        <p:nvSpPr>
          <p:cNvPr id="22" name="Rectangle 6"/>
          <p:cNvSpPr>
            <a:spLocks noGrp="1" noChangeArrowheads="1"/>
          </p:cNvSpPr>
          <p:nvPr>
            <p:ph type="sldNum" sz="quarter" idx="12"/>
          </p:nvPr>
        </p:nvSpPr>
        <p:spPr/>
        <p:txBody>
          <a:bodyPr/>
          <a:lstStyle>
            <a:lvl1pPr>
              <a:defRPr smtClean="0"/>
            </a:lvl1pPr>
          </a:lstStyle>
          <a:p>
            <a:pPr>
              <a:defRPr/>
            </a:pPr>
            <a:fld id="{DD005DB1-B0C9-5B42-9D74-E2A6876CBF98}" type="slidenum">
              <a:rPr lang="en-US"/>
              <a:pPr>
                <a:defRPr/>
              </a:pPr>
              <a:t>‹#›</a:t>
            </a:fld>
            <a:endParaRPr lang="en-US"/>
          </a:p>
        </p:txBody>
      </p:sp>
    </p:spTree>
    <p:extLst>
      <p:ext uri="{BB962C8B-B14F-4D97-AF65-F5344CB8AC3E}">
        <p14:creationId xmlns:p14="http://schemas.microsoft.com/office/powerpoint/2010/main" val="28143810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696420EB-FDFF-DF48-BCD6-A7A752D7B19C}"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465785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E0B0CF66-83EC-E249-A57A-6F810FDAAC1B}"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774325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519D2B6E-347B-3344-B9D7-03853A81FB55}" type="slidenum">
              <a:rPr lang="en-US"/>
              <a:pPr>
                <a:defRPr/>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812174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
        <p:nvSpPr>
          <p:cNvPr id="8" name="Rectangle 5"/>
          <p:cNvSpPr>
            <a:spLocks noGrp="1" noChangeArrowheads="1"/>
          </p:cNvSpPr>
          <p:nvPr>
            <p:ph type="sldNum" sz="quarter" idx="11"/>
          </p:nvPr>
        </p:nvSpPr>
        <p:spPr>
          <a:ln/>
        </p:spPr>
        <p:txBody>
          <a:bodyPr/>
          <a:lstStyle>
            <a:lvl1pPr>
              <a:defRPr/>
            </a:lvl1pPr>
          </a:lstStyle>
          <a:p>
            <a:pPr>
              <a:defRPr/>
            </a:pPr>
            <a:fld id="{F439A401-D358-AD48-9C2E-6456D04D99D1}" type="slidenum">
              <a:rPr lang="en-US"/>
              <a:pPr>
                <a:defRPr/>
              </a:pPr>
              <a:t>‹#›</a:t>
            </a:fld>
            <a:endParaRPr lang="en-US"/>
          </a:p>
        </p:txBody>
      </p:sp>
      <p:sp>
        <p:nvSpPr>
          <p:cNvPr id="9"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05957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DEA3F20B-A207-1743-8270-15A9D671E5BF}" type="slidenum">
              <a:rPr lang="en-US"/>
              <a:pPr>
                <a:defRPr/>
              </a:pPr>
              <a:t>‹#›</a:t>
            </a:fld>
            <a:endParaRPr lang="en-US"/>
          </a:p>
        </p:txBody>
      </p:sp>
    </p:spTree>
    <p:extLst>
      <p:ext uri="{BB962C8B-B14F-4D97-AF65-F5344CB8AC3E}">
        <p14:creationId xmlns:p14="http://schemas.microsoft.com/office/powerpoint/2010/main" val="7822087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en-US"/>
          </a:p>
        </p:txBody>
      </p:sp>
      <p:sp>
        <p:nvSpPr>
          <p:cNvPr id="4" name="Rectangle 5"/>
          <p:cNvSpPr>
            <a:spLocks noGrp="1" noChangeArrowheads="1"/>
          </p:cNvSpPr>
          <p:nvPr>
            <p:ph type="sldNum" sz="quarter" idx="11"/>
          </p:nvPr>
        </p:nvSpPr>
        <p:spPr>
          <a:ln/>
        </p:spPr>
        <p:txBody>
          <a:bodyPr/>
          <a:lstStyle>
            <a:lvl1pPr>
              <a:defRPr/>
            </a:lvl1pPr>
          </a:lstStyle>
          <a:p>
            <a:pPr>
              <a:defRPr/>
            </a:pPr>
            <a:fld id="{9DA142D4-ED87-8148-A1DF-708853D92D33}" type="slidenum">
              <a:rPr lang="en-US"/>
              <a:pPr>
                <a:defRPr/>
              </a:pPr>
              <a:t>‹#›</a:t>
            </a:fld>
            <a:endParaRPr lang="en-US"/>
          </a:p>
        </p:txBody>
      </p:sp>
      <p:sp>
        <p:nvSpPr>
          <p:cNvPr id="5"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568251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p>
        </p:txBody>
      </p:sp>
      <p:sp>
        <p:nvSpPr>
          <p:cNvPr id="3" name="Rectangle 5"/>
          <p:cNvSpPr>
            <a:spLocks noGrp="1" noChangeArrowheads="1"/>
          </p:cNvSpPr>
          <p:nvPr>
            <p:ph type="sldNum" sz="quarter" idx="11"/>
          </p:nvPr>
        </p:nvSpPr>
        <p:spPr>
          <a:ln/>
        </p:spPr>
        <p:txBody>
          <a:bodyPr/>
          <a:lstStyle>
            <a:lvl1pPr>
              <a:defRPr/>
            </a:lvl1pPr>
          </a:lstStyle>
          <a:p>
            <a:pPr>
              <a:defRPr/>
            </a:pPr>
            <a:fld id="{DA7C24CB-3ADC-724E-8CDA-C6FE00B7D1E6}" type="slidenum">
              <a:rPr lang="en-US"/>
              <a:pPr>
                <a:defRPr/>
              </a:pPr>
              <a:t>‹#›</a:t>
            </a:fld>
            <a:endParaRPr lang="en-US"/>
          </a:p>
        </p:txBody>
      </p:sp>
      <p:sp>
        <p:nvSpPr>
          <p:cNvPr id="4"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991586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07E3BD99-80A2-3B41-8F0A-7D8BE9AF217E}" type="slidenum">
              <a:rPr lang="en-US"/>
              <a:pPr>
                <a:defRPr/>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478160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EED03B9B-6636-454F-8E0E-15FA4314E345}" type="slidenum">
              <a:rPr lang="en-US"/>
              <a:pPr>
                <a:defRPr/>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373212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03DFA1D6-B1B0-2B49-8D5A-EBA077E2CE12}"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529246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A37FDC8A-77DB-CD46-82D0-93BABF86EA43}"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87182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24" name="Picture 22" descr="Topbanx"/>
            <p:cNvPicPr>
              <a:picLocks noChangeAspect="1" noChangeArrowheads="1"/>
            </p:cNvPicPr>
            <p:nvPr/>
          </p:nvPicPr>
          <p:blipFill>
            <a:blip r:embed="rId2">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a14="http://schemas.microsoft.com/office/drawing/2010/main" xmlns="">
                <a:noFill/>
              </a14:hiddenFill>
            </a:ext>
          </a:extLst>
        </p:spPr>
        <p:txBody>
          <a:bodyPr wrap="none" anchor="ctr"/>
          <a:lstStyle/>
          <a:p>
            <a:endParaRPr lang="en-US"/>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a14="http://schemas.microsoft.com/office/drawing/2010/main" xmlns="">
                  <a:noFill/>
                </a14:hiddenFill>
              </a:ext>
            </a:extLst>
          </p:spPr>
          <p:txBody>
            <a:bodyPr wrap="none" anchor="ctr"/>
            <a:lstStyle/>
            <a:p>
              <a:endParaRPr lang="en-US"/>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86044"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86045"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p>
        </p:txBody>
      </p:sp>
      <p:sp>
        <p:nvSpPr>
          <p:cNvPr id="32" name="Rectangle 32"/>
          <p:cNvSpPr>
            <a:spLocks noGrp="1" noChangeArrowheads="1"/>
          </p:cNvSpPr>
          <p:nvPr>
            <p:ph type="sldNum" sz="quarter" idx="12"/>
          </p:nvPr>
        </p:nvSpPr>
        <p:spPr>
          <a:xfrm>
            <a:off x="7086600" y="6342063"/>
            <a:ext cx="1905000" cy="457200"/>
          </a:xfrm>
        </p:spPr>
        <p:txBody>
          <a:bodyPr/>
          <a:lstStyle>
            <a:lvl1pPr>
              <a:defRPr smtClean="0"/>
            </a:lvl1pPr>
          </a:lstStyle>
          <a:p>
            <a:pPr>
              <a:defRPr/>
            </a:pPr>
            <a:fld id="{722144A0-0EE6-5745-86E0-90B6276DEB36}" type="slidenum">
              <a:rPr lang="en-US"/>
              <a:pPr>
                <a:defRPr/>
              </a:pPr>
              <a:t>‹#›</a:t>
            </a:fld>
            <a:endParaRPr lang="en-US"/>
          </a:p>
        </p:txBody>
      </p:sp>
    </p:spTree>
    <p:extLst>
      <p:ext uri="{BB962C8B-B14F-4D97-AF65-F5344CB8AC3E}">
        <p14:creationId xmlns:p14="http://schemas.microsoft.com/office/powerpoint/2010/main" val="390468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A970CA59-6B08-294A-8414-3C4F8ECAB989}" type="slidenum">
              <a:rPr lang="en-US"/>
              <a:pPr>
                <a:defRPr/>
              </a:pPr>
              <a:t>‹#›</a:t>
            </a:fld>
            <a:endParaRPr lang="en-US"/>
          </a:p>
        </p:txBody>
      </p:sp>
    </p:spTree>
    <p:extLst>
      <p:ext uri="{BB962C8B-B14F-4D97-AF65-F5344CB8AC3E}">
        <p14:creationId xmlns:p14="http://schemas.microsoft.com/office/powerpoint/2010/main" val="5917538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D426C187-3FFC-1E4D-A68C-43A21A251D53}" type="slidenum">
              <a:rPr lang="en-US"/>
              <a:pPr>
                <a:defRPr/>
              </a:pPr>
              <a:t>‹#›</a:t>
            </a:fld>
            <a:endParaRPr lang="en-US"/>
          </a:p>
        </p:txBody>
      </p:sp>
    </p:spTree>
    <p:extLst>
      <p:ext uri="{BB962C8B-B14F-4D97-AF65-F5344CB8AC3E}">
        <p14:creationId xmlns:p14="http://schemas.microsoft.com/office/powerpoint/2010/main" val="14232870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31839F47-A1FD-E042-9679-6B7217F4A148}" type="slidenum">
              <a:rPr lang="en-US"/>
              <a:pPr>
                <a:defRPr/>
              </a:pPr>
              <a:t>‹#›</a:t>
            </a:fld>
            <a:endParaRPr lang="en-US"/>
          </a:p>
        </p:txBody>
      </p:sp>
    </p:spTree>
    <p:extLst>
      <p:ext uri="{BB962C8B-B14F-4D97-AF65-F5344CB8AC3E}">
        <p14:creationId xmlns:p14="http://schemas.microsoft.com/office/powerpoint/2010/main" val="1650089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0A38B0F7-CCD5-F746-A647-3D0E1CA81917}" type="slidenum">
              <a:rPr lang="en-US"/>
              <a:pPr>
                <a:defRPr/>
              </a:pPr>
              <a:t>‹#›</a:t>
            </a:fld>
            <a:endParaRPr lang="en-US"/>
          </a:p>
        </p:txBody>
      </p:sp>
    </p:spTree>
    <p:extLst>
      <p:ext uri="{BB962C8B-B14F-4D97-AF65-F5344CB8AC3E}">
        <p14:creationId xmlns:p14="http://schemas.microsoft.com/office/powerpoint/2010/main" val="26693374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pPr>
              <a:defRPr/>
            </a:pPr>
            <a:endParaRPr lang="en-US"/>
          </a:p>
        </p:txBody>
      </p:sp>
      <p:sp>
        <p:nvSpPr>
          <p:cNvPr id="8" name="Rectangle 26"/>
          <p:cNvSpPr>
            <a:spLocks noGrp="1" noChangeArrowheads="1"/>
          </p:cNvSpPr>
          <p:nvPr>
            <p:ph type="ftr" sz="quarter" idx="11"/>
          </p:nvPr>
        </p:nvSpPr>
        <p:spPr>
          <a:ln/>
        </p:spPr>
        <p:txBody>
          <a:bodyPr/>
          <a:lstStyle>
            <a:lvl1pPr>
              <a:defRPr/>
            </a:lvl1pPr>
          </a:lstStyle>
          <a:p>
            <a:pPr>
              <a:defRPr/>
            </a:pPr>
            <a:endParaRPr lang="en-US"/>
          </a:p>
        </p:txBody>
      </p:sp>
      <p:sp>
        <p:nvSpPr>
          <p:cNvPr id="9" name="Rectangle 27"/>
          <p:cNvSpPr>
            <a:spLocks noGrp="1" noChangeArrowheads="1"/>
          </p:cNvSpPr>
          <p:nvPr>
            <p:ph type="sldNum" sz="quarter" idx="12"/>
          </p:nvPr>
        </p:nvSpPr>
        <p:spPr>
          <a:ln/>
        </p:spPr>
        <p:txBody>
          <a:bodyPr/>
          <a:lstStyle>
            <a:lvl1pPr>
              <a:defRPr/>
            </a:lvl1pPr>
          </a:lstStyle>
          <a:p>
            <a:pPr>
              <a:defRPr/>
            </a:pPr>
            <a:fld id="{A18A199C-822A-EC48-83B9-270E85626E1C}" type="slidenum">
              <a:rPr lang="en-US"/>
              <a:pPr>
                <a:defRPr/>
              </a:pPr>
              <a:t>‹#›</a:t>
            </a:fld>
            <a:endParaRPr lang="en-US"/>
          </a:p>
        </p:txBody>
      </p:sp>
    </p:spTree>
    <p:extLst>
      <p:ext uri="{BB962C8B-B14F-4D97-AF65-F5344CB8AC3E}">
        <p14:creationId xmlns:p14="http://schemas.microsoft.com/office/powerpoint/2010/main" val="13052489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pPr>
              <a:defRPr/>
            </a:pPr>
            <a:endParaRPr lang="en-US"/>
          </a:p>
        </p:txBody>
      </p:sp>
      <p:sp>
        <p:nvSpPr>
          <p:cNvPr id="4" name="Rectangle 26"/>
          <p:cNvSpPr>
            <a:spLocks noGrp="1" noChangeArrowheads="1"/>
          </p:cNvSpPr>
          <p:nvPr>
            <p:ph type="ftr" sz="quarter" idx="11"/>
          </p:nvPr>
        </p:nvSpPr>
        <p:spPr>
          <a:ln/>
        </p:spPr>
        <p:txBody>
          <a:bodyPr/>
          <a:lstStyle>
            <a:lvl1pPr>
              <a:defRPr/>
            </a:lvl1pPr>
          </a:lstStyle>
          <a:p>
            <a:pPr>
              <a:defRPr/>
            </a:pPr>
            <a:endParaRPr lang="en-US"/>
          </a:p>
        </p:txBody>
      </p:sp>
      <p:sp>
        <p:nvSpPr>
          <p:cNvPr id="5" name="Rectangle 27"/>
          <p:cNvSpPr>
            <a:spLocks noGrp="1" noChangeArrowheads="1"/>
          </p:cNvSpPr>
          <p:nvPr>
            <p:ph type="sldNum" sz="quarter" idx="12"/>
          </p:nvPr>
        </p:nvSpPr>
        <p:spPr>
          <a:ln/>
        </p:spPr>
        <p:txBody>
          <a:bodyPr/>
          <a:lstStyle>
            <a:lvl1pPr>
              <a:defRPr/>
            </a:lvl1pPr>
          </a:lstStyle>
          <a:p>
            <a:pPr>
              <a:defRPr/>
            </a:pPr>
            <a:fld id="{3C8DE87B-C962-3346-A788-A941A10D903B}" type="slidenum">
              <a:rPr lang="en-US"/>
              <a:pPr>
                <a:defRPr/>
              </a:pPr>
              <a:t>‹#›</a:t>
            </a:fld>
            <a:endParaRPr lang="en-US"/>
          </a:p>
        </p:txBody>
      </p:sp>
    </p:spTree>
    <p:extLst>
      <p:ext uri="{BB962C8B-B14F-4D97-AF65-F5344CB8AC3E}">
        <p14:creationId xmlns:p14="http://schemas.microsoft.com/office/powerpoint/2010/main" val="9119509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p>
        </p:txBody>
      </p:sp>
      <p:sp>
        <p:nvSpPr>
          <p:cNvPr id="3" name="Rectangle 26"/>
          <p:cNvSpPr>
            <a:spLocks noGrp="1" noChangeArrowheads="1"/>
          </p:cNvSpPr>
          <p:nvPr>
            <p:ph type="ftr" sz="quarter" idx="11"/>
          </p:nvPr>
        </p:nvSpPr>
        <p:spPr>
          <a:ln/>
        </p:spPr>
        <p:txBody>
          <a:bodyPr/>
          <a:lstStyle>
            <a:lvl1pPr>
              <a:defRPr/>
            </a:lvl1pPr>
          </a:lstStyle>
          <a:p>
            <a:pPr>
              <a:defRPr/>
            </a:pPr>
            <a:endParaRPr lang="en-US"/>
          </a:p>
        </p:txBody>
      </p:sp>
      <p:sp>
        <p:nvSpPr>
          <p:cNvPr id="4" name="Rectangle 27"/>
          <p:cNvSpPr>
            <a:spLocks noGrp="1" noChangeArrowheads="1"/>
          </p:cNvSpPr>
          <p:nvPr>
            <p:ph type="sldNum" sz="quarter" idx="12"/>
          </p:nvPr>
        </p:nvSpPr>
        <p:spPr>
          <a:ln/>
        </p:spPr>
        <p:txBody>
          <a:bodyPr/>
          <a:lstStyle>
            <a:lvl1pPr>
              <a:defRPr/>
            </a:lvl1pPr>
          </a:lstStyle>
          <a:p>
            <a:pPr>
              <a:defRPr/>
            </a:pPr>
            <a:fld id="{2C874E1D-2E41-A745-BC97-CAAA0F96A140}" type="slidenum">
              <a:rPr lang="en-US"/>
              <a:pPr>
                <a:defRPr/>
              </a:pPr>
              <a:t>‹#›</a:t>
            </a:fld>
            <a:endParaRPr lang="en-US"/>
          </a:p>
        </p:txBody>
      </p:sp>
    </p:spTree>
    <p:extLst>
      <p:ext uri="{BB962C8B-B14F-4D97-AF65-F5344CB8AC3E}">
        <p14:creationId xmlns:p14="http://schemas.microsoft.com/office/powerpoint/2010/main" val="5037343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91480084-473B-8346-AD75-8B1424761C0E}" type="slidenum">
              <a:rPr lang="en-US"/>
              <a:pPr>
                <a:defRPr/>
              </a:pPr>
              <a:t>‹#›</a:t>
            </a:fld>
            <a:endParaRPr lang="en-US"/>
          </a:p>
        </p:txBody>
      </p:sp>
    </p:spTree>
    <p:extLst>
      <p:ext uri="{BB962C8B-B14F-4D97-AF65-F5344CB8AC3E}">
        <p14:creationId xmlns:p14="http://schemas.microsoft.com/office/powerpoint/2010/main" val="36772893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6A62A561-03E8-7149-90D5-B1E0334549F2}" type="slidenum">
              <a:rPr lang="en-US"/>
              <a:pPr>
                <a:defRPr/>
              </a:pPr>
              <a:t>‹#›</a:t>
            </a:fld>
            <a:endParaRPr lang="en-US"/>
          </a:p>
        </p:txBody>
      </p:sp>
    </p:spTree>
    <p:extLst>
      <p:ext uri="{BB962C8B-B14F-4D97-AF65-F5344CB8AC3E}">
        <p14:creationId xmlns:p14="http://schemas.microsoft.com/office/powerpoint/2010/main" val="3748467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94A1498F-A02F-8643-A19D-FA85D29695D5}" type="slidenum">
              <a:rPr lang="en-US"/>
              <a:pPr>
                <a:defRPr/>
              </a:pPr>
              <a:t>‹#›</a:t>
            </a:fld>
            <a:endParaRPr lang="en-US"/>
          </a:p>
        </p:txBody>
      </p:sp>
    </p:spTree>
    <p:extLst>
      <p:ext uri="{BB962C8B-B14F-4D97-AF65-F5344CB8AC3E}">
        <p14:creationId xmlns:p14="http://schemas.microsoft.com/office/powerpoint/2010/main" val="25795053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159BA9A7-712C-2F48-B789-3F10F98456AB}" type="slidenum">
              <a:rPr lang="en-US"/>
              <a:pPr>
                <a:defRPr/>
              </a:pPr>
              <a:t>‹#›</a:t>
            </a:fld>
            <a:endParaRPr lang="en-US"/>
          </a:p>
        </p:txBody>
      </p:sp>
    </p:spTree>
    <p:extLst>
      <p:ext uri="{BB962C8B-B14F-4D97-AF65-F5344CB8AC3E}">
        <p14:creationId xmlns:p14="http://schemas.microsoft.com/office/powerpoint/2010/main" val="19543124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5BCA09F4-B8B5-DB4A-A5D6-7180AD3F0290}" type="slidenum">
              <a:rPr lang="en-US"/>
              <a:pPr>
                <a:defRPr/>
              </a:pPr>
              <a:t>‹#›</a:t>
            </a:fld>
            <a:endParaRPr lang="en-US"/>
          </a:p>
        </p:txBody>
      </p:sp>
    </p:spTree>
    <p:extLst>
      <p:ext uri="{BB962C8B-B14F-4D97-AF65-F5344CB8AC3E}">
        <p14:creationId xmlns:p14="http://schemas.microsoft.com/office/powerpoint/2010/main" val="24751508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93193"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3194"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smtClean="0">
                <a:solidFill>
                  <a:srgbClr val="003300"/>
                </a:solidFill>
              </a:defRPr>
            </a:lvl1pPr>
          </a:lstStyle>
          <a:p>
            <a:pPr>
              <a:defRPr/>
            </a:pPr>
            <a:fld id="{A2232706-1EED-E349-9E31-D7E00A64166F}" type="slidenum">
              <a:rPr lang="en-US"/>
              <a:pPr>
                <a:defRPr/>
              </a:pPr>
              <a:t>‹#›</a:t>
            </a:fld>
            <a:endParaRPr lang="en-US"/>
          </a:p>
        </p:txBody>
      </p:sp>
    </p:spTree>
    <p:extLst>
      <p:ext uri="{BB962C8B-B14F-4D97-AF65-F5344CB8AC3E}">
        <p14:creationId xmlns:p14="http://schemas.microsoft.com/office/powerpoint/2010/main" val="8512209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A9C5B85-0984-9141-B8BC-343EB3A160A5}" type="slidenum">
              <a:rPr lang="en-US"/>
              <a:pPr>
                <a:defRPr/>
              </a:pPr>
              <a:t>‹#›</a:t>
            </a:fld>
            <a:endParaRPr lang="en-US"/>
          </a:p>
        </p:txBody>
      </p:sp>
    </p:spTree>
    <p:extLst>
      <p:ext uri="{BB962C8B-B14F-4D97-AF65-F5344CB8AC3E}">
        <p14:creationId xmlns:p14="http://schemas.microsoft.com/office/powerpoint/2010/main" val="2743764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EB111756-E777-2A43-A18A-4A9B884967A9}" type="slidenum">
              <a:rPr lang="en-US"/>
              <a:pPr>
                <a:defRPr/>
              </a:pPr>
              <a:t>‹#›</a:t>
            </a:fld>
            <a:endParaRPr lang="en-US"/>
          </a:p>
        </p:txBody>
      </p:sp>
    </p:spTree>
    <p:extLst>
      <p:ext uri="{BB962C8B-B14F-4D97-AF65-F5344CB8AC3E}">
        <p14:creationId xmlns:p14="http://schemas.microsoft.com/office/powerpoint/2010/main" val="19169361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BAF3EA02-60E4-354E-A6F8-287F871DE997}" type="slidenum">
              <a:rPr lang="en-US"/>
              <a:pPr>
                <a:defRPr/>
              </a:pPr>
              <a:t>‹#›</a:t>
            </a:fld>
            <a:endParaRPr lang="en-US"/>
          </a:p>
        </p:txBody>
      </p:sp>
    </p:spTree>
    <p:extLst>
      <p:ext uri="{BB962C8B-B14F-4D97-AF65-F5344CB8AC3E}">
        <p14:creationId xmlns:p14="http://schemas.microsoft.com/office/powerpoint/2010/main" val="28220986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EE9A666E-9BEC-5444-BAAD-C377302ADA60}" type="slidenum">
              <a:rPr lang="en-US"/>
              <a:pPr>
                <a:defRPr/>
              </a:pPr>
              <a:t>‹#›</a:t>
            </a:fld>
            <a:endParaRPr lang="en-US"/>
          </a:p>
        </p:txBody>
      </p:sp>
    </p:spTree>
    <p:extLst>
      <p:ext uri="{BB962C8B-B14F-4D97-AF65-F5344CB8AC3E}">
        <p14:creationId xmlns:p14="http://schemas.microsoft.com/office/powerpoint/2010/main" val="32303617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8F003B18-6C7C-5144-B821-161C97EA005F}" type="slidenum">
              <a:rPr lang="en-US"/>
              <a:pPr>
                <a:defRPr/>
              </a:pPr>
              <a:t>‹#›</a:t>
            </a:fld>
            <a:endParaRPr lang="en-US"/>
          </a:p>
        </p:txBody>
      </p:sp>
    </p:spTree>
    <p:extLst>
      <p:ext uri="{BB962C8B-B14F-4D97-AF65-F5344CB8AC3E}">
        <p14:creationId xmlns:p14="http://schemas.microsoft.com/office/powerpoint/2010/main" val="19713824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7F4CD1AE-33C1-224D-BF33-BE1F188EF94B}" type="slidenum">
              <a:rPr lang="en-US"/>
              <a:pPr>
                <a:defRPr/>
              </a:pPr>
              <a:t>‹#›</a:t>
            </a:fld>
            <a:endParaRPr lang="en-US"/>
          </a:p>
        </p:txBody>
      </p:sp>
    </p:spTree>
    <p:extLst>
      <p:ext uri="{BB962C8B-B14F-4D97-AF65-F5344CB8AC3E}">
        <p14:creationId xmlns:p14="http://schemas.microsoft.com/office/powerpoint/2010/main" val="3563278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F9CE448E-76A5-0843-B0E9-D2B0A46C86C6}" type="slidenum">
              <a:rPr lang="en-US"/>
              <a:pPr>
                <a:defRPr/>
              </a:pPr>
              <a:t>‹#›</a:t>
            </a:fld>
            <a:endParaRPr lang="en-US"/>
          </a:p>
        </p:txBody>
      </p:sp>
    </p:spTree>
    <p:extLst>
      <p:ext uri="{BB962C8B-B14F-4D97-AF65-F5344CB8AC3E}">
        <p14:creationId xmlns:p14="http://schemas.microsoft.com/office/powerpoint/2010/main" val="34365049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EE9743A1-201F-864D-B566-212BBD6BF9DE}" type="slidenum">
              <a:rPr lang="en-US"/>
              <a:pPr>
                <a:defRPr/>
              </a:pPr>
              <a:t>‹#›</a:t>
            </a:fld>
            <a:endParaRPr lang="en-US"/>
          </a:p>
        </p:txBody>
      </p:sp>
    </p:spTree>
    <p:extLst>
      <p:ext uri="{BB962C8B-B14F-4D97-AF65-F5344CB8AC3E}">
        <p14:creationId xmlns:p14="http://schemas.microsoft.com/office/powerpoint/2010/main" val="37704748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37EECEE8-0EE6-124E-B467-B5D71C2F3505}" type="slidenum">
              <a:rPr lang="en-US"/>
              <a:pPr>
                <a:defRPr/>
              </a:pPr>
              <a:t>‹#›</a:t>
            </a:fld>
            <a:endParaRPr lang="en-US"/>
          </a:p>
        </p:txBody>
      </p:sp>
    </p:spTree>
    <p:extLst>
      <p:ext uri="{BB962C8B-B14F-4D97-AF65-F5344CB8AC3E}">
        <p14:creationId xmlns:p14="http://schemas.microsoft.com/office/powerpoint/2010/main" val="36086578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FC25F815-5D5B-2C4E-A917-8F4051C39283}" type="slidenum">
              <a:rPr lang="en-US"/>
              <a:pPr>
                <a:defRPr/>
              </a:pPr>
              <a:t>‹#›</a:t>
            </a:fld>
            <a:endParaRPr lang="en-US"/>
          </a:p>
        </p:txBody>
      </p:sp>
    </p:spTree>
    <p:extLst>
      <p:ext uri="{BB962C8B-B14F-4D97-AF65-F5344CB8AC3E}">
        <p14:creationId xmlns:p14="http://schemas.microsoft.com/office/powerpoint/2010/main" val="38125896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163AFC5A-7781-1544-AD22-1D888F5E2BC3}" type="slidenum">
              <a:rPr lang="en-US"/>
              <a:pPr>
                <a:defRPr/>
              </a:pPr>
              <a:t>‹#›</a:t>
            </a:fld>
            <a:endParaRPr lang="en-US"/>
          </a:p>
        </p:txBody>
      </p:sp>
    </p:spTree>
    <p:extLst>
      <p:ext uri="{BB962C8B-B14F-4D97-AF65-F5344CB8AC3E}">
        <p14:creationId xmlns:p14="http://schemas.microsoft.com/office/powerpoint/2010/main" val="11062066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3BCEC6-C828-5E45-9689-206E71479355}" type="slidenum">
              <a:rPr lang="en-US"/>
              <a:pPr>
                <a:defRPr/>
              </a:pPr>
              <a:t>‹#›</a:t>
            </a:fld>
            <a:endParaRPr lang="en-US"/>
          </a:p>
        </p:txBody>
      </p:sp>
    </p:spTree>
    <p:extLst>
      <p:ext uri="{BB962C8B-B14F-4D97-AF65-F5344CB8AC3E}">
        <p14:creationId xmlns:p14="http://schemas.microsoft.com/office/powerpoint/2010/main" val="3539375754"/>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4DA65B79-BB74-0D4E-8862-C04C0E88DFE7}" type="slidenum">
              <a:rPr lang="en-US"/>
              <a:pPr>
                <a:defRPr/>
              </a:pPr>
              <a:t>‹#›</a:t>
            </a:fld>
            <a:endParaRPr lang="en-US"/>
          </a:p>
        </p:txBody>
      </p:sp>
    </p:spTree>
    <p:extLst>
      <p:ext uri="{BB962C8B-B14F-4D97-AF65-F5344CB8AC3E}">
        <p14:creationId xmlns:p14="http://schemas.microsoft.com/office/powerpoint/2010/main" val="29925797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BD8F88-7230-8E4D-A95F-989D6987BBA6}" type="slidenum">
              <a:rPr lang="en-US"/>
              <a:pPr>
                <a:defRPr/>
              </a:pPr>
              <a:t>‹#›</a:t>
            </a:fld>
            <a:endParaRPr lang="en-US"/>
          </a:p>
        </p:txBody>
      </p:sp>
    </p:spTree>
    <p:extLst>
      <p:ext uri="{BB962C8B-B14F-4D97-AF65-F5344CB8AC3E}">
        <p14:creationId xmlns:p14="http://schemas.microsoft.com/office/powerpoint/2010/main" val="2484770065"/>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2B8B55-B505-BA49-A359-8C9789E0226A}" type="slidenum">
              <a:rPr lang="en-US"/>
              <a:pPr>
                <a:defRPr/>
              </a:pPr>
              <a:t>‹#›</a:t>
            </a:fld>
            <a:endParaRPr lang="en-US"/>
          </a:p>
        </p:txBody>
      </p:sp>
    </p:spTree>
    <p:extLst>
      <p:ext uri="{BB962C8B-B14F-4D97-AF65-F5344CB8AC3E}">
        <p14:creationId xmlns:p14="http://schemas.microsoft.com/office/powerpoint/2010/main" val="1746865861"/>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371AE8-9293-984E-89BE-4129160EF9A6}" type="slidenum">
              <a:rPr lang="en-US"/>
              <a:pPr>
                <a:defRPr/>
              </a:pPr>
              <a:t>‹#›</a:t>
            </a:fld>
            <a:endParaRPr lang="en-US"/>
          </a:p>
        </p:txBody>
      </p:sp>
    </p:spTree>
    <p:extLst>
      <p:ext uri="{BB962C8B-B14F-4D97-AF65-F5344CB8AC3E}">
        <p14:creationId xmlns:p14="http://schemas.microsoft.com/office/powerpoint/2010/main" val="3766873232"/>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C2CD63D-B8D2-6648-A588-D67B5341440C}" type="slidenum">
              <a:rPr lang="en-US"/>
              <a:pPr>
                <a:defRPr/>
              </a:pPr>
              <a:t>‹#›</a:t>
            </a:fld>
            <a:endParaRPr lang="en-US"/>
          </a:p>
        </p:txBody>
      </p:sp>
    </p:spTree>
    <p:extLst>
      <p:ext uri="{BB962C8B-B14F-4D97-AF65-F5344CB8AC3E}">
        <p14:creationId xmlns:p14="http://schemas.microsoft.com/office/powerpoint/2010/main" val="2227520006"/>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76F7A4A-BACA-0941-87EE-104762869893}" type="slidenum">
              <a:rPr lang="en-US"/>
              <a:pPr>
                <a:defRPr/>
              </a:pPr>
              <a:t>‹#›</a:t>
            </a:fld>
            <a:endParaRPr lang="en-US"/>
          </a:p>
        </p:txBody>
      </p:sp>
    </p:spTree>
    <p:extLst>
      <p:ext uri="{BB962C8B-B14F-4D97-AF65-F5344CB8AC3E}">
        <p14:creationId xmlns:p14="http://schemas.microsoft.com/office/powerpoint/2010/main" val="3090168906"/>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058F7B4-1F4B-654C-B184-9803C8F24702}" type="slidenum">
              <a:rPr lang="en-US"/>
              <a:pPr>
                <a:defRPr/>
              </a:pPr>
              <a:t>‹#›</a:t>
            </a:fld>
            <a:endParaRPr lang="en-US"/>
          </a:p>
        </p:txBody>
      </p:sp>
    </p:spTree>
    <p:extLst>
      <p:ext uri="{BB962C8B-B14F-4D97-AF65-F5344CB8AC3E}">
        <p14:creationId xmlns:p14="http://schemas.microsoft.com/office/powerpoint/2010/main" val="3544730987"/>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F44E3A-9ADF-C545-BDB2-116672694154}" type="slidenum">
              <a:rPr lang="en-US"/>
              <a:pPr>
                <a:defRPr/>
              </a:pPr>
              <a:t>‹#›</a:t>
            </a:fld>
            <a:endParaRPr lang="en-US"/>
          </a:p>
        </p:txBody>
      </p:sp>
    </p:spTree>
    <p:extLst>
      <p:ext uri="{BB962C8B-B14F-4D97-AF65-F5344CB8AC3E}">
        <p14:creationId xmlns:p14="http://schemas.microsoft.com/office/powerpoint/2010/main" val="2728087331"/>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7CB16A-3F09-E348-8FDB-18E1E7CFD9D3}" type="slidenum">
              <a:rPr lang="en-US"/>
              <a:pPr>
                <a:defRPr/>
              </a:pPr>
              <a:t>‹#›</a:t>
            </a:fld>
            <a:endParaRPr lang="en-US"/>
          </a:p>
        </p:txBody>
      </p:sp>
    </p:spTree>
    <p:extLst>
      <p:ext uri="{BB962C8B-B14F-4D97-AF65-F5344CB8AC3E}">
        <p14:creationId xmlns:p14="http://schemas.microsoft.com/office/powerpoint/2010/main" val="2907522945"/>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7F61DF-4B14-AC45-8569-97BB4A71B598}" type="slidenum">
              <a:rPr lang="en-US"/>
              <a:pPr>
                <a:defRPr/>
              </a:pPr>
              <a:t>‹#›</a:t>
            </a:fld>
            <a:endParaRPr lang="en-US"/>
          </a:p>
        </p:txBody>
      </p:sp>
    </p:spTree>
    <p:extLst>
      <p:ext uri="{BB962C8B-B14F-4D97-AF65-F5344CB8AC3E}">
        <p14:creationId xmlns:p14="http://schemas.microsoft.com/office/powerpoint/2010/main" val="4291478565"/>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1F463A-5DD7-D44D-90FC-26A14E34D155}" type="slidenum">
              <a:rPr lang="en-US"/>
              <a:pPr>
                <a:defRPr/>
              </a:pPr>
              <a:t>‹#›</a:t>
            </a:fld>
            <a:endParaRPr lang="en-US"/>
          </a:p>
        </p:txBody>
      </p:sp>
    </p:spTree>
    <p:extLst>
      <p:ext uri="{BB962C8B-B14F-4D97-AF65-F5344CB8AC3E}">
        <p14:creationId xmlns:p14="http://schemas.microsoft.com/office/powerpoint/2010/main" val="298509186"/>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80700887-C37B-3647-A82B-B13329F39B58}" type="slidenum">
              <a:rPr lang="en-US"/>
              <a:pPr>
                <a:defRPr/>
              </a:pPr>
              <a:t>‹#›</a:t>
            </a:fld>
            <a:endParaRPr lang="en-US"/>
          </a:p>
        </p:txBody>
      </p:sp>
    </p:spTree>
    <p:extLst>
      <p:ext uri="{BB962C8B-B14F-4D97-AF65-F5344CB8AC3E}">
        <p14:creationId xmlns:p14="http://schemas.microsoft.com/office/powerpoint/2010/main" val="35191836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7C15516-665C-9246-B7C4-B1BE74EA4EC0}" type="slidenum">
              <a:rPr lang="en-US"/>
              <a:pPr>
                <a:defRPr/>
              </a:pPr>
              <a:t>‹#›</a:t>
            </a:fld>
            <a:endParaRPr lang="en-US"/>
          </a:p>
        </p:txBody>
      </p:sp>
    </p:spTree>
    <p:extLst>
      <p:ext uri="{BB962C8B-B14F-4D97-AF65-F5344CB8AC3E}">
        <p14:creationId xmlns:p14="http://schemas.microsoft.com/office/powerpoint/2010/main" val="3624874523"/>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144000" cy="4046538"/>
            <a:chOff x="0" y="1536"/>
            <a:chExt cx="5760" cy="2549"/>
          </a:xfrm>
        </p:grpSpPr>
        <p:sp>
          <p:nvSpPr>
            <p:cNvPr id="5"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w="9525">
              <a:noFill/>
              <a:miter lim="800000"/>
              <a:headEnd/>
              <a:tailEnd/>
            </a:ln>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6" name="Freeform 4"/>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 name="Freeform 5"/>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 name="Freeform 6"/>
            <p:cNvSpPr>
              <a:spLocks/>
            </p:cNvSpPr>
            <p:nvPr userDrawn="1"/>
          </p:nvSpPr>
          <p:spPr bwMode="hidden">
            <a:xfrm>
              <a:off x="3792" y="1536"/>
              <a:ext cx="1968" cy="762"/>
            </a:xfrm>
            <a:custGeom>
              <a:avLst/>
              <a:gdLst/>
              <a:ahLst/>
              <a:cxnLst>
                <a:cxn ang="0">
                  <a:pos x="965" y="165"/>
                </a:cxn>
                <a:cxn ang="0">
                  <a:pos x="696" y="200"/>
                </a:cxn>
                <a:cxn ang="0">
                  <a:pos x="693" y="237"/>
                </a:cxn>
                <a:cxn ang="0">
                  <a:pos x="924" y="258"/>
                </a:cxn>
                <a:cxn ang="0">
                  <a:pos x="993" y="267"/>
                </a:cxn>
                <a:cxn ang="0">
                  <a:pos x="681" y="291"/>
                </a:cxn>
                <a:cxn ang="0">
                  <a:pos x="633" y="309"/>
                </a:cxn>
                <a:cxn ang="0">
                  <a:pos x="645" y="336"/>
                </a:cxn>
                <a:cxn ang="0">
                  <a:pos x="672" y="351"/>
                </a:cxn>
                <a:cxn ang="0">
                  <a:pos x="984" y="333"/>
                </a:cxn>
                <a:cxn ang="0">
                  <a:pos x="1080" y="357"/>
                </a:cxn>
                <a:cxn ang="0">
                  <a:pos x="624" y="492"/>
                </a:cxn>
                <a:cxn ang="0">
                  <a:pos x="616" y="536"/>
                </a:cxn>
                <a:cxn ang="0">
                  <a:pos x="8" y="724"/>
                </a:cxn>
                <a:cxn ang="0">
                  <a:pos x="0" y="756"/>
                </a:cxn>
                <a:cxn ang="0">
                  <a:pos x="27" y="762"/>
                </a:cxn>
                <a:cxn ang="0">
                  <a:pos x="664" y="564"/>
                </a:cxn>
                <a:cxn ang="0">
                  <a:pos x="856" y="600"/>
                </a:cxn>
                <a:cxn ang="0">
                  <a:pos x="1158" y="507"/>
                </a:cxn>
                <a:cxn ang="0">
                  <a:pos x="1434" y="465"/>
                </a:cxn>
                <a:cxn ang="0">
                  <a:pos x="1572" y="368"/>
                </a:cxn>
                <a:cxn ang="0">
                  <a:pos x="1712" y="340"/>
                </a:cxn>
                <a:cxn ang="0">
                  <a:pos x="1856" y="328"/>
                </a:cxn>
                <a:cxn ang="0">
                  <a:pos x="1968" y="330"/>
                </a:cxn>
                <a:cxn ang="0">
                  <a:pos x="1968" y="0"/>
                </a:cxn>
                <a:cxn ang="0">
                  <a:pos x="1934" y="3"/>
                </a:cxn>
                <a:cxn ang="0">
                  <a:pos x="1832" y="5"/>
                </a:cxn>
                <a:cxn ang="0">
                  <a:pos x="1682" y="35"/>
                </a:cxn>
                <a:cxn ang="0">
                  <a:pos x="1643" y="72"/>
                </a:cxn>
                <a:cxn ang="0">
                  <a:pos x="1392" y="11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9" name="Freeform 7"/>
            <p:cNvSpPr>
              <a:spLocks/>
            </p:cNvSpPr>
            <p:nvPr userDrawn="1"/>
          </p:nvSpPr>
          <p:spPr bwMode="hidden">
            <a:xfrm>
              <a:off x="3599" y="2477"/>
              <a:ext cx="186" cy="120"/>
            </a:xfrm>
            <a:custGeom>
              <a:avLst/>
              <a:gdLst>
                <a:gd name="T0" fmla="*/ 185 w 185"/>
                <a:gd name="T1" fmla="*/ 0 h 120"/>
                <a:gd name="T2" fmla="*/ 185 w 185"/>
                <a:gd name="T3" fmla="*/ 6 h 120"/>
                <a:gd name="T4" fmla="*/ 185 w 185"/>
                <a:gd name="T5" fmla="*/ 18 h 120"/>
                <a:gd name="T6" fmla="*/ 185 w 185"/>
                <a:gd name="T7" fmla="*/ 36 h 120"/>
                <a:gd name="T8" fmla="*/ 179 w 185"/>
                <a:gd name="T9" fmla="*/ 54 h 120"/>
                <a:gd name="T10" fmla="*/ 161 w 185"/>
                <a:gd name="T11" fmla="*/ 72 h 120"/>
                <a:gd name="T12" fmla="*/ 137 w 185"/>
                <a:gd name="T13" fmla="*/ 96 h 120"/>
                <a:gd name="T14" fmla="*/ 101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85 w 185"/>
                <a:gd name="T29" fmla="*/ 0 h 120"/>
                <a:gd name="T30" fmla="*/ 185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 name="Freeform 8"/>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37 w 526"/>
                <a:gd name="T17" fmla="*/ 179 h 275"/>
                <a:gd name="T18" fmla="*/ 209 w 526"/>
                <a:gd name="T19" fmla="*/ 143 h 275"/>
                <a:gd name="T20" fmla="*/ 251 w 526"/>
                <a:gd name="T21" fmla="*/ 120 h 275"/>
                <a:gd name="T22" fmla="*/ 299 w 526"/>
                <a:gd name="T23" fmla="*/ 96 h 275"/>
                <a:gd name="T24" fmla="*/ 394 w 526"/>
                <a:gd name="T25" fmla="*/ 48 h 275"/>
                <a:gd name="T26" fmla="*/ 442 w 526"/>
                <a:gd name="T27" fmla="*/ 30 h 275"/>
                <a:gd name="T28" fmla="*/ 478 w 526"/>
                <a:gd name="T29" fmla="*/ 12 h 275"/>
                <a:gd name="T30" fmla="*/ 502 w 526"/>
                <a:gd name="T31" fmla="*/ 6 h 275"/>
                <a:gd name="T32" fmla="*/ 520 w 526"/>
                <a:gd name="T33" fmla="*/ 0 h 275"/>
                <a:gd name="T34" fmla="*/ 526 w 526"/>
                <a:gd name="T35" fmla="*/ 0 h 275"/>
                <a:gd name="T36" fmla="*/ 520 w 526"/>
                <a:gd name="T37" fmla="*/ 6 h 275"/>
                <a:gd name="T38" fmla="*/ 508 w 526"/>
                <a:gd name="T39" fmla="*/ 12 h 275"/>
                <a:gd name="T40" fmla="*/ 484 w 526"/>
                <a:gd name="T41" fmla="*/ 24 h 275"/>
                <a:gd name="T42" fmla="*/ 460 w 526"/>
                <a:gd name="T43" fmla="*/ 42 h 275"/>
                <a:gd name="T44" fmla="*/ 436 w 526"/>
                <a:gd name="T45" fmla="*/ 54 h 275"/>
                <a:gd name="T46" fmla="*/ 394 w 526"/>
                <a:gd name="T47" fmla="*/ 78 h 275"/>
                <a:gd name="T48" fmla="*/ 340 w 526"/>
                <a:gd name="T49" fmla="*/ 108 h 275"/>
                <a:gd name="T50" fmla="*/ 275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20 w 718"/>
                <a:gd name="T17" fmla="*/ 228 h 306"/>
                <a:gd name="T18" fmla="*/ 126 w 718"/>
                <a:gd name="T19" fmla="*/ 228 h 306"/>
                <a:gd name="T20" fmla="*/ 144 w 718"/>
                <a:gd name="T21" fmla="*/ 222 h 306"/>
                <a:gd name="T22" fmla="*/ 168 w 718"/>
                <a:gd name="T23" fmla="*/ 216 h 306"/>
                <a:gd name="T24" fmla="*/ 198 w 718"/>
                <a:gd name="T25" fmla="*/ 204 h 306"/>
                <a:gd name="T26" fmla="*/ 275 w 718"/>
                <a:gd name="T27" fmla="*/ 180 h 306"/>
                <a:gd name="T28" fmla="*/ 371 w 718"/>
                <a:gd name="T29" fmla="*/ 156 h 306"/>
                <a:gd name="T30" fmla="*/ 461 w 718"/>
                <a:gd name="T31" fmla="*/ 126 h 306"/>
                <a:gd name="T32" fmla="*/ 544 w 718"/>
                <a:gd name="T33" fmla="*/ 102 h 306"/>
                <a:gd name="T34" fmla="*/ 574 w 718"/>
                <a:gd name="T35" fmla="*/ 90 h 306"/>
                <a:gd name="T36" fmla="*/ 604 w 718"/>
                <a:gd name="T37" fmla="*/ 84 h 306"/>
                <a:gd name="T38" fmla="*/ 622 w 718"/>
                <a:gd name="T39" fmla="*/ 78 h 306"/>
                <a:gd name="T40" fmla="*/ 628 w 718"/>
                <a:gd name="T41" fmla="*/ 72 h 306"/>
                <a:gd name="T42" fmla="*/ 634 w 718"/>
                <a:gd name="T43" fmla="*/ 66 h 306"/>
                <a:gd name="T44" fmla="*/ 652 w 718"/>
                <a:gd name="T45" fmla="*/ 60 h 306"/>
                <a:gd name="T46" fmla="*/ 694 w 718"/>
                <a:gd name="T47" fmla="*/ 30 h 306"/>
                <a:gd name="T48" fmla="*/ 712 w 718"/>
                <a:gd name="T49" fmla="*/ 18 h 306"/>
                <a:gd name="T50" fmla="*/ 718 w 718"/>
                <a:gd name="T51" fmla="*/ 6 h 306"/>
                <a:gd name="T52" fmla="*/ 712 w 718"/>
                <a:gd name="T53" fmla="*/ 0 h 306"/>
                <a:gd name="T54" fmla="*/ 688 w 718"/>
                <a:gd name="T55" fmla="*/ 0 h 306"/>
                <a:gd name="T56" fmla="*/ 628 w 718"/>
                <a:gd name="T57" fmla="*/ 0 h 306"/>
                <a:gd name="T58" fmla="*/ 580 w 718"/>
                <a:gd name="T59" fmla="*/ 0 h 306"/>
                <a:gd name="T60" fmla="*/ 544 w 718"/>
                <a:gd name="T61" fmla="*/ 0 h 306"/>
                <a:gd name="T62" fmla="*/ 514 w 718"/>
                <a:gd name="T63" fmla="*/ 18 h 306"/>
                <a:gd name="T64" fmla="*/ 485 w 718"/>
                <a:gd name="T65" fmla="*/ 42 h 306"/>
                <a:gd name="T66" fmla="*/ 467 w 718"/>
                <a:gd name="T67" fmla="*/ 54 h 306"/>
                <a:gd name="T68" fmla="*/ 449 w 718"/>
                <a:gd name="T69" fmla="*/ 60 h 306"/>
                <a:gd name="T70" fmla="*/ 425 w 718"/>
                <a:gd name="T71" fmla="*/ 60 h 306"/>
                <a:gd name="T72" fmla="*/ 389 w 718"/>
                <a:gd name="T73" fmla="*/ 66 h 306"/>
                <a:gd name="T74" fmla="*/ 347 w 718"/>
                <a:gd name="T75" fmla="*/ 84 h 306"/>
                <a:gd name="T76" fmla="*/ 311 w 718"/>
                <a:gd name="T77" fmla="*/ 108 h 306"/>
                <a:gd name="T78" fmla="*/ 287 w 718"/>
                <a:gd name="T79" fmla="*/ 126 h 306"/>
                <a:gd name="T80" fmla="*/ 275 w 718"/>
                <a:gd name="T81" fmla="*/ 132 h 306"/>
                <a:gd name="T82" fmla="*/ 257 w 718"/>
                <a:gd name="T83" fmla="*/ 138 h 306"/>
                <a:gd name="T84" fmla="*/ 221 w 718"/>
                <a:gd name="T85" fmla="*/ 138 h 306"/>
                <a:gd name="T86" fmla="*/ 186 w 718"/>
                <a:gd name="T87" fmla="*/ 138 h 306"/>
                <a:gd name="T88" fmla="*/ 180 w 718"/>
                <a:gd name="T89" fmla="*/ 138 h 306"/>
                <a:gd name="T90" fmla="*/ 174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 name="Freeform 11"/>
            <p:cNvSpPr>
              <a:spLocks/>
            </p:cNvSpPr>
            <p:nvPr userDrawn="1"/>
          </p:nvSpPr>
          <p:spPr bwMode="hidden">
            <a:xfrm>
              <a:off x="3358" y="1890"/>
              <a:ext cx="2400" cy="881"/>
            </a:xfrm>
            <a:custGeom>
              <a:avLst/>
              <a:gdLst>
                <a:gd name="T0" fmla="*/ 2231 w 2392"/>
                <a:gd name="T1" fmla="*/ 54 h 881"/>
                <a:gd name="T2" fmla="*/ 2189 w 2392"/>
                <a:gd name="T3" fmla="*/ 54 h 881"/>
                <a:gd name="T4" fmla="*/ 2147 w 2392"/>
                <a:gd name="T5" fmla="*/ 66 h 881"/>
                <a:gd name="T6" fmla="*/ 2021 w 2392"/>
                <a:gd name="T7" fmla="*/ 101 h 881"/>
                <a:gd name="T8" fmla="*/ 1956 w 2392"/>
                <a:gd name="T9" fmla="*/ 119 h 881"/>
                <a:gd name="T10" fmla="*/ 1860 w 2392"/>
                <a:gd name="T11" fmla="*/ 167 h 881"/>
                <a:gd name="T12" fmla="*/ 1836 w 2392"/>
                <a:gd name="T13" fmla="*/ 245 h 881"/>
                <a:gd name="T14" fmla="*/ 1842 w 2392"/>
                <a:gd name="T15" fmla="*/ 305 h 881"/>
                <a:gd name="T16" fmla="*/ 1758 w 2392"/>
                <a:gd name="T17" fmla="*/ 317 h 881"/>
                <a:gd name="T18" fmla="*/ 1597 w 2392"/>
                <a:gd name="T19" fmla="*/ 263 h 881"/>
                <a:gd name="T20" fmla="*/ 1507 w 2392"/>
                <a:gd name="T21" fmla="*/ 257 h 881"/>
                <a:gd name="T22" fmla="*/ 1399 w 2392"/>
                <a:gd name="T23" fmla="*/ 311 h 881"/>
                <a:gd name="T24" fmla="*/ 1334 w 2392"/>
                <a:gd name="T25" fmla="*/ 353 h 881"/>
                <a:gd name="T26" fmla="*/ 1310 w 2392"/>
                <a:gd name="T27" fmla="*/ 359 h 881"/>
                <a:gd name="T28" fmla="*/ 1214 w 2392"/>
                <a:gd name="T29" fmla="*/ 371 h 881"/>
                <a:gd name="T30" fmla="*/ 1160 w 2392"/>
                <a:gd name="T31" fmla="*/ 365 h 881"/>
                <a:gd name="T32" fmla="*/ 1053 w 2392"/>
                <a:gd name="T33" fmla="*/ 371 h 881"/>
                <a:gd name="T34" fmla="*/ 957 w 2392"/>
                <a:gd name="T35" fmla="*/ 383 h 881"/>
                <a:gd name="T36" fmla="*/ 921 w 2392"/>
                <a:gd name="T37" fmla="*/ 401 h 881"/>
                <a:gd name="T38" fmla="*/ 819 w 2392"/>
                <a:gd name="T39" fmla="*/ 419 h 881"/>
                <a:gd name="T40" fmla="*/ 778 w 2392"/>
                <a:gd name="T41" fmla="*/ 419 h 881"/>
                <a:gd name="T42" fmla="*/ 664 w 2392"/>
                <a:gd name="T43" fmla="*/ 437 h 881"/>
                <a:gd name="T44" fmla="*/ 598 w 2392"/>
                <a:gd name="T45" fmla="*/ 473 h 881"/>
                <a:gd name="T46" fmla="*/ 503 w 2392"/>
                <a:gd name="T47" fmla="*/ 467 h 881"/>
                <a:gd name="T48" fmla="*/ 431 w 2392"/>
                <a:gd name="T49" fmla="*/ 491 h 881"/>
                <a:gd name="T50" fmla="*/ 413 w 2392"/>
                <a:gd name="T51" fmla="*/ 539 h 881"/>
                <a:gd name="T52" fmla="*/ 347 w 2392"/>
                <a:gd name="T53" fmla="*/ 569 h 881"/>
                <a:gd name="T54" fmla="*/ 222 w 2392"/>
                <a:gd name="T55" fmla="*/ 599 h 881"/>
                <a:gd name="T56" fmla="*/ 138 w 2392"/>
                <a:gd name="T57" fmla="*/ 647 h 881"/>
                <a:gd name="T58" fmla="*/ 108 w 2392"/>
                <a:gd name="T59" fmla="*/ 659 h 881"/>
                <a:gd name="T60" fmla="*/ 0 w 2392"/>
                <a:gd name="T61" fmla="*/ 671 h 881"/>
                <a:gd name="T62" fmla="*/ 84 w 2392"/>
                <a:gd name="T63" fmla="*/ 695 h 881"/>
                <a:gd name="T64" fmla="*/ 263 w 2392"/>
                <a:gd name="T65" fmla="*/ 653 h 881"/>
                <a:gd name="T66" fmla="*/ 473 w 2392"/>
                <a:gd name="T67" fmla="*/ 569 h 881"/>
                <a:gd name="T68" fmla="*/ 568 w 2392"/>
                <a:gd name="T69" fmla="*/ 521 h 881"/>
                <a:gd name="T70" fmla="*/ 646 w 2392"/>
                <a:gd name="T71" fmla="*/ 515 h 881"/>
                <a:gd name="T72" fmla="*/ 873 w 2392"/>
                <a:gd name="T73" fmla="*/ 461 h 881"/>
                <a:gd name="T74" fmla="*/ 1148 w 2392"/>
                <a:gd name="T75" fmla="*/ 425 h 881"/>
                <a:gd name="T76" fmla="*/ 1292 w 2392"/>
                <a:gd name="T77" fmla="*/ 461 h 881"/>
                <a:gd name="T78" fmla="*/ 1417 w 2392"/>
                <a:gd name="T79" fmla="*/ 533 h 881"/>
                <a:gd name="T80" fmla="*/ 1435 w 2392"/>
                <a:gd name="T81" fmla="*/ 617 h 881"/>
                <a:gd name="T82" fmla="*/ 1376 w 2392"/>
                <a:gd name="T83" fmla="*/ 653 h 881"/>
                <a:gd name="T84" fmla="*/ 1226 w 2392"/>
                <a:gd name="T85" fmla="*/ 701 h 881"/>
                <a:gd name="T86" fmla="*/ 1112 w 2392"/>
                <a:gd name="T87" fmla="*/ 755 h 881"/>
                <a:gd name="T88" fmla="*/ 1065 w 2392"/>
                <a:gd name="T89" fmla="*/ 809 h 881"/>
                <a:gd name="T90" fmla="*/ 1077 w 2392"/>
                <a:gd name="T91" fmla="*/ 869 h 881"/>
                <a:gd name="T92" fmla="*/ 1106 w 2392"/>
                <a:gd name="T93" fmla="*/ 881 h 881"/>
                <a:gd name="T94" fmla="*/ 1208 w 2392"/>
                <a:gd name="T95" fmla="*/ 869 h 881"/>
                <a:gd name="T96" fmla="*/ 1388 w 2392"/>
                <a:gd name="T97" fmla="*/ 857 h 881"/>
                <a:gd name="T98" fmla="*/ 1441 w 2392"/>
                <a:gd name="T99" fmla="*/ 851 h 881"/>
                <a:gd name="T100" fmla="*/ 1483 w 2392"/>
                <a:gd name="T101" fmla="*/ 833 h 881"/>
                <a:gd name="T102" fmla="*/ 1675 w 2392"/>
                <a:gd name="T103" fmla="*/ 743 h 881"/>
                <a:gd name="T104" fmla="*/ 1806 w 2392"/>
                <a:gd name="T105" fmla="*/ 689 h 881"/>
                <a:gd name="T106" fmla="*/ 1884 w 2392"/>
                <a:gd name="T107" fmla="*/ 581 h 881"/>
                <a:gd name="T108" fmla="*/ 2039 w 2392"/>
                <a:gd name="T109" fmla="*/ 389 h 881"/>
                <a:gd name="T110" fmla="*/ 2207 w 2392"/>
                <a:gd name="T111" fmla="*/ 269 h 881"/>
                <a:gd name="T112" fmla="*/ 2249 w 2392"/>
                <a:gd name="T113" fmla="*/ 239 h 881"/>
                <a:gd name="T114" fmla="*/ 2392 w 2392"/>
                <a:gd name="T115" fmla="*/ 0 h 881"/>
                <a:gd name="T116" fmla="*/ 2302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userDrawn="1"/>
          </p:nvSpPr>
          <p:spPr bwMode="hidden">
            <a:xfrm>
              <a:off x="3839" y="1854"/>
              <a:ext cx="577" cy="258"/>
            </a:xfrm>
            <a:custGeom>
              <a:avLst/>
              <a:gdLst/>
              <a:ahLst/>
              <a:cxnLst>
                <a:cxn ang="0">
                  <a:pos x="30" y="245"/>
                </a:cxn>
                <a:cxn ang="0">
                  <a:pos x="18" y="251"/>
                </a:cxn>
                <a:cxn ang="0">
                  <a:pos x="6" y="257"/>
                </a:cxn>
                <a:cxn ang="0">
                  <a:pos x="0" y="257"/>
                </a:cxn>
                <a:cxn ang="0">
                  <a:pos x="305" y="113"/>
                </a:cxn>
                <a:cxn ang="0">
                  <a:pos x="520" y="0"/>
                </a:cxn>
                <a:cxn ang="0">
                  <a:pos x="526" y="6"/>
                </a:cxn>
                <a:cxn ang="0">
                  <a:pos x="544" y="18"/>
                </a:cxn>
                <a:cxn ang="0">
                  <a:pos x="550" y="24"/>
                </a:cxn>
                <a:cxn ang="0">
                  <a:pos x="550" y="36"/>
                </a:cxn>
                <a:cxn ang="0">
                  <a:pos x="544" y="42"/>
                </a:cxn>
                <a:cxn ang="0">
                  <a:pos x="526" y="54"/>
                </a:cxn>
                <a:cxn ang="0">
                  <a:pos x="514" y="60"/>
                </a:cxn>
                <a:cxn ang="0">
                  <a:pos x="502" y="66"/>
                </a:cxn>
                <a:cxn ang="0">
                  <a:pos x="448" y="84"/>
                </a:cxn>
                <a:cxn ang="0">
                  <a:pos x="382" y="113"/>
                </a:cxn>
                <a:cxn ang="0">
                  <a:pos x="305" y="143"/>
                </a:cxn>
                <a:cxn ang="0">
                  <a:pos x="227" y="173"/>
                </a:cxn>
                <a:cxn ang="0">
                  <a:pos x="149" y="203"/>
                </a:cxn>
                <a:cxn ang="0">
                  <a:pos x="83" y="227"/>
                </a:cxn>
                <a:cxn ang="0">
                  <a:pos x="30" y="245"/>
                </a:cxn>
                <a:cxn ang="0">
                  <a:pos x="30" y="245"/>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5" name="Freeform 13"/>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userDrawn="1"/>
          </p:nvSpPr>
          <p:spPr bwMode="hidden">
            <a:xfrm>
              <a:off x="3839" y="1728"/>
              <a:ext cx="716" cy="383"/>
            </a:xfrm>
            <a:custGeom>
              <a:avLst/>
              <a:gdLst/>
              <a:ahLst/>
              <a:cxnLst>
                <a:cxn ang="0">
                  <a:pos x="659" y="6"/>
                </a:cxn>
                <a:cxn ang="0">
                  <a:pos x="588" y="42"/>
                </a:cxn>
                <a:cxn ang="0">
                  <a:pos x="515" y="84"/>
                </a:cxn>
                <a:cxn ang="0">
                  <a:pos x="509" y="90"/>
                </a:cxn>
                <a:cxn ang="0">
                  <a:pos x="485" y="102"/>
                </a:cxn>
                <a:cxn ang="0">
                  <a:pos x="455" y="120"/>
                </a:cxn>
                <a:cxn ang="0">
                  <a:pos x="425" y="138"/>
                </a:cxn>
                <a:cxn ang="0">
                  <a:pos x="371" y="168"/>
                </a:cxn>
                <a:cxn ang="0">
                  <a:pos x="306" y="198"/>
                </a:cxn>
                <a:cxn ang="0">
                  <a:pos x="186" y="251"/>
                </a:cxn>
                <a:cxn ang="0">
                  <a:pos x="131" y="269"/>
                </a:cxn>
                <a:cxn ang="0">
                  <a:pos x="89" y="287"/>
                </a:cxn>
                <a:cxn ang="0">
                  <a:pos x="53" y="305"/>
                </a:cxn>
                <a:cxn ang="0">
                  <a:pos x="36" y="311"/>
                </a:cxn>
                <a:cxn ang="0">
                  <a:pos x="12" y="329"/>
                </a:cxn>
                <a:cxn ang="0">
                  <a:pos x="0" y="353"/>
                </a:cxn>
                <a:cxn ang="0">
                  <a:pos x="0" y="371"/>
                </a:cxn>
                <a:cxn ang="0">
                  <a:pos x="0" y="383"/>
                </a:cxn>
                <a:cxn ang="0">
                  <a:pos x="0" y="383"/>
                </a:cxn>
                <a:cxn ang="0">
                  <a:pos x="12" y="371"/>
                </a:cxn>
                <a:cxn ang="0">
                  <a:pos x="30" y="353"/>
                </a:cxn>
                <a:cxn ang="0">
                  <a:pos x="53" y="335"/>
                </a:cxn>
                <a:cxn ang="0">
                  <a:pos x="77" y="317"/>
                </a:cxn>
                <a:cxn ang="0">
                  <a:pos x="101" y="311"/>
                </a:cxn>
                <a:cxn ang="0">
                  <a:pos x="131" y="299"/>
                </a:cxn>
                <a:cxn ang="0">
                  <a:pos x="204" y="269"/>
                </a:cxn>
                <a:cxn ang="0">
                  <a:pos x="240" y="251"/>
                </a:cxn>
                <a:cxn ang="0">
                  <a:pos x="270" y="239"/>
                </a:cxn>
                <a:cxn ang="0">
                  <a:pos x="294" y="228"/>
                </a:cxn>
                <a:cxn ang="0">
                  <a:pos x="312" y="222"/>
                </a:cxn>
                <a:cxn ang="0">
                  <a:pos x="330" y="210"/>
                </a:cxn>
                <a:cxn ang="0">
                  <a:pos x="365" y="186"/>
                </a:cxn>
                <a:cxn ang="0">
                  <a:pos x="419" y="156"/>
                </a:cxn>
                <a:cxn ang="0">
                  <a:pos x="473" y="120"/>
                </a:cxn>
                <a:cxn ang="0">
                  <a:pos x="527" y="90"/>
                </a:cxn>
                <a:cxn ang="0">
                  <a:pos x="576" y="60"/>
                </a:cxn>
                <a:cxn ang="0">
                  <a:pos x="612" y="42"/>
                </a:cxn>
                <a:cxn ang="0">
                  <a:pos x="629" y="36"/>
                </a:cxn>
                <a:cxn ang="0">
                  <a:pos x="647" y="30"/>
                </a:cxn>
                <a:cxn ang="0">
                  <a:pos x="677" y="18"/>
                </a:cxn>
                <a:cxn ang="0">
                  <a:pos x="701" y="6"/>
                </a:cxn>
                <a:cxn ang="0">
                  <a:pos x="713" y="0"/>
                </a:cxn>
                <a:cxn ang="0">
                  <a:pos x="713" y="0"/>
                </a:cxn>
                <a:cxn ang="0">
                  <a:pos x="659" y="6"/>
                </a:cxn>
                <a:cxn ang="0">
                  <a:pos x="716" y="63"/>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7" name="Freeform 15"/>
            <p:cNvSpPr>
              <a:spLocks/>
            </p:cNvSpPr>
            <p:nvPr userDrawn="1"/>
          </p:nvSpPr>
          <p:spPr bwMode="hidden">
            <a:xfrm>
              <a:off x="3453" y="2271"/>
              <a:ext cx="318" cy="225"/>
            </a:xfrm>
            <a:custGeom>
              <a:avLst/>
              <a:gdLst/>
              <a:ahLst/>
              <a:cxnLst>
                <a:cxn ang="0">
                  <a:pos x="6" y="225"/>
                </a:cxn>
                <a:cxn ang="0">
                  <a:pos x="0" y="195"/>
                </a:cxn>
                <a:cxn ang="0">
                  <a:pos x="315" y="0"/>
                </a:cxn>
                <a:cxn ang="0">
                  <a:pos x="303" y="27"/>
                </a:cxn>
                <a:cxn ang="0">
                  <a:pos x="318" y="42"/>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8" name="Freeform 16"/>
            <p:cNvSpPr>
              <a:spLocks/>
            </p:cNvSpPr>
            <p:nvPr userDrawn="1"/>
          </p:nvSpPr>
          <p:spPr bwMode="hidden">
            <a:xfrm>
              <a:off x="0" y="2658"/>
              <a:ext cx="2595" cy="933"/>
            </a:xfrm>
            <a:custGeom>
              <a:avLst/>
              <a:gdLst/>
              <a:ahLst/>
              <a:cxnLst>
                <a:cxn ang="0">
                  <a:pos x="1050" y="657"/>
                </a:cxn>
                <a:cxn ang="0">
                  <a:pos x="1581" y="690"/>
                </a:cxn>
                <a:cxn ang="0">
                  <a:pos x="1671" y="723"/>
                </a:cxn>
                <a:cxn ang="0">
                  <a:pos x="1176" y="621"/>
                </a:cxn>
                <a:cxn ang="0">
                  <a:pos x="1854" y="567"/>
                </a:cxn>
                <a:cxn ang="0">
                  <a:pos x="1869" y="612"/>
                </a:cxn>
                <a:cxn ang="0">
                  <a:pos x="2103" y="861"/>
                </a:cxn>
                <a:cxn ang="0">
                  <a:pos x="1883" y="520"/>
                </a:cxn>
                <a:cxn ang="0">
                  <a:pos x="1842" y="490"/>
                </a:cxn>
                <a:cxn ang="0">
                  <a:pos x="1770" y="466"/>
                </a:cxn>
                <a:cxn ang="0">
                  <a:pos x="1740" y="448"/>
                </a:cxn>
                <a:cxn ang="0">
                  <a:pos x="1758" y="436"/>
                </a:cxn>
                <a:cxn ang="0">
                  <a:pos x="1830" y="430"/>
                </a:cxn>
                <a:cxn ang="0">
                  <a:pos x="1877" y="424"/>
                </a:cxn>
                <a:cxn ang="0">
                  <a:pos x="1955" y="394"/>
                </a:cxn>
                <a:cxn ang="0">
                  <a:pos x="2052" y="396"/>
                </a:cxn>
                <a:cxn ang="0">
                  <a:pos x="2253" y="732"/>
                </a:cxn>
                <a:cxn ang="0">
                  <a:pos x="2415" y="933"/>
                </a:cxn>
                <a:cxn ang="0">
                  <a:pos x="2397" y="828"/>
                </a:cxn>
                <a:cxn ang="0">
                  <a:pos x="2088" y="400"/>
                </a:cxn>
                <a:cxn ang="0">
                  <a:pos x="2046" y="346"/>
                </a:cxn>
                <a:cxn ang="0">
                  <a:pos x="1997" y="304"/>
                </a:cxn>
                <a:cxn ang="0">
                  <a:pos x="1967" y="286"/>
                </a:cxn>
                <a:cxn ang="0">
                  <a:pos x="1973" y="286"/>
                </a:cxn>
                <a:cxn ang="0">
                  <a:pos x="2009" y="286"/>
                </a:cxn>
                <a:cxn ang="0">
                  <a:pos x="2082" y="322"/>
                </a:cxn>
                <a:cxn ang="0">
                  <a:pos x="2199" y="384"/>
                </a:cxn>
                <a:cxn ang="0">
                  <a:pos x="2394" y="448"/>
                </a:cxn>
                <a:cxn ang="0">
                  <a:pos x="2595" y="516"/>
                </a:cxn>
                <a:cxn ang="0">
                  <a:pos x="2388" y="424"/>
                </a:cxn>
                <a:cxn ang="0">
                  <a:pos x="2219" y="340"/>
                </a:cxn>
                <a:cxn ang="0">
                  <a:pos x="2052" y="280"/>
                </a:cxn>
                <a:cxn ang="0">
                  <a:pos x="1955" y="262"/>
                </a:cxn>
                <a:cxn ang="0">
                  <a:pos x="1877" y="274"/>
                </a:cxn>
                <a:cxn ang="0">
                  <a:pos x="1752" y="274"/>
                </a:cxn>
                <a:cxn ang="0">
                  <a:pos x="1661" y="292"/>
                </a:cxn>
                <a:cxn ang="0">
                  <a:pos x="1607" y="316"/>
                </a:cxn>
                <a:cxn ang="0">
                  <a:pos x="1589" y="322"/>
                </a:cxn>
                <a:cxn ang="0">
                  <a:pos x="1409" y="358"/>
                </a:cxn>
                <a:cxn ang="0">
                  <a:pos x="1152" y="442"/>
                </a:cxn>
                <a:cxn ang="0">
                  <a:pos x="966" y="460"/>
                </a:cxn>
                <a:cxn ang="0">
                  <a:pos x="870" y="442"/>
                </a:cxn>
                <a:cxn ang="0">
                  <a:pos x="828" y="430"/>
                </a:cxn>
                <a:cxn ang="0">
                  <a:pos x="743" y="388"/>
                </a:cxn>
                <a:cxn ang="0">
                  <a:pos x="636" y="334"/>
                </a:cxn>
                <a:cxn ang="0">
                  <a:pos x="467" y="256"/>
                </a:cxn>
                <a:cxn ang="0">
                  <a:pos x="0" y="0"/>
                </a:cxn>
                <a:cxn ang="0">
                  <a:pos x="585" y="390"/>
                </a:cxn>
                <a:cxn ang="0">
                  <a:pos x="849" y="543"/>
                </a:cxn>
                <a:cxn ang="0">
                  <a:pos x="897" y="621"/>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9" name="Freeform 17"/>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33842" name="Rectangle 18"/>
          <p:cNvSpPr>
            <a:spLocks noGrp="1" noChangeArrowheads="1"/>
          </p:cNvSpPr>
          <p:nvPr>
            <p:ph type="ctrTitle" sz="quarter"/>
          </p:nvPr>
        </p:nvSpPr>
        <p:spPr>
          <a:xfrm>
            <a:off x="685800" y="1768475"/>
            <a:ext cx="7772400" cy="1736725"/>
          </a:xfrm>
        </p:spPr>
        <p:txBody>
          <a:bodyPr anchor="b"/>
          <a:lstStyle>
            <a:lvl1pPr>
              <a:defRPr sz="5400"/>
            </a:lvl1pPr>
          </a:lstStyle>
          <a:p>
            <a:r>
              <a:rPr lang="en-US"/>
              <a:t>Click to edit Master title style</a:t>
            </a:r>
          </a:p>
        </p:txBody>
      </p:sp>
      <p:sp>
        <p:nvSpPr>
          <p:cNvPr id="333843" name="Rectangle 19"/>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0" name="Rectangle 20"/>
          <p:cNvSpPr>
            <a:spLocks noGrp="1" noChangeArrowheads="1"/>
          </p:cNvSpPr>
          <p:nvPr>
            <p:ph type="dt" sz="quarter" idx="10"/>
          </p:nvPr>
        </p:nvSpPr>
        <p:spPr/>
        <p:txBody>
          <a:bodyPr/>
          <a:lstStyle>
            <a:lvl1pPr>
              <a:defRPr/>
            </a:lvl1pPr>
          </a:lstStyle>
          <a:p>
            <a:pPr>
              <a:defRPr/>
            </a:pPr>
            <a:endParaRPr lang="en-US"/>
          </a:p>
        </p:txBody>
      </p:sp>
      <p:sp>
        <p:nvSpPr>
          <p:cNvPr id="21" name="Rectangle 21"/>
          <p:cNvSpPr>
            <a:spLocks noGrp="1" noChangeArrowheads="1"/>
          </p:cNvSpPr>
          <p:nvPr>
            <p:ph type="ftr" sz="quarter" idx="11"/>
          </p:nvPr>
        </p:nvSpPr>
        <p:spPr/>
        <p:txBody>
          <a:bodyPr/>
          <a:lstStyle>
            <a:lvl1pPr>
              <a:defRPr/>
            </a:lvl1pPr>
          </a:lstStyle>
          <a:p>
            <a:pPr>
              <a:defRPr/>
            </a:pPr>
            <a:endParaRPr lang="en-US"/>
          </a:p>
        </p:txBody>
      </p:sp>
      <p:sp>
        <p:nvSpPr>
          <p:cNvPr id="22" name="Rectangle 22"/>
          <p:cNvSpPr>
            <a:spLocks noGrp="1" noChangeArrowheads="1"/>
          </p:cNvSpPr>
          <p:nvPr>
            <p:ph type="sldNum" sz="quarter" idx="12"/>
          </p:nvPr>
        </p:nvSpPr>
        <p:spPr/>
        <p:txBody>
          <a:bodyPr/>
          <a:lstStyle>
            <a:lvl1pPr>
              <a:defRPr smtClean="0"/>
            </a:lvl1pPr>
          </a:lstStyle>
          <a:p>
            <a:pPr>
              <a:defRPr/>
            </a:pPr>
            <a:fld id="{699C15E4-8BC8-1D45-BACC-F2D9C256CBD3}" type="slidenum">
              <a:rPr lang="en-US"/>
              <a:pPr>
                <a:defRPr/>
              </a:pPr>
              <a:t>‹#›</a:t>
            </a:fld>
            <a:endParaRPr lang="en-US"/>
          </a:p>
        </p:txBody>
      </p:sp>
    </p:spTree>
    <p:extLst>
      <p:ext uri="{BB962C8B-B14F-4D97-AF65-F5344CB8AC3E}">
        <p14:creationId xmlns:p14="http://schemas.microsoft.com/office/powerpoint/2010/main" val="18309137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249EA447-35B3-6E43-9F0D-60649C1F903E}" type="slidenum">
              <a:rPr lang="en-US"/>
              <a:pPr>
                <a:defRPr/>
              </a:pPr>
              <a:t>‹#›</a:t>
            </a:fld>
            <a:endParaRPr lang="en-US"/>
          </a:p>
        </p:txBody>
      </p:sp>
    </p:spTree>
    <p:extLst>
      <p:ext uri="{BB962C8B-B14F-4D97-AF65-F5344CB8AC3E}">
        <p14:creationId xmlns:p14="http://schemas.microsoft.com/office/powerpoint/2010/main" val="8500946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330E0860-FB7A-BC43-884C-14F066689846}" type="slidenum">
              <a:rPr lang="en-US"/>
              <a:pPr>
                <a:defRPr/>
              </a:pPr>
              <a:t>‹#›</a:t>
            </a:fld>
            <a:endParaRPr lang="en-US"/>
          </a:p>
        </p:txBody>
      </p:sp>
    </p:spTree>
    <p:extLst>
      <p:ext uri="{BB962C8B-B14F-4D97-AF65-F5344CB8AC3E}">
        <p14:creationId xmlns:p14="http://schemas.microsoft.com/office/powerpoint/2010/main" val="1301931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7845654A-4488-7941-8087-523921393D5F}" type="slidenum">
              <a:rPr lang="en-US"/>
              <a:pPr>
                <a:defRPr/>
              </a:pPr>
              <a:t>‹#›</a:t>
            </a:fld>
            <a:endParaRPr lang="en-US"/>
          </a:p>
        </p:txBody>
      </p:sp>
    </p:spTree>
    <p:extLst>
      <p:ext uri="{BB962C8B-B14F-4D97-AF65-F5344CB8AC3E}">
        <p14:creationId xmlns:p14="http://schemas.microsoft.com/office/powerpoint/2010/main" val="24874036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p>
        </p:txBody>
      </p:sp>
      <p:sp>
        <p:nvSpPr>
          <p:cNvPr id="8" name="Rectangle 20"/>
          <p:cNvSpPr>
            <a:spLocks noGrp="1" noChangeArrowheads="1"/>
          </p:cNvSpPr>
          <p:nvPr>
            <p:ph type="ftr" sz="quarter" idx="11"/>
          </p:nvPr>
        </p:nvSpPr>
        <p:spPr>
          <a:ln/>
        </p:spPr>
        <p:txBody>
          <a:bodyPr/>
          <a:lstStyle>
            <a:lvl1pPr>
              <a:defRPr/>
            </a:lvl1pPr>
          </a:lstStyle>
          <a:p>
            <a:pPr>
              <a:defRPr/>
            </a:pPr>
            <a:endParaRPr lang="en-US"/>
          </a:p>
        </p:txBody>
      </p:sp>
      <p:sp>
        <p:nvSpPr>
          <p:cNvPr id="9" name="Rectangle 21"/>
          <p:cNvSpPr>
            <a:spLocks noGrp="1" noChangeArrowheads="1"/>
          </p:cNvSpPr>
          <p:nvPr>
            <p:ph type="sldNum" sz="quarter" idx="12"/>
          </p:nvPr>
        </p:nvSpPr>
        <p:spPr>
          <a:ln/>
        </p:spPr>
        <p:txBody>
          <a:bodyPr/>
          <a:lstStyle>
            <a:lvl1pPr>
              <a:defRPr/>
            </a:lvl1pPr>
          </a:lstStyle>
          <a:p>
            <a:pPr>
              <a:defRPr/>
            </a:pPr>
            <a:fld id="{4EAD977D-EF07-4946-BE9D-5BD1824C1EDD}" type="slidenum">
              <a:rPr lang="en-US"/>
              <a:pPr>
                <a:defRPr/>
              </a:pPr>
              <a:t>‹#›</a:t>
            </a:fld>
            <a:endParaRPr lang="en-US"/>
          </a:p>
        </p:txBody>
      </p:sp>
    </p:spTree>
    <p:extLst>
      <p:ext uri="{BB962C8B-B14F-4D97-AF65-F5344CB8AC3E}">
        <p14:creationId xmlns:p14="http://schemas.microsoft.com/office/powerpoint/2010/main" val="3485933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p>
        </p:txBody>
      </p:sp>
      <p:sp>
        <p:nvSpPr>
          <p:cNvPr id="4" name="Rectangle 20"/>
          <p:cNvSpPr>
            <a:spLocks noGrp="1" noChangeArrowheads="1"/>
          </p:cNvSpPr>
          <p:nvPr>
            <p:ph type="ftr" sz="quarter" idx="11"/>
          </p:nvPr>
        </p:nvSpPr>
        <p:spPr>
          <a:ln/>
        </p:spPr>
        <p:txBody>
          <a:bodyPr/>
          <a:lstStyle>
            <a:lvl1pPr>
              <a:defRPr/>
            </a:lvl1pPr>
          </a:lstStyle>
          <a:p>
            <a:pPr>
              <a:defRPr/>
            </a:pPr>
            <a:endParaRPr lang="en-US"/>
          </a:p>
        </p:txBody>
      </p:sp>
      <p:sp>
        <p:nvSpPr>
          <p:cNvPr id="5" name="Rectangle 21"/>
          <p:cNvSpPr>
            <a:spLocks noGrp="1" noChangeArrowheads="1"/>
          </p:cNvSpPr>
          <p:nvPr>
            <p:ph type="sldNum" sz="quarter" idx="12"/>
          </p:nvPr>
        </p:nvSpPr>
        <p:spPr>
          <a:ln/>
        </p:spPr>
        <p:txBody>
          <a:bodyPr/>
          <a:lstStyle>
            <a:lvl1pPr>
              <a:defRPr/>
            </a:lvl1pPr>
          </a:lstStyle>
          <a:p>
            <a:pPr>
              <a:defRPr/>
            </a:pPr>
            <a:fld id="{3CEED875-C89A-BD42-A4AE-22744511DADC}" type="slidenum">
              <a:rPr lang="en-US"/>
              <a:pPr>
                <a:defRPr/>
              </a:pPr>
              <a:t>‹#›</a:t>
            </a:fld>
            <a:endParaRPr lang="en-US"/>
          </a:p>
        </p:txBody>
      </p:sp>
    </p:spTree>
    <p:extLst>
      <p:ext uri="{BB962C8B-B14F-4D97-AF65-F5344CB8AC3E}">
        <p14:creationId xmlns:p14="http://schemas.microsoft.com/office/powerpoint/2010/main" val="22869655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p>
        </p:txBody>
      </p:sp>
      <p:sp>
        <p:nvSpPr>
          <p:cNvPr id="3" name="Rectangle 20"/>
          <p:cNvSpPr>
            <a:spLocks noGrp="1" noChangeArrowheads="1"/>
          </p:cNvSpPr>
          <p:nvPr>
            <p:ph type="ftr" sz="quarter" idx="11"/>
          </p:nvPr>
        </p:nvSpPr>
        <p:spPr>
          <a:ln/>
        </p:spPr>
        <p:txBody>
          <a:bodyPr/>
          <a:lstStyle>
            <a:lvl1pPr>
              <a:defRPr/>
            </a:lvl1pPr>
          </a:lstStyle>
          <a:p>
            <a:pPr>
              <a:defRPr/>
            </a:pPr>
            <a:endParaRPr lang="en-US"/>
          </a:p>
        </p:txBody>
      </p:sp>
      <p:sp>
        <p:nvSpPr>
          <p:cNvPr id="4" name="Rectangle 21"/>
          <p:cNvSpPr>
            <a:spLocks noGrp="1" noChangeArrowheads="1"/>
          </p:cNvSpPr>
          <p:nvPr>
            <p:ph type="sldNum" sz="quarter" idx="12"/>
          </p:nvPr>
        </p:nvSpPr>
        <p:spPr>
          <a:ln/>
        </p:spPr>
        <p:txBody>
          <a:bodyPr/>
          <a:lstStyle>
            <a:lvl1pPr>
              <a:defRPr/>
            </a:lvl1pPr>
          </a:lstStyle>
          <a:p>
            <a:pPr>
              <a:defRPr/>
            </a:pPr>
            <a:fld id="{A395F6D8-3878-E740-9BA3-C3BC0152AA53}" type="slidenum">
              <a:rPr lang="en-US"/>
              <a:pPr>
                <a:defRPr/>
              </a:pPr>
              <a:t>‹#›</a:t>
            </a:fld>
            <a:endParaRPr lang="en-US"/>
          </a:p>
        </p:txBody>
      </p:sp>
    </p:spTree>
    <p:extLst>
      <p:ext uri="{BB962C8B-B14F-4D97-AF65-F5344CB8AC3E}">
        <p14:creationId xmlns:p14="http://schemas.microsoft.com/office/powerpoint/2010/main" val="10501513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F21D7E37-430F-1A4B-8BE9-20834EB214CF}" type="slidenum">
              <a:rPr lang="en-US"/>
              <a:pPr>
                <a:defRPr/>
              </a:pPr>
              <a:t>‹#›</a:t>
            </a:fld>
            <a:endParaRPr lang="en-US"/>
          </a:p>
        </p:txBody>
      </p:sp>
    </p:spTree>
    <p:extLst>
      <p:ext uri="{BB962C8B-B14F-4D97-AF65-F5344CB8AC3E}">
        <p14:creationId xmlns:p14="http://schemas.microsoft.com/office/powerpoint/2010/main" val="38992141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9B2F1F64-9C63-2641-BB25-FD5B292DFB1F}" type="slidenum">
              <a:rPr lang="en-US"/>
              <a:pPr>
                <a:defRPr/>
              </a:pPr>
              <a:t>‹#›</a:t>
            </a:fld>
            <a:endParaRPr lang="en-US"/>
          </a:p>
        </p:txBody>
      </p:sp>
    </p:spTree>
    <p:extLst>
      <p:ext uri="{BB962C8B-B14F-4D97-AF65-F5344CB8AC3E}">
        <p14:creationId xmlns:p14="http://schemas.microsoft.com/office/powerpoint/2010/main" val="724324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0.jpe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4.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6.png"/><Relationship Id="rId2" Type="http://schemas.openxmlformats.org/officeDocument/2006/relationships/slideLayout" Target="../slideLayouts/slideLayout13.xml"/><Relationship Id="rId16"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6" Type="http://schemas.openxmlformats.org/officeDocument/2006/relationships/image" Target="../media/image9.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8.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176"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8" charset="0"/>
                <a:ea typeface="ＭＳ Ｐゴシック" pitchFamily="34" charset="-128"/>
                <a:cs typeface="+mn-cs"/>
              </a:defRPr>
            </a:lvl1pPr>
          </a:lstStyle>
          <a:p>
            <a:pPr>
              <a:defRPr/>
            </a:pPr>
            <a:endParaRPr lang="en-US"/>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8" charset="0"/>
                <a:ea typeface="ＭＳ Ｐゴシック" pitchFamily="34" charset="-128"/>
                <a:cs typeface="+mn-cs"/>
              </a:defRPr>
            </a:lvl1pPr>
          </a:lstStyle>
          <a:p>
            <a:pPr>
              <a:defRPr/>
            </a:pPr>
            <a:endParaRPr lang="en-US"/>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smtClean="0"/>
            </a:lvl1pPr>
          </a:lstStyle>
          <a:p>
            <a:pPr>
              <a:defRPr/>
            </a:pPr>
            <a:fld id="{AE9FF61B-5934-D142-864E-BC5767BFE04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05" r:id="rId1"/>
    <p:sldLayoutId id="2147484377" r:id="rId2"/>
    <p:sldLayoutId id="2147484378" r:id="rId3"/>
    <p:sldLayoutId id="2147484379" r:id="rId4"/>
    <p:sldLayoutId id="2147484380" r:id="rId5"/>
    <p:sldLayoutId id="2147484381" r:id="rId6"/>
    <p:sldLayoutId id="2147484382" r:id="rId7"/>
    <p:sldLayoutId id="2147484383" r:id="rId8"/>
    <p:sldLayoutId id="2147484384" r:id="rId9"/>
    <p:sldLayoutId id="2147484385" r:id="rId10"/>
    <p:sldLayoutId id="2147484386"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4690" name="Group 2"/>
          <p:cNvGrpSpPr>
            <a:grpSpLocks/>
          </p:cNvGrpSpPr>
          <p:nvPr/>
        </p:nvGrpSpPr>
        <p:grpSpPr bwMode="auto">
          <a:xfrm>
            <a:off x="0" y="0"/>
            <a:ext cx="9132888" cy="6845300"/>
            <a:chOff x="0" y="0"/>
            <a:chExt cx="5753" cy="4312"/>
          </a:xfrm>
        </p:grpSpPr>
        <p:sp>
          <p:nvSpPr>
            <p:cNvPr id="114694"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114695" name="Group 4"/>
            <p:cNvGrpSpPr>
              <a:grpSpLocks/>
            </p:cNvGrpSpPr>
            <p:nvPr/>
          </p:nvGrpSpPr>
          <p:grpSpPr bwMode="auto">
            <a:xfrm>
              <a:off x="246" y="204"/>
              <a:ext cx="5271" cy="3889"/>
              <a:chOff x="246" y="204"/>
              <a:chExt cx="5271" cy="3889"/>
            </a:xfrm>
          </p:grpSpPr>
          <p:sp>
            <p:nvSpPr>
              <p:cNvPr id="344069"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defRPr/>
                </a:pPr>
                <a:endParaRPr lang="en-US">
                  <a:latin typeface="Times New Roman" pitchFamily="18" charset="0"/>
                  <a:ea typeface="ＭＳ Ｐゴシック" pitchFamily="34" charset="-128"/>
                  <a:cs typeface="+mn-cs"/>
                </a:endParaRPr>
              </a:p>
            </p:txBody>
          </p:sp>
          <p:sp>
            <p:nvSpPr>
              <p:cNvPr id="114701"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14702"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14703"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14704"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14705"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14706"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14707"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14708"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14709"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14710"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14711"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14712"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14713"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14714"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14715"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14716"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14717"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14718"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14719"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14720"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14721"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14722"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14696" name="Group 28"/>
            <p:cNvGrpSpPr>
              <a:grpSpLocks/>
            </p:cNvGrpSpPr>
            <p:nvPr/>
          </p:nvGrpSpPr>
          <p:grpSpPr bwMode="auto">
            <a:xfrm>
              <a:off x="0" y="0"/>
              <a:ext cx="1246" cy="1232"/>
              <a:chOff x="0" y="0"/>
              <a:chExt cx="1246" cy="1232"/>
            </a:xfrm>
          </p:grpSpPr>
          <p:sp>
            <p:nvSpPr>
              <p:cNvPr id="114697"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698"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699"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grpSp>
      <p:sp>
        <p:nvSpPr>
          <p:cNvPr id="114691" name="Text Box 32"/>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1400" b="1">
              <a:solidFill>
                <a:srgbClr val="FFFFFF"/>
              </a:solidFill>
              <a:latin typeface="Arial" charset="0"/>
            </a:endParaRPr>
          </a:p>
        </p:txBody>
      </p:sp>
      <p:sp>
        <p:nvSpPr>
          <p:cNvPr id="344097" name="Text Box 33"/>
          <p:cNvSpPr txBox="1">
            <a:spLocks noChangeArrowheads="1"/>
          </p:cNvSpPr>
          <p:nvPr/>
        </p:nvSpPr>
        <p:spPr bwMode="auto">
          <a:xfrm>
            <a:off x="479425" y="6545263"/>
            <a:ext cx="915988" cy="228600"/>
          </a:xfrm>
          <a:prstGeom prst="rect">
            <a:avLst/>
          </a:prstGeom>
          <a:noFill/>
          <a:ln w="12700">
            <a:noFill/>
            <a:miter lim="800000"/>
            <a:headEnd/>
            <a:tailEnd/>
          </a:ln>
          <a:effec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900" b="1">
                <a:solidFill>
                  <a:srgbClr val="FFFFFF"/>
                </a:solidFill>
                <a:latin typeface="Arial" charset="0"/>
              </a:rPr>
              <a:t>©2003 TBBMI</a:t>
            </a:r>
          </a:p>
        </p:txBody>
      </p:sp>
      <p:sp>
        <p:nvSpPr>
          <p:cNvPr id="344098" name="Rectangle 34"/>
          <p:cNvSpPr>
            <a:spLocks noChangeArrowheads="1"/>
          </p:cNvSpPr>
          <p:nvPr/>
        </p:nvSpPr>
        <p:spPr bwMode="auto">
          <a:xfrm>
            <a:off x="7543800" y="6515100"/>
            <a:ext cx="736600" cy="268288"/>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7.5.03b.</a:t>
            </a:r>
          </a:p>
        </p:txBody>
      </p:sp>
    </p:spTree>
  </p:cSld>
  <p:clrMap bg1="dk2" tx1="lt1" bg2="dk1" tx2="lt2" accent1="accent1" accent2="accent2" accent3="accent3" accent4="accent4" accent5="accent5" accent6="accent6" hlink="hlink" folHlink="folHlink"/>
  <p:sldLayoutIdLst>
    <p:sldLayoutId id="2147484473" r:id="rId1"/>
    <p:sldLayoutId id="2147484474" r:id="rId2"/>
    <p:sldLayoutId id="2147484475" r:id="rId3"/>
    <p:sldLayoutId id="2147484476" r:id="rId4"/>
    <p:sldLayoutId id="2147484477" r:id="rId5"/>
    <p:sldLayoutId id="2147484478" r:id="rId6"/>
    <p:sldLayoutId id="2147484479" r:id="rId7"/>
    <p:sldLayoutId id="2147484480" r:id="rId8"/>
    <p:sldLayoutId id="2147484481" r:id="rId9"/>
    <p:sldLayoutId id="2147484482" r:id="rId10"/>
    <p:sldLayoutId id="2147484483"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5714" name="Group 2"/>
          <p:cNvGrpSpPr>
            <a:grpSpLocks/>
          </p:cNvGrpSpPr>
          <p:nvPr/>
        </p:nvGrpSpPr>
        <p:grpSpPr bwMode="auto">
          <a:xfrm>
            <a:off x="0" y="0"/>
            <a:ext cx="9132888" cy="6845300"/>
            <a:chOff x="0" y="0"/>
            <a:chExt cx="5753" cy="4312"/>
          </a:xfrm>
        </p:grpSpPr>
        <p:sp>
          <p:nvSpPr>
            <p:cNvPr id="115717"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115718" name="Group 4"/>
            <p:cNvGrpSpPr>
              <a:grpSpLocks/>
            </p:cNvGrpSpPr>
            <p:nvPr/>
          </p:nvGrpSpPr>
          <p:grpSpPr bwMode="auto">
            <a:xfrm>
              <a:off x="246" y="204"/>
              <a:ext cx="5271" cy="3889"/>
              <a:chOff x="246" y="204"/>
              <a:chExt cx="5271" cy="3889"/>
            </a:xfrm>
          </p:grpSpPr>
          <p:sp>
            <p:nvSpPr>
              <p:cNvPr id="350213"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defRPr/>
                </a:pPr>
                <a:endParaRPr lang="en-US">
                  <a:latin typeface="Times New Roman" pitchFamily="18" charset="0"/>
                  <a:ea typeface="ＭＳ Ｐゴシック" pitchFamily="34" charset="-128"/>
                  <a:cs typeface="+mn-cs"/>
                </a:endParaRPr>
              </a:p>
            </p:txBody>
          </p:sp>
          <p:sp>
            <p:nvSpPr>
              <p:cNvPr id="11572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1572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1572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1572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1572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1572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1573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1573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1573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1573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1573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1573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1573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1573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1573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1573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1574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1574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1574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1574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1574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1574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15719" name="Group 28"/>
            <p:cNvGrpSpPr>
              <a:grpSpLocks/>
            </p:cNvGrpSpPr>
            <p:nvPr/>
          </p:nvGrpSpPr>
          <p:grpSpPr bwMode="auto">
            <a:xfrm>
              <a:off x="0" y="0"/>
              <a:ext cx="1246" cy="1232"/>
              <a:chOff x="0" y="0"/>
              <a:chExt cx="1246" cy="1232"/>
            </a:xfrm>
          </p:grpSpPr>
          <p:sp>
            <p:nvSpPr>
              <p:cNvPr id="115720"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5721"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5722"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grpSp>
      <p:sp>
        <p:nvSpPr>
          <p:cNvPr id="350240" name="Text Box 32"/>
          <p:cNvSpPr txBox="1">
            <a:spLocks noChangeArrowheads="1"/>
          </p:cNvSpPr>
          <p:nvPr/>
        </p:nvSpPr>
        <p:spPr bwMode="auto">
          <a:xfrm>
            <a:off x="479425" y="6545263"/>
            <a:ext cx="915988" cy="228600"/>
          </a:xfrm>
          <a:prstGeom prst="rect">
            <a:avLst/>
          </a:prstGeom>
          <a:noFill/>
          <a:ln w="12700">
            <a:noFill/>
            <a:miter lim="800000"/>
            <a:headEnd/>
            <a:tailEnd/>
          </a:ln>
          <a:effec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900" b="1">
                <a:solidFill>
                  <a:srgbClr val="FFFFFF"/>
                </a:solidFill>
                <a:latin typeface="Arial" charset="0"/>
              </a:rPr>
              <a:t>©2003 TBBMI</a:t>
            </a:r>
          </a:p>
        </p:txBody>
      </p:sp>
      <p:sp>
        <p:nvSpPr>
          <p:cNvPr id="35024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7.5.03c.</a:t>
            </a:r>
          </a:p>
        </p:txBody>
      </p:sp>
    </p:spTree>
  </p:cSld>
  <p:clrMap bg1="dk2" tx1="lt1" bg2="dk1" tx2="lt2" accent1="accent1" accent2="accent2" accent3="accent3" accent4="accent4" accent5="accent5" accent6="accent6" hlink="hlink" folHlink="folHlink"/>
  <p:sldLayoutIdLst>
    <p:sldLayoutId id="2147484484" r:id="rId1"/>
    <p:sldLayoutId id="2147484485" r:id="rId2"/>
    <p:sldLayoutId id="2147484486" r:id="rId3"/>
    <p:sldLayoutId id="2147484487" r:id="rId4"/>
    <p:sldLayoutId id="2147484488" r:id="rId5"/>
    <p:sldLayoutId id="2147484489" r:id="rId6"/>
    <p:sldLayoutId id="2147484490" r:id="rId7"/>
    <p:sldLayoutId id="2147484491" r:id="rId8"/>
    <p:sldLayoutId id="2147484492" r:id="rId9"/>
    <p:sldLayoutId id="2147484493" r:id="rId10"/>
    <p:sldLayoutId id="2147484494"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6739" name="Rectangle 3"/>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030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pitchFamily="34" charset="0"/>
                <a:ea typeface="ＭＳ Ｐゴシック" pitchFamily="34" charset="-128"/>
                <a:cs typeface="+mn-cs"/>
              </a:defRPr>
            </a:lvl1pPr>
          </a:lstStyle>
          <a:p>
            <a:pPr>
              <a:defRPr/>
            </a:pPr>
            <a:endParaRPr lang="en-US"/>
          </a:p>
        </p:txBody>
      </p:sp>
      <p:sp>
        <p:nvSpPr>
          <p:cNvPr id="610309" name="Rectangle 5"/>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pitchFamily="34" charset="0"/>
                <a:ea typeface="ＭＳ Ｐゴシック" pitchFamily="34" charset="-128"/>
                <a:cs typeface="+mn-cs"/>
              </a:defRPr>
            </a:lvl1pPr>
          </a:lstStyle>
          <a:p>
            <a:pPr>
              <a:defRPr/>
            </a:pPr>
            <a:endParaRPr lang="en-US"/>
          </a:p>
        </p:txBody>
      </p:sp>
      <p:sp>
        <p:nvSpPr>
          <p:cNvPr id="610310" name="Rectangle 6"/>
          <p:cNvSpPr>
            <a:spLocks noGrp="1" noChangeArrowheads="1"/>
          </p:cNvSpPr>
          <p:nvPr>
            <p:ph type="sldNum" sz="quarter" idx="4"/>
          </p:nvPr>
        </p:nvSpPr>
        <p:spPr bwMode="auto">
          <a:xfrm>
            <a:off x="6477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smtClean="0">
                <a:latin typeface="Arial" charset="0"/>
              </a:defRPr>
            </a:lvl1pPr>
          </a:lstStyle>
          <a:p>
            <a:pPr>
              <a:defRPr/>
            </a:pPr>
            <a:fld id="{DF93699A-1C93-FA48-961E-2694250F48A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511" r:id="rId1"/>
    <p:sldLayoutId id="2147484495" r:id="rId2"/>
    <p:sldLayoutId id="2147484496" r:id="rId3"/>
    <p:sldLayoutId id="2147484497" r:id="rId4"/>
    <p:sldLayoutId id="2147484498" r:id="rId5"/>
    <p:sldLayoutId id="2147484499" r:id="rId6"/>
    <p:sldLayoutId id="2147484500" r:id="rId7"/>
    <p:sldLayoutId id="2147484501" r:id="rId8"/>
    <p:sldLayoutId id="2147484502" r:id="rId9"/>
    <p:sldLayoutId id="2147484503" r:id="rId10"/>
    <p:sldLayoutId id="2147484504" r:id="rId11"/>
  </p:sldLayoutIdLst>
  <p:txStyles>
    <p:titleStyle>
      <a:lvl1pPr algn="l" rtl="0" eaLnBrk="0" fontAlgn="base" hangingPunct="0">
        <a:lnSpc>
          <a:spcPct val="90000"/>
        </a:lnSpc>
        <a:spcBef>
          <a:spcPct val="0"/>
        </a:spcBef>
        <a:spcAft>
          <a:spcPct val="0"/>
        </a:spcAft>
        <a:defRPr sz="42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200">
          <a:solidFill>
            <a:schemeClr val="tx2"/>
          </a:solidFill>
          <a:latin typeface="Arial" pitchFamily="-108" charset="0"/>
        </a:defRPr>
      </a:lvl6pPr>
      <a:lvl7pPr marL="914400" algn="l" rtl="0" eaLnBrk="0" fontAlgn="base" hangingPunct="0">
        <a:lnSpc>
          <a:spcPct val="90000"/>
        </a:lnSpc>
        <a:spcBef>
          <a:spcPct val="0"/>
        </a:spcBef>
        <a:spcAft>
          <a:spcPct val="0"/>
        </a:spcAft>
        <a:defRPr sz="4200">
          <a:solidFill>
            <a:schemeClr val="tx2"/>
          </a:solidFill>
          <a:latin typeface="Arial" pitchFamily="-108" charset="0"/>
        </a:defRPr>
      </a:lvl7pPr>
      <a:lvl8pPr marL="1371600" algn="l" rtl="0" eaLnBrk="0" fontAlgn="base" hangingPunct="0">
        <a:lnSpc>
          <a:spcPct val="90000"/>
        </a:lnSpc>
        <a:spcBef>
          <a:spcPct val="0"/>
        </a:spcBef>
        <a:spcAft>
          <a:spcPct val="0"/>
        </a:spcAft>
        <a:defRPr sz="4200">
          <a:solidFill>
            <a:schemeClr val="tx2"/>
          </a:solidFill>
          <a:latin typeface="Arial" pitchFamily="-108" charset="0"/>
        </a:defRPr>
      </a:lvl8pPr>
      <a:lvl9pPr marL="1828800" algn="l" rtl="0" eaLnBrk="0" fontAlgn="base" hangingPunct="0">
        <a:lnSpc>
          <a:spcPct val="90000"/>
        </a:lnSpc>
        <a:spcBef>
          <a:spcPct val="0"/>
        </a:spcBef>
        <a:spcAft>
          <a:spcPct val="0"/>
        </a:spcAft>
        <a:defRPr sz="4200">
          <a:solidFill>
            <a:schemeClr val="tx2"/>
          </a:solidFill>
          <a:latin typeface="Arial" pitchFamily="-108"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08"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108"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pitchFamily="-108"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pitchFamily="-108" charset="-128"/>
        </a:defRPr>
      </a:lvl5pPr>
      <a:lvl6pPr marL="25146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6pPr>
      <a:lvl7pPr marL="29718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7pPr>
      <a:lvl8pPr marL="34290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8pPr>
      <a:lvl9pPr marL="38862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2114" name="Rectangle 2"/>
          <p:cNvSpPr>
            <a:spLocks noGrp="1" noChangeArrowheads="1"/>
          </p:cNvSpPr>
          <p:nvPr>
            <p:ph type="title"/>
          </p:nvPr>
        </p:nvSpPr>
        <p:spPr bwMode="auto">
          <a:xfrm>
            <a:off x="38105" y="60960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602115" name="Rectangle 3"/>
          <p:cNvSpPr>
            <a:spLocks noGrp="1" noChangeArrowheads="1"/>
          </p:cNvSpPr>
          <p:nvPr>
            <p:ph type="body" idx="1"/>
          </p:nvPr>
        </p:nvSpPr>
        <p:spPr bwMode="auto">
          <a:xfrm>
            <a:off x="38105" y="1981200"/>
            <a:ext cx="90709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5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eaLnBrk="1" hangingPunct="1">
              <a:defRPr sz="1400">
                <a:solidFill>
                  <a:srgbClr val="000000"/>
                </a:solidFill>
                <a:latin typeface="Times New Roman" charset="0"/>
                <a:ea typeface="+mn-ea"/>
                <a:cs typeface="+mn-cs"/>
              </a:defRPr>
            </a:lvl1pPr>
          </a:lstStyle>
          <a:p>
            <a:pPr defTabSz="914300" fontAlgn="base">
              <a:spcBef>
                <a:spcPct val="0"/>
              </a:spcBef>
              <a:spcAft>
                <a:spcPct val="0"/>
              </a:spcAft>
              <a:defRPr/>
            </a:pPr>
            <a:endParaRPr lang="en-US"/>
          </a:p>
        </p:txBody>
      </p:sp>
      <p:sp>
        <p:nvSpPr>
          <p:cNvPr id="425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eaLnBrk="1" hangingPunct="1">
              <a:defRPr sz="1400">
                <a:solidFill>
                  <a:srgbClr val="000000"/>
                </a:solidFill>
                <a:latin typeface="Times New Roman" charset="0"/>
                <a:ea typeface="+mn-ea"/>
                <a:cs typeface="+mn-cs"/>
              </a:defRPr>
            </a:lvl1pPr>
          </a:lstStyle>
          <a:p>
            <a:pPr defTabSz="914300" fontAlgn="base">
              <a:spcBef>
                <a:spcPct val="0"/>
              </a:spcBef>
              <a:spcAft>
                <a:spcPct val="0"/>
              </a:spcAft>
              <a:defRPr/>
            </a:pPr>
            <a:endParaRPr lang="en-US"/>
          </a:p>
        </p:txBody>
      </p:sp>
      <p:sp>
        <p:nvSpPr>
          <p:cNvPr id="425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300" fontAlgn="base">
              <a:spcBef>
                <a:spcPct val="0"/>
              </a:spcBef>
              <a:spcAft>
                <a:spcPct val="0"/>
              </a:spcAft>
              <a:defRPr/>
            </a:pPr>
            <a:fld id="{4BDAEAEC-9514-8348-98E3-9F58B798E1A6}" type="slidenum">
              <a:rPr lang="en-US">
                <a:ea typeface="ＭＳ Ｐゴシック" charset="0"/>
                <a:cs typeface="ＭＳ Ｐゴシック" charset="0"/>
              </a:rPr>
              <a:pPr defTabSz="9143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71207271"/>
      </p:ext>
    </p:extLst>
  </p:cSld>
  <p:clrMap bg1="lt1" tx1="dk1" bg2="lt2" tx2="dk2" accent1="accent1" accent2="accent2" accent3="accent3" accent4="accent4" accent5="accent5" accent6="accent6" hlink="hlink" folHlink="folHlink"/>
  <p:sldLayoutIdLst>
    <p:sldLayoutId id="2147484513" r:id="rId1"/>
    <p:sldLayoutId id="2147484514" r:id="rId2"/>
    <p:sldLayoutId id="2147484515" r:id="rId3"/>
    <p:sldLayoutId id="2147484516" r:id="rId4"/>
    <p:sldLayoutId id="2147484517" r:id="rId5"/>
    <p:sldLayoutId id="2147484518" r:id="rId6"/>
    <p:sldLayoutId id="2147484519" r:id="rId7"/>
    <p:sldLayoutId id="2147484520" r:id="rId8"/>
    <p:sldLayoutId id="2147484521" r:id="rId9"/>
    <p:sldLayoutId id="2147484522" r:id="rId10"/>
    <p:sldLayoutId id="2147484523"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latin typeface="Times New Roman" pitchFamily="-111" charset="0"/>
        </a:defRPr>
      </a:lvl6pPr>
      <a:lvl7pPr marL="914300" algn="ctr" rtl="0" fontAlgn="base">
        <a:spcBef>
          <a:spcPct val="0"/>
        </a:spcBef>
        <a:spcAft>
          <a:spcPct val="0"/>
        </a:spcAft>
        <a:defRPr sz="4400">
          <a:solidFill>
            <a:schemeClr val="tx2"/>
          </a:solidFill>
          <a:latin typeface="Times New Roman" pitchFamily="-111" charset="0"/>
        </a:defRPr>
      </a:lvl7pPr>
      <a:lvl8pPr marL="1371450" algn="ctr" rtl="0" fontAlgn="base">
        <a:spcBef>
          <a:spcPct val="0"/>
        </a:spcBef>
        <a:spcAft>
          <a:spcPct val="0"/>
        </a:spcAft>
        <a:defRPr sz="4400">
          <a:solidFill>
            <a:schemeClr val="tx2"/>
          </a:solidFill>
          <a:latin typeface="Times New Roman" pitchFamily="-111" charset="0"/>
        </a:defRPr>
      </a:lvl8pPr>
      <a:lvl9pPr marL="1828600" algn="ctr" rtl="0" fontAlgn="base">
        <a:spcBef>
          <a:spcPct val="0"/>
        </a:spcBef>
        <a:spcAft>
          <a:spcPct val="0"/>
        </a:spcAft>
        <a:defRPr sz="4400">
          <a:solidFill>
            <a:schemeClr val="tx2"/>
          </a:solidFill>
          <a:latin typeface="Times New Roman" pitchFamily="-111" charset="0"/>
        </a:defRPr>
      </a:lvl9pPr>
    </p:titleStyle>
    <p:bodyStyle>
      <a:lvl1pPr marL="342862" indent="-342862"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869" indent="-28572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2875" indent="-228575"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025" indent="-228575"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175" indent="-228575"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325" indent="-228575" algn="l" rtl="0" fontAlgn="base">
        <a:spcBef>
          <a:spcPct val="20000"/>
        </a:spcBef>
        <a:spcAft>
          <a:spcPct val="0"/>
        </a:spcAft>
        <a:buChar char="»"/>
        <a:defRPr sz="2000">
          <a:solidFill>
            <a:schemeClr val="tx1"/>
          </a:solidFill>
          <a:latin typeface="+mn-lt"/>
          <a:ea typeface="ＭＳ Ｐゴシック" pitchFamily="-111" charset="-128"/>
        </a:defRPr>
      </a:lvl6pPr>
      <a:lvl7pPr marL="2971474" indent="-228575" algn="l" rtl="0" fontAlgn="base">
        <a:spcBef>
          <a:spcPct val="20000"/>
        </a:spcBef>
        <a:spcAft>
          <a:spcPct val="0"/>
        </a:spcAft>
        <a:buChar char="»"/>
        <a:defRPr sz="2000">
          <a:solidFill>
            <a:schemeClr val="tx1"/>
          </a:solidFill>
          <a:latin typeface="+mn-lt"/>
          <a:ea typeface="ＭＳ Ｐゴシック" pitchFamily="-111" charset="-128"/>
        </a:defRPr>
      </a:lvl7pPr>
      <a:lvl8pPr marL="3428623" indent="-228575" algn="l" rtl="0" fontAlgn="base">
        <a:spcBef>
          <a:spcPct val="20000"/>
        </a:spcBef>
        <a:spcAft>
          <a:spcPct val="0"/>
        </a:spcAft>
        <a:buChar char="»"/>
        <a:defRPr sz="2000">
          <a:solidFill>
            <a:schemeClr val="tx1"/>
          </a:solidFill>
          <a:latin typeface="+mn-lt"/>
          <a:ea typeface="ＭＳ Ｐゴシック" pitchFamily="-111" charset="-128"/>
        </a:defRPr>
      </a:lvl8pPr>
      <a:lvl9pPr marL="3885772" indent="-228575"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2000311198"/>
      </p:ext>
    </p:extLst>
  </p:cSld>
  <p:clrMap bg1="dk2" tx1="lt1" bg2="dk1" tx2="lt2" accent1="accent1" accent2="accent2" accent3="accent3" accent4="accent4" accent5="accent5" accent6="accent6" hlink="hlink" folHlink="folHlink"/>
  <p:sldLayoutIdLst>
    <p:sldLayoutId id="2147484525" r:id="rId1"/>
    <p:sldLayoutId id="2147484526" r:id="rId2"/>
    <p:sldLayoutId id="2147484527" r:id="rId3"/>
    <p:sldLayoutId id="2147484528" r:id="rId4"/>
    <p:sldLayoutId id="2147484529" r:id="rId5"/>
    <p:sldLayoutId id="2147484530" r:id="rId6"/>
    <p:sldLayoutId id="2147484531" r:id="rId7"/>
    <p:sldLayoutId id="2147484532" r:id="rId8"/>
    <p:sldLayoutId id="2147484533" r:id="rId9"/>
    <p:sldLayoutId id="2147484534" r:id="rId10"/>
    <p:sldLayoutId id="214748453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3314" name="Picture 6" descr="ticket7R.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rot="1082531">
            <a:off x="5549900" y="1755775"/>
            <a:ext cx="1096963" cy="55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5" name="Picture 7" descr="ticket8R.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rot="-887743">
            <a:off x="5383213" y="2155825"/>
            <a:ext cx="1096962" cy="55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6" name="Picture 8" descr="42-16393499.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516188" y="304800"/>
            <a:ext cx="3427412"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7" name="Title Placeholder 1"/>
          <p:cNvSpPr>
            <a:spLocks noGrp="1"/>
          </p:cNvSpPr>
          <p:nvPr>
            <p:ph type="title"/>
          </p:nvPr>
        </p:nvSpPr>
        <p:spPr bwMode="auto">
          <a:xfrm>
            <a:off x="685800" y="120650"/>
            <a:ext cx="7770813" cy="143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8" name="Text Placeholder 2"/>
          <p:cNvSpPr>
            <a:spLocks noGrp="1"/>
          </p:cNvSpPr>
          <p:nvPr>
            <p:ph type="body" idx="1"/>
          </p:nvPr>
        </p:nvSpPr>
        <p:spPr bwMode="auto">
          <a:xfrm>
            <a:off x="685800" y="1752600"/>
            <a:ext cx="7770813" cy="437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6619875"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effectLst>
                  <a:outerShdw blurRad="38100" dist="38100" dir="2700000" algn="tl">
                    <a:srgbClr val="212121"/>
                  </a:outerShdw>
                </a:effectLst>
                <a:latin typeface="Calisto MT" pitchFamily="18" charset="0"/>
                <a:ea typeface="ＭＳ Ｐゴシック" pitchFamily="34" charset="-128"/>
                <a:cs typeface="+mn-cs"/>
              </a:defRPr>
            </a:lvl1pPr>
          </a:lstStyle>
          <a:p>
            <a:pPr>
              <a:defRPr/>
            </a:pPr>
            <a:endParaRPr lang="en-US"/>
          </a:p>
        </p:txBody>
      </p:sp>
      <p:sp>
        <p:nvSpPr>
          <p:cNvPr id="11" name="Footer Placeholder 4"/>
          <p:cNvSpPr>
            <a:spLocks noGrp="1"/>
          </p:cNvSpPr>
          <p:nvPr>
            <p:ph type="ftr" sz="quarter" idx="3"/>
          </p:nvPr>
        </p:nvSpPr>
        <p:spPr>
          <a:xfrm>
            <a:off x="354013" y="6356350"/>
            <a:ext cx="2895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FFFFFF"/>
                </a:solidFill>
                <a:effectLst>
                  <a:outerShdw blurRad="38100" dist="38100" dir="2700000" algn="tl">
                    <a:srgbClr val="212121"/>
                  </a:outerShdw>
                </a:effectLst>
                <a:latin typeface="Calisto MT" pitchFamily="18" charset="0"/>
                <a:ea typeface="ＭＳ Ｐゴシック" pitchFamily="34" charset="-128"/>
                <a:cs typeface="+mn-cs"/>
              </a:defRPr>
            </a:lvl1pPr>
          </a:lstStyle>
          <a:p>
            <a:pPr>
              <a:defRPr/>
            </a:pPr>
            <a:endParaRPr lang="en-US"/>
          </a:p>
        </p:txBody>
      </p:sp>
      <p:sp>
        <p:nvSpPr>
          <p:cNvPr id="12" name="Slide Number Placeholder 5"/>
          <p:cNvSpPr>
            <a:spLocks noGrp="1"/>
          </p:cNvSpPr>
          <p:nvPr>
            <p:ph type="sldNum" sz="quarter" idx="4"/>
          </p:nvPr>
        </p:nvSpPr>
        <p:spPr>
          <a:xfrm>
            <a:off x="4229100" y="6356350"/>
            <a:ext cx="685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smtClean="0">
                <a:solidFill>
                  <a:srgbClr val="FFFFFF"/>
                </a:solidFill>
                <a:effectLst>
                  <a:outerShdw blurRad="38100" dist="38100" dir="2700000" algn="tl">
                    <a:srgbClr val="212121"/>
                  </a:outerShdw>
                </a:effectLst>
                <a:latin typeface="Calisto MT" charset="0"/>
              </a:defRPr>
            </a:lvl1pPr>
          </a:lstStyle>
          <a:p>
            <a:pPr>
              <a:defRPr/>
            </a:pPr>
            <a:fld id="{7AD2A956-4D58-1E49-8DED-ACB2747CE0F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87" r:id="rId1"/>
    <p:sldLayoutId id="2147484388" r:id="rId2"/>
    <p:sldLayoutId id="2147484389" r:id="rId3"/>
    <p:sldLayoutId id="2147484390" r:id="rId4"/>
    <p:sldLayoutId id="2147484391" r:id="rId5"/>
    <p:sldLayoutId id="2147484392" r:id="rId6"/>
    <p:sldLayoutId id="2147484393" r:id="rId7"/>
    <p:sldLayoutId id="2147484394" r:id="rId8"/>
    <p:sldLayoutId id="2147484395" r:id="rId9"/>
    <p:sldLayoutId id="2147484396" r:id="rId10"/>
    <p:sldLayoutId id="2147484397" r:id="rId11"/>
  </p:sldLayoutIdLst>
  <p:txStyles>
    <p:titleStyle>
      <a:lvl1pPr algn="ctr" rtl="0" eaLnBrk="0" fontAlgn="base" hangingPunct="0">
        <a:spcBef>
          <a:spcPct val="0"/>
        </a:spcBef>
        <a:spcAft>
          <a:spcPct val="0"/>
        </a:spcAft>
        <a:defRPr sz="4800">
          <a:solidFill>
            <a:schemeClr val="tx1"/>
          </a:solidFill>
          <a:latin typeface="+mj-lt"/>
          <a:ea typeface="+mj-ea"/>
          <a:cs typeface="+mj-cs"/>
        </a:defRPr>
      </a:lvl1pPr>
      <a:lvl2pPr algn="ctr" rtl="0" eaLnBrk="0" fontAlgn="base" hangingPunct="0">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5pPr>
      <a:lvl6pPr marL="457200" algn="ctr" rtl="0" fontAlgn="base">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6pPr>
      <a:lvl7pPr marL="914400" algn="ctr" rtl="0" fontAlgn="base">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ts val="2000"/>
        </a:spcBef>
        <a:spcAft>
          <a:spcPct val="0"/>
        </a:spcAft>
        <a:buBlip>
          <a:blip r:embed="rId17"/>
        </a:buBlip>
        <a:defRPr sz="2200">
          <a:solidFill>
            <a:schemeClr val="tx1"/>
          </a:solidFill>
          <a:latin typeface="+mn-lt"/>
          <a:ea typeface="+mn-ea"/>
          <a:cs typeface="+mn-cs"/>
        </a:defRPr>
      </a:lvl1pPr>
      <a:lvl2pPr marL="685800" indent="-336550" algn="l" rtl="0" eaLnBrk="0" fontAlgn="base" hangingPunct="0">
        <a:spcBef>
          <a:spcPts val="600"/>
        </a:spcBef>
        <a:spcAft>
          <a:spcPct val="0"/>
        </a:spcAft>
        <a:buBlip>
          <a:blip r:embed="rId17"/>
        </a:buBlip>
        <a:defRPr sz="2000">
          <a:solidFill>
            <a:schemeClr val="tx1"/>
          </a:solidFill>
          <a:latin typeface="+mn-lt"/>
          <a:ea typeface="+mn-ea"/>
        </a:defRPr>
      </a:lvl2pPr>
      <a:lvl3pPr marL="1035050" indent="-349250" algn="l" rtl="0" eaLnBrk="0" fontAlgn="base" hangingPunct="0">
        <a:spcBef>
          <a:spcPts val="600"/>
        </a:spcBef>
        <a:spcAft>
          <a:spcPct val="0"/>
        </a:spcAft>
        <a:buBlip>
          <a:blip r:embed="rId17"/>
        </a:buBlip>
        <a:defRPr>
          <a:solidFill>
            <a:schemeClr val="tx1"/>
          </a:solidFill>
          <a:latin typeface="+mn-lt"/>
          <a:ea typeface="+mn-ea"/>
        </a:defRPr>
      </a:lvl3pPr>
      <a:lvl4pPr marL="1371600" indent="-336550" algn="l" rtl="0" eaLnBrk="0" fontAlgn="base" hangingPunct="0">
        <a:spcBef>
          <a:spcPts val="600"/>
        </a:spcBef>
        <a:spcAft>
          <a:spcPct val="0"/>
        </a:spcAft>
        <a:buBlip>
          <a:blip r:embed="rId17"/>
        </a:buBlip>
        <a:defRPr>
          <a:solidFill>
            <a:schemeClr val="tx1"/>
          </a:solidFill>
          <a:latin typeface="+mn-lt"/>
          <a:ea typeface="+mn-ea"/>
        </a:defRPr>
      </a:lvl4pPr>
      <a:lvl5pPr marL="1720850" indent="-349250" algn="l" rtl="0" eaLnBrk="0" fontAlgn="base" hangingPunct="0">
        <a:spcBef>
          <a:spcPts val="600"/>
        </a:spcBef>
        <a:spcAft>
          <a:spcPct val="0"/>
        </a:spcAft>
        <a:buBlip>
          <a:blip r:embed="rId17"/>
        </a:buBlip>
        <a:defRPr>
          <a:solidFill>
            <a:schemeClr val="tx1"/>
          </a:solidFill>
          <a:latin typeface="+mn-lt"/>
          <a:ea typeface="+mn-ea"/>
        </a:defRPr>
      </a:lvl5pPr>
      <a:lvl6pPr marL="2178050" indent="-349250" algn="l" rtl="0" fontAlgn="base">
        <a:spcBef>
          <a:spcPts val="600"/>
        </a:spcBef>
        <a:spcAft>
          <a:spcPct val="0"/>
        </a:spcAft>
        <a:buBlip>
          <a:blip r:embed="rId17"/>
        </a:buBlip>
        <a:defRPr>
          <a:solidFill>
            <a:schemeClr val="tx1"/>
          </a:solidFill>
          <a:latin typeface="+mn-lt"/>
          <a:ea typeface="+mn-ea"/>
        </a:defRPr>
      </a:lvl6pPr>
      <a:lvl7pPr marL="2635250" indent="-349250" algn="l" rtl="0" fontAlgn="base">
        <a:spcBef>
          <a:spcPts val="600"/>
        </a:spcBef>
        <a:spcAft>
          <a:spcPct val="0"/>
        </a:spcAft>
        <a:buBlip>
          <a:blip r:embed="rId17"/>
        </a:buBlip>
        <a:defRPr>
          <a:solidFill>
            <a:schemeClr val="tx1"/>
          </a:solidFill>
          <a:latin typeface="+mn-lt"/>
          <a:ea typeface="+mn-ea"/>
        </a:defRPr>
      </a:lvl7pPr>
      <a:lvl8pPr marL="3092450" indent="-349250" algn="l" rtl="0" fontAlgn="base">
        <a:spcBef>
          <a:spcPts val="600"/>
        </a:spcBef>
        <a:spcAft>
          <a:spcPct val="0"/>
        </a:spcAft>
        <a:buBlip>
          <a:blip r:embed="rId17"/>
        </a:buBlip>
        <a:defRPr>
          <a:solidFill>
            <a:schemeClr val="tx1"/>
          </a:solidFill>
          <a:latin typeface="+mn-lt"/>
          <a:ea typeface="+mn-ea"/>
        </a:defRPr>
      </a:lvl8pPr>
      <a:lvl9pPr marL="3549650" indent="-349250" algn="l" rtl="0" fontAlgn="base">
        <a:spcBef>
          <a:spcPts val="600"/>
        </a:spcBef>
        <a:spcAft>
          <a:spcPct val="0"/>
        </a:spcAft>
        <a:buBlip>
          <a:blip r:embed="rId17"/>
        </a:buBlip>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685800" y="120650"/>
            <a:ext cx="7770813" cy="143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Text Placeholder 2"/>
          <p:cNvSpPr>
            <a:spLocks noGrp="1"/>
          </p:cNvSpPr>
          <p:nvPr>
            <p:ph type="body" idx="1"/>
          </p:nvPr>
        </p:nvSpPr>
        <p:spPr bwMode="auto">
          <a:xfrm>
            <a:off x="685800" y="1752600"/>
            <a:ext cx="7770813" cy="437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619875"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effectLst>
                  <a:outerShdw blurRad="38100" dist="38100" dir="2700000" algn="tl">
                    <a:srgbClr val="212121"/>
                  </a:outerShdw>
                </a:effectLst>
                <a:latin typeface="Calisto MT" pitchFamily="18" charset="0"/>
                <a:ea typeface="ＭＳ Ｐゴシック" pitchFamily="34" charset="-128"/>
                <a:cs typeface="+mn-cs"/>
              </a:defRPr>
            </a:lvl1pPr>
          </a:lstStyle>
          <a:p>
            <a:pPr>
              <a:defRPr/>
            </a:pPr>
            <a:endParaRPr lang="en-US"/>
          </a:p>
        </p:txBody>
      </p:sp>
      <p:sp>
        <p:nvSpPr>
          <p:cNvPr id="5" name="Footer Placeholder 4"/>
          <p:cNvSpPr>
            <a:spLocks noGrp="1"/>
          </p:cNvSpPr>
          <p:nvPr>
            <p:ph type="ftr" sz="quarter" idx="3"/>
          </p:nvPr>
        </p:nvSpPr>
        <p:spPr>
          <a:xfrm>
            <a:off x="354013" y="6356350"/>
            <a:ext cx="2895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FFFFFF"/>
                </a:solidFill>
                <a:effectLst>
                  <a:outerShdw blurRad="38100" dist="38100" dir="2700000" algn="tl">
                    <a:srgbClr val="212121"/>
                  </a:outerShdw>
                </a:effectLst>
                <a:latin typeface="Calisto MT" pitchFamily="18" charset="0"/>
                <a:ea typeface="ＭＳ Ｐゴシック" pitchFamily="34" charset="-128"/>
                <a:cs typeface="+mn-cs"/>
              </a:defRPr>
            </a:lvl1pPr>
          </a:lstStyle>
          <a:p>
            <a:pPr>
              <a:defRPr/>
            </a:pPr>
            <a:endParaRPr lang="en-US"/>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smtClean="0">
                <a:solidFill>
                  <a:srgbClr val="FFFFFF"/>
                </a:solidFill>
                <a:effectLst>
                  <a:outerShdw blurRad="38100" dist="38100" dir="2700000" algn="tl">
                    <a:srgbClr val="212121"/>
                  </a:outerShdw>
                </a:effectLst>
                <a:latin typeface="Calisto MT" charset="0"/>
              </a:defRPr>
            </a:lvl1pPr>
          </a:lstStyle>
          <a:p>
            <a:pPr>
              <a:defRPr/>
            </a:pPr>
            <a:fld id="{A97703BD-66A1-7243-AE4B-4FE609B9D42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98" r:id="rId1"/>
    <p:sldLayoutId id="2147484399" r:id="rId2"/>
    <p:sldLayoutId id="2147484400" r:id="rId3"/>
    <p:sldLayoutId id="2147484401" r:id="rId4"/>
    <p:sldLayoutId id="2147484402" r:id="rId5"/>
    <p:sldLayoutId id="2147484403" r:id="rId6"/>
    <p:sldLayoutId id="2147484404" r:id="rId7"/>
    <p:sldLayoutId id="2147484405" r:id="rId8"/>
    <p:sldLayoutId id="2147484406" r:id="rId9"/>
    <p:sldLayoutId id="2147484407" r:id="rId10"/>
    <p:sldLayoutId id="2147484408" r:id="rId11"/>
  </p:sldLayoutIdLst>
  <p:txStyles>
    <p:titleStyle>
      <a:lvl1pPr algn="ctr" rtl="0" eaLnBrk="0" fontAlgn="base" hangingPunct="0">
        <a:spcBef>
          <a:spcPct val="0"/>
        </a:spcBef>
        <a:spcAft>
          <a:spcPct val="0"/>
        </a:spcAft>
        <a:defRPr sz="4800">
          <a:solidFill>
            <a:schemeClr val="tx1"/>
          </a:solidFill>
          <a:latin typeface="+mj-lt"/>
          <a:ea typeface="+mj-ea"/>
          <a:cs typeface="+mj-cs"/>
        </a:defRPr>
      </a:lvl1pPr>
      <a:lvl2pPr algn="ctr" rtl="0" eaLnBrk="0" fontAlgn="base" hangingPunct="0">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5pPr>
      <a:lvl6pPr marL="457200" algn="ctr" rtl="0" fontAlgn="base">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6pPr>
      <a:lvl7pPr marL="914400" algn="ctr" rtl="0" fontAlgn="base">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ts val="2000"/>
        </a:spcBef>
        <a:spcAft>
          <a:spcPct val="0"/>
        </a:spcAft>
        <a:buBlip>
          <a:blip r:embed="rId14"/>
        </a:buBlip>
        <a:defRPr sz="2200">
          <a:solidFill>
            <a:schemeClr val="tx1"/>
          </a:solidFill>
          <a:latin typeface="+mn-lt"/>
          <a:ea typeface="+mn-ea"/>
          <a:cs typeface="+mn-cs"/>
        </a:defRPr>
      </a:lvl1pPr>
      <a:lvl2pPr marL="685800" indent="-336550" algn="l" rtl="0" eaLnBrk="0" fontAlgn="base" hangingPunct="0">
        <a:spcBef>
          <a:spcPts val="600"/>
        </a:spcBef>
        <a:spcAft>
          <a:spcPct val="0"/>
        </a:spcAft>
        <a:buBlip>
          <a:blip r:embed="rId14"/>
        </a:buBlip>
        <a:defRPr sz="2000">
          <a:solidFill>
            <a:schemeClr val="tx1"/>
          </a:solidFill>
          <a:latin typeface="+mn-lt"/>
          <a:ea typeface="+mn-ea"/>
        </a:defRPr>
      </a:lvl2pPr>
      <a:lvl3pPr marL="1035050" indent="-349250" algn="l" rtl="0" eaLnBrk="0" fontAlgn="base" hangingPunct="0">
        <a:spcBef>
          <a:spcPts val="600"/>
        </a:spcBef>
        <a:spcAft>
          <a:spcPct val="0"/>
        </a:spcAft>
        <a:buBlip>
          <a:blip r:embed="rId14"/>
        </a:buBlip>
        <a:defRPr>
          <a:solidFill>
            <a:schemeClr val="tx1"/>
          </a:solidFill>
          <a:latin typeface="+mn-lt"/>
          <a:ea typeface="+mn-ea"/>
        </a:defRPr>
      </a:lvl3pPr>
      <a:lvl4pPr marL="1371600" indent="-336550" algn="l" rtl="0" eaLnBrk="0" fontAlgn="base" hangingPunct="0">
        <a:spcBef>
          <a:spcPts val="600"/>
        </a:spcBef>
        <a:spcAft>
          <a:spcPct val="0"/>
        </a:spcAft>
        <a:buBlip>
          <a:blip r:embed="rId14"/>
        </a:buBlip>
        <a:defRPr>
          <a:solidFill>
            <a:schemeClr val="tx1"/>
          </a:solidFill>
          <a:latin typeface="+mn-lt"/>
          <a:ea typeface="+mn-ea"/>
        </a:defRPr>
      </a:lvl4pPr>
      <a:lvl5pPr marL="1720850" indent="-349250" algn="l" rtl="0" eaLnBrk="0" fontAlgn="base" hangingPunct="0">
        <a:spcBef>
          <a:spcPts val="600"/>
        </a:spcBef>
        <a:spcAft>
          <a:spcPct val="0"/>
        </a:spcAft>
        <a:buBlip>
          <a:blip r:embed="rId14"/>
        </a:buBlip>
        <a:defRPr>
          <a:solidFill>
            <a:schemeClr val="tx1"/>
          </a:solidFill>
          <a:latin typeface="+mn-lt"/>
          <a:ea typeface="+mn-ea"/>
        </a:defRPr>
      </a:lvl5pPr>
      <a:lvl6pPr marL="2178050" indent="-349250" algn="l" rtl="0" fontAlgn="base">
        <a:spcBef>
          <a:spcPts val="600"/>
        </a:spcBef>
        <a:spcAft>
          <a:spcPct val="0"/>
        </a:spcAft>
        <a:buBlip>
          <a:blip r:embed="rId14"/>
        </a:buBlip>
        <a:defRPr>
          <a:solidFill>
            <a:schemeClr val="tx1"/>
          </a:solidFill>
          <a:latin typeface="+mn-lt"/>
          <a:ea typeface="+mn-ea"/>
        </a:defRPr>
      </a:lvl6pPr>
      <a:lvl7pPr marL="2635250" indent="-349250" algn="l" rtl="0" fontAlgn="base">
        <a:spcBef>
          <a:spcPts val="600"/>
        </a:spcBef>
        <a:spcAft>
          <a:spcPct val="0"/>
        </a:spcAft>
        <a:buBlip>
          <a:blip r:embed="rId14"/>
        </a:buBlip>
        <a:defRPr>
          <a:solidFill>
            <a:schemeClr val="tx1"/>
          </a:solidFill>
          <a:latin typeface="+mn-lt"/>
          <a:ea typeface="+mn-ea"/>
        </a:defRPr>
      </a:lvl7pPr>
      <a:lvl8pPr marL="3092450" indent="-349250" algn="l" rtl="0" fontAlgn="base">
        <a:spcBef>
          <a:spcPts val="600"/>
        </a:spcBef>
        <a:spcAft>
          <a:spcPct val="0"/>
        </a:spcAft>
        <a:buBlip>
          <a:blip r:embed="rId14"/>
        </a:buBlip>
        <a:defRPr>
          <a:solidFill>
            <a:schemeClr val="tx1"/>
          </a:solidFill>
          <a:latin typeface="+mn-lt"/>
          <a:ea typeface="+mn-ea"/>
        </a:defRPr>
      </a:lvl8pPr>
      <a:lvl9pPr marL="3549650" indent="-349250" algn="l" rtl="0" fontAlgn="base">
        <a:spcBef>
          <a:spcPts val="600"/>
        </a:spcBef>
        <a:spcAft>
          <a:spcPct val="0"/>
        </a:spcAft>
        <a:buBlip>
          <a:blip r:embed="rId14"/>
        </a:buBlip>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3800475" y="1789113"/>
            <a:ext cx="5340350" cy="5056187"/>
            <a:chOff x="2394" y="1127"/>
            <a:chExt cx="3364" cy="3185"/>
          </a:xfrm>
        </p:grpSpPr>
        <p:sp>
          <p:nvSpPr>
            <p:cNvPr id="693251"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8" charset="0"/>
                <a:ea typeface="ＭＳ Ｐゴシック" pitchFamily="34" charset="-128"/>
                <a:cs typeface="+mn-cs"/>
              </a:endParaRPr>
            </a:p>
          </p:txBody>
        </p:sp>
        <p:sp>
          <p:nvSpPr>
            <p:cNvPr id="693252"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8" charset="0"/>
                <a:ea typeface="ＭＳ Ｐゴシック" pitchFamily="34" charset="-128"/>
                <a:cs typeface="+mn-cs"/>
              </a:endParaRPr>
            </a:p>
          </p:txBody>
        </p:sp>
        <p:sp>
          <p:nvSpPr>
            <p:cNvPr id="693253"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8" charset="0"/>
                <a:ea typeface="ＭＳ Ｐゴシック" pitchFamily="34" charset="-128"/>
                <a:cs typeface="+mn-cs"/>
              </a:endParaRPr>
            </a:p>
          </p:txBody>
        </p:sp>
        <p:sp>
          <p:nvSpPr>
            <p:cNvPr id="693254"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693255"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8" charset="0"/>
                <a:ea typeface="ＭＳ Ｐゴシック" pitchFamily="34" charset="-128"/>
                <a:cs typeface="+mn-cs"/>
              </a:endParaRPr>
            </a:p>
          </p:txBody>
        </p:sp>
        <p:sp>
          <p:nvSpPr>
            <p:cNvPr id="693256"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8" charset="0"/>
                <a:ea typeface="ＭＳ Ｐゴシック" pitchFamily="34" charset="-128"/>
                <a:cs typeface="+mn-cs"/>
              </a:endParaRPr>
            </a:p>
          </p:txBody>
        </p:sp>
        <p:sp>
          <p:nvSpPr>
            <p:cNvPr id="693257"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8" charset="0"/>
                <a:ea typeface="ＭＳ Ｐゴシック" pitchFamily="34" charset="-128"/>
                <a:cs typeface="+mn-cs"/>
              </a:endParaRPr>
            </a:p>
          </p:txBody>
        </p:sp>
        <p:sp>
          <p:nvSpPr>
            <p:cNvPr id="693258"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8" charset="0"/>
                <a:ea typeface="ＭＳ Ｐゴシック" pitchFamily="34" charset="-128"/>
                <a:cs typeface="+mn-cs"/>
              </a:endParaRPr>
            </a:p>
          </p:txBody>
        </p:sp>
        <p:sp>
          <p:nvSpPr>
            <p:cNvPr id="693259"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8" charset="0"/>
                <a:ea typeface="ＭＳ Ｐゴシック" pitchFamily="34" charset="-128"/>
                <a:cs typeface="+mn-cs"/>
              </a:endParaRPr>
            </a:p>
          </p:txBody>
        </p:sp>
        <p:sp>
          <p:nvSpPr>
            <p:cNvPr id="693260"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693261"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693262"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693263"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693264"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693265"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693266"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693267"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693268"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693269"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693270"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693271"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693272"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693273"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693274"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693275"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imes New Roman" pitchFamily="18" charset="0"/>
                <a:ea typeface="ＭＳ Ｐゴシック" pitchFamily="34" charset="-128"/>
                <a:cs typeface="+mn-cs"/>
              </a:endParaRPr>
            </a:p>
          </p:txBody>
        </p:sp>
        <p:sp>
          <p:nvSpPr>
            <p:cNvPr id="693276"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8" charset="0"/>
                <a:ea typeface="ＭＳ Ｐゴシック" pitchFamily="34" charset="-128"/>
                <a:cs typeface="+mn-cs"/>
              </a:endParaRPr>
            </a:p>
          </p:txBody>
        </p:sp>
        <p:sp>
          <p:nvSpPr>
            <p:cNvPr id="693277"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imes New Roman" pitchFamily="18" charset="0"/>
                <a:ea typeface="ＭＳ Ｐゴシック" pitchFamily="34" charset="-128"/>
                <a:cs typeface="+mn-cs"/>
              </a:endParaRPr>
            </a:p>
          </p:txBody>
        </p:sp>
        <p:sp>
          <p:nvSpPr>
            <p:cNvPr id="693278"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693279"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693280"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imes New Roman" pitchFamily="18" charset="0"/>
                <a:ea typeface="ＭＳ Ｐゴシック" pitchFamily="34" charset="-128"/>
                <a:cs typeface="+mn-cs"/>
              </a:endParaRPr>
            </a:p>
          </p:txBody>
        </p:sp>
        <p:sp>
          <p:nvSpPr>
            <p:cNvPr id="693281"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8" charset="0"/>
                <a:ea typeface="ＭＳ Ｐゴシック" pitchFamily="34" charset="-128"/>
                <a:cs typeface="+mn-cs"/>
              </a:endParaRPr>
            </a:p>
          </p:txBody>
        </p:sp>
        <p:sp>
          <p:nvSpPr>
            <p:cNvPr id="693282"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8" charset="0"/>
                <a:ea typeface="ＭＳ Ｐゴシック" pitchFamily="34" charset="-128"/>
                <a:cs typeface="+mn-cs"/>
              </a:endParaRPr>
            </a:p>
          </p:txBody>
        </p:sp>
        <p:sp>
          <p:nvSpPr>
            <p:cNvPr id="693283"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693284"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grpSp>
      <p:sp>
        <p:nvSpPr>
          <p:cNvPr id="693285"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93286"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3287"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34" charset="0"/>
                <a:ea typeface="ＭＳ Ｐゴシック" pitchFamily="34" charset="-128"/>
                <a:cs typeface="+mn-cs"/>
              </a:defRPr>
            </a:lvl1pPr>
          </a:lstStyle>
          <a:p>
            <a:pPr>
              <a:defRPr/>
            </a:pPr>
            <a:endParaRPr lang="en-US"/>
          </a:p>
        </p:txBody>
      </p:sp>
      <p:sp>
        <p:nvSpPr>
          <p:cNvPr id="693288"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34" charset="0"/>
                <a:ea typeface="ＭＳ Ｐゴシック" pitchFamily="34" charset="-128"/>
                <a:cs typeface="+mn-cs"/>
              </a:defRPr>
            </a:lvl1pPr>
          </a:lstStyle>
          <a:p>
            <a:pPr>
              <a:defRPr/>
            </a:pPr>
            <a:endParaRPr lang="en-US"/>
          </a:p>
        </p:txBody>
      </p:sp>
      <p:sp>
        <p:nvSpPr>
          <p:cNvPr id="693289"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Tahoma" charset="0"/>
              </a:defRPr>
            </a:lvl1pPr>
          </a:lstStyle>
          <a:p>
            <a:pPr>
              <a:defRPr/>
            </a:pPr>
            <a:fld id="{D1F497BE-1B82-CE4B-8C83-869BB74A01E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506" r:id="rId1"/>
    <p:sldLayoutId id="2147484409" r:id="rId2"/>
    <p:sldLayoutId id="2147484410" r:id="rId3"/>
    <p:sldLayoutId id="2147484411" r:id="rId4"/>
    <p:sldLayoutId id="2147484412" r:id="rId5"/>
    <p:sldLayoutId id="2147484413" r:id="rId6"/>
    <p:sldLayoutId id="2147484414" r:id="rId7"/>
    <p:sldLayoutId id="2147484415" r:id="rId8"/>
    <p:sldLayoutId id="2147484416" r:id="rId9"/>
    <p:sldLayoutId id="2147484417" r:id="rId10"/>
    <p:sldLayoutId id="214748441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fontAlgn="base">
        <a:spcBef>
          <a:spcPct val="20000"/>
        </a:spcBef>
        <a:spcAft>
          <a:spcPct val="0"/>
        </a:spcAft>
        <a:buClr>
          <a:schemeClr val="folHlink"/>
        </a:buClr>
        <a:buSzPct val="65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folHlink"/>
        </a:buClr>
        <a:buSzPct val="65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folHlink"/>
        </a:buClr>
        <a:buSzPct val="65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folHlink"/>
        </a:buClr>
        <a:buSzPct val="65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5796"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chemeClr val="tx2"/>
                </a:solidFill>
                <a:latin typeface="Arial" pitchFamily="34" charset="0"/>
                <a:ea typeface="ＭＳ Ｐゴシック" pitchFamily="34" charset="-128"/>
                <a:cs typeface="+mn-cs"/>
              </a:defRPr>
            </a:lvl1pPr>
          </a:lstStyle>
          <a:p>
            <a:pPr>
              <a:defRPr/>
            </a:pPr>
            <a:endParaRPr lang="en-US"/>
          </a:p>
        </p:txBody>
      </p:sp>
      <p:sp>
        <p:nvSpPr>
          <p:cNvPr id="545797"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smtClean="0">
                <a:solidFill>
                  <a:schemeClr val="tx2"/>
                </a:solidFill>
                <a:latin typeface="Arial" charset="0"/>
              </a:defRPr>
            </a:lvl1pPr>
          </a:lstStyle>
          <a:p>
            <a:pPr>
              <a:defRPr/>
            </a:pPr>
            <a:fld id="{A6174625-F549-3348-95F2-C676F3FDEC76}" type="slidenum">
              <a:rPr lang="en-US"/>
              <a:pPr>
                <a:defRPr/>
              </a:pPr>
              <a:t>‹#›</a:t>
            </a:fld>
            <a:endParaRPr lang="en-US"/>
          </a:p>
        </p:txBody>
      </p:sp>
      <p:sp>
        <p:nvSpPr>
          <p:cNvPr id="50182"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0183"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50184" name="Group 8"/>
          <p:cNvGrpSpPr>
            <a:grpSpLocks/>
          </p:cNvGrpSpPr>
          <p:nvPr/>
        </p:nvGrpSpPr>
        <p:grpSpPr bwMode="auto">
          <a:xfrm>
            <a:off x="228600" y="457200"/>
            <a:ext cx="1246188" cy="1371600"/>
            <a:chOff x="144" y="288"/>
            <a:chExt cx="785" cy="864"/>
          </a:xfrm>
        </p:grpSpPr>
        <p:sp>
          <p:nvSpPr>
            <p:cNvPr id="50186"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50187"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50188"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50189"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50190"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50191"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50192"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50193"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50194"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50195"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50196"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50197"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50198"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grpSp>
      <p:sp>
        <p:nvSpPr>
          <p:cNvPr id="545814"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2"/>
                </a:solidFill>
                <a:latin typeface="Arial" pitchFamily="34" charset="0"/>
                <a:ea typeface="ＭＳ Ｐゴシック" pitchFamily="34" charset="-128"/>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4507" r:id="rId1"/>
    <p:sldLayoutId id="2147484419" r:id="rId2"/>
    <p:sldLayoutId id="2147484420" r:id="rId3"/>
    <p:sldLayoutId id="2147484421" r:id="rId4"/>
    <p:sldLayoutId id="2147484422" r:id="rId5"/>
    <p:sldLayoutId id="2147484423" r:id="rId6"/>
    <p:sldLayoutId id="2147484424" r:id="rId7"/>
    <p:sldLayoutId id="2147484425" r:id="rId8"/>
    <p:sldLayoutId id="2147484426" r:id="rId9"/>
    <p:sldLayoutId id="2147484427" r:id="rId10"/>
    <p:sldLayoutId id="2147484428" r:id="rId11"/>
  </p:sldLayoutIdLst>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08"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08" charset="0"/>
        </a:defRPr>
      </a:lvl6pPr>
      <a:lvl7pPr marL="914400" algn="l" rtl="0" fontAlgn="base">
        <a:spcBef>
          <a:spcPct val="0"/>
        </a:spcBef>
        <a:spcAft>
          <a:spcPct val="0"/>
        </a:spcAft>
        <a:defRPr sz="3900">
          <a:solidFill>
            <a:schemeClr val="tx2"/>
          </a:solidFill>
          <a:latin typeface="Arial" pitchFamily="-108" charset="0"/>
        </a:defRPr>
      </a:lvl7pPr>
      <a:lvl8pPr marL="1371600" algn="l" rtl="0" fontAlgn="base">
        <a:spcBef>
          <a:spcPct val="0"/>
        </a:spcBef>
        <a:spcAft>
          <a:spcPct val="0"/>
        </a:spcAft>
        <a:defRPr sz="3900">
          <a:solidFill>
            <a:schemeClr val="tx2"/>
          </a:solidFill>
          <a:latin typeface="Arial" pitchFamily="-108" charset="0"/>
        </a:defRPr>
      </a:lvl8pPr>
      <a:lvl9pPr marL="1828800" algn="l" rtl="0" fontAlgn="base">
        <a:spcBef>
          <a:spcPct val="0"/>
        </a:spcBef>
        <a:spcAft>
          <a:spcPct val="0"/>
        </a:spcAft>
        <a:defRPr sz="3900">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08"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pitchFamily="-108"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ＭＳ Ｐゴシック" pitchFamily="-108" charset="-128"/>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ＭＳ Ｐゴシック" pitchFamily="-108" charset="-128"/>
        </a:defRPr>
      </a:lvl5pPr>
      <a:lvl6pPr marL="25146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6pPr>
      <a:lvl7pPr marL="29718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7pPr>
      <a:lvl8pPr marL="34290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8pPr>
      <a:lvl9pPr marL="38862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12700"/>
            <a:ext cx="9156700" cy="6870700"/>
            <a:chOff x="0" y="-8"/>
            <a:chExt cx="5768" cy="4328"/>
          </a:xfrm>
        </p:grpSpPr>
        <p:sp>
          <p:nvSpPr>
            <p:cNvPr id="62472"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473"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474"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2475"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2476"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2477"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2478"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2479"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2480"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2481"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2482"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2483"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2484"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2485"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2486"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2487"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2488"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2489"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2490"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62491" name="Picture 22" descr="Topbanx"/>
            <p:cNvPicPr>
              <a:picLocks noChangeAspect="1" noChangeArrowheads="1"/>
            </p:cNvPicPr>
            <p:nvPr/>
          </p:nvPicPr>
          <p:blipFill>
            <a:blip r:embed="rId14">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2467"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2468"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501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Times New Roman" pitchFamily="18" charset="0"/>
                <a:ea typeface="ＭＳ Ｐゴシック" pitchFamily="34" charset="-128"/>
                <a:cs typeface="+mn-cs"/>
              </a:defRPr>
            </a:lvl1pPr>
          </a:lstStyle>
          <a:p>
            <a:pPr>
              <a:defRPr/>
            </a:pPr>
            <a:endParaRPr lang="en-US"/>
          </a:p>
        </p:txBody>
      </p:sp>
      <p:sp>
        <p:nvSpPr>
          <p:cNvPr id="8501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imes New Roman" pitchFamily="18" charset="0"/>
                <a:ea typeface="ＭＳ Ｐゴシック" pitchFamily="34" charset="-128"/>
                <a:cs typeface="+mn-cs"/>
              </a:defRPr>
            </a:lvl1pPr>
          </a:lstStyle>
          <a:p>
            <a:pPr>
              <a:defRPr/>
            </a:pPr>
            <a:endParaRPr lang="en-US"/>
          </a:p>
        </p:txBody>
      </p:sp>
      <p:sp>
        <p:nvSpPr>
          <p:cNvPr id="8501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lvl1pPr>
          </a:lstStyle>
          <a:p>
            <a:pPr>
              <a:defRPr/>
            </a:pPr>
            <a:fld id="{FF54213E-E10B-6548-B65F-68E271C78C5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508" r:id="rId1"/>
    <p:sldLayoutId id="2147484429" r:id="rId2"/>
    <p:sldLayoutId id="2147484430" r:id="rId3"/>
    <p:sldLayoutId id="2147484431" r:id="rId4"/>
    <p:sldLayoutId id="2147484432" r:id="rId5"/>
    <p:sldLayoutId id="2147484433" r:id="rId6"/>
    <p:sldLayoutId id="2147484434" r:id="rId7"/>
    <p:sldLayoutId id="2147484435" r:id="rId8"/>
    <p:sldLayoutId id="2147484436" r:id="rId9"/>
    <p:sldLayoutId id="2147484437" r:id="rId10"/>
    <p:sldLayoutId id="2147484438" r:id="rId11"/>
    <p:sldLayoutId id="2147484439"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08"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5"/>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5000"/>
        <a:buFont typeface="Wingdings" charset="0"/>
        <a:buBlip>
          <a:blip r:embed="rId16"/>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75778"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5779"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5780"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5781"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5782"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5783"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2168"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85"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70"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8" charset="0"/>
                <a:ea typeface="ＭＳ Ｐゴシック" pitchFamily="34" charset="-128"/>
                <a:cs typeface="+mn-cs"/>
              </a:defRPr>
            </a:lvl1pPr>
          </a:lstStyle>
          <a:p>
            <a:pPr>
              <a:defRPr/>
            </a:pPr>
            <a:endParaRPr lang="en-US"/>
          </a:p>
        </p:txBody>
      </p:sp>
      <p:sp>
        <p:nvSpPr>
          <p:cNvPr id="92171"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8" charset="0"/>
                <a:ea typeface="ＭＳ Ｐゴシック" pitchFamily="34" charset="-128"/>
                <a:cs typeface="+mn-cs"/>
              </a:defRPr>
            </a:lvl1pPr>
          </a:lstStyle>
          <a:p>
            <a:pPr>
              <a:defRPr/>
            </a:pPr>
            <a:endParaRPr lang="en-US"/>
          </a:p>
        </p:txBody>
      </p:sp>
      <p:sp>
        <p:nvSpPr>
          <p:cNvPr id="92172"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smtClean="0"/>
            </a:lvl1pPr>
          </a:lstStyle>
          <a:p>
            <a:pPr>
              <a:defRPr/>
            </a:pPr>
            <a:fld id="{1714B72F-D2CC-F349-B27D-4331523301E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09" r:id="rId1"/>
    <p:sldLayoutId id="2147484440" r:id="rId2"/>
    <p:sldLayoutId id="2147484441" r:id="rId3"/>
    <p:sldLayoutId id="2147484442" r:id="rId4"/>
    <p:sldLayoutId id="2147484443" r:id="rId5"/>
    <p:sldLayoutId id="2147484444" r:id="rId6"/>
    <p:sldLayoutId id="2147484445" r:id="rId7"/>
    <p:sldLayoutId id="2147484446" r:id="rId8"/>
    <p:sldLayoutId id="2147484447" r:id="rId9"/>
    <p:sldLayoutId id="2147484448" r:id="rId10"/>
    <p:sldLayoutId id="2147484449"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ea typeface="ＭＳ Ｐゴシック" pitchFamily="34" charset="-128"/>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ea typeface="ＭＳ Ｐゴシック" pitchFamily="34" charset="-128"/>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31F5290A-6EC3-F649-9E1F-92354030F8B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50" r:id="rId1"/>
    <p:sldLayoutId id="2147484451" r:id="rId2"/>
    <p:sldLayoutId id="2147484452" r:id="rId3"/>
    <p:sldLayoutId id="2147484453" r:id="rId4"/>
    <p:sldLayoutId id="2147484454" r:id="rId5"/>
    <p:sldLayoutId id="2147484455" r:id="rId6"/>
    <p:sldLayoutId id="2147484456" r:id="rId7"/>
    <p:sldLayoutId id="2147484457" r:id="rId8"/>
    <p:sldLayoutId id="2147484458" r:id="rId9"/>
    <p:sldLayoutId id="2147484459" r:id="rId10"/>
    <p:sldLayoutId id="2147484460" r:id="rId11"/>
    <p:sldLayoutId id="2147484461"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pattFill prst="dkHorz">
          <a:fgClr>
            <a:schemeClr val="bg2"/>
          </a:fgClr>
          <a:bgClr>
            <a:schemeClr val="bg1"/>
          </a:bgClr>
        </a:pattFill>
        <a:effectLst/>
      </p:bgPr>
    </p:bg>
    <p:spTree>
      <p:nvGrpSpPr>
        <p:cNvPr id="1" name=""/>
        <p:cNvGrpSpPr/>
        <p:nvPr/>
      </p:nvGrpSpPr>
      <p:grpSpPr>
        <a:xfrm>
          <a:off x="0" y="0"/>
          <a:ext cx="0" cy="0"/>
          <a:chOff x="0" y="0"/>
          <a:chExt cx="0" cy="0"/>
        </a:xfrm>
      </p:grpSpPr>
      <p:grpSp>
        <p:nvGrpSpPr>
          <p:cNvPr id="101378" name="Group 2"/>
          <p:cNvGrpSpPr>
            <a:grpSpLocks/>
          </p:cNvGrpSpPr>
          <p:nvPr/>
        </p:nvGrpSpPr>
        <p:grpSpPr bwMode="auto">
          <a:xfrm>
            <a:off x="0" y="2438400"/>
            <a:ext cx="9144000" cy="4046538"/>
            <a:chOff x="0" y="1536"/>
            <a:chExt cx="5760" cy="2549"/>
          </a:xfrm>
        </p:grpSpPr>
        <p:sp>
          <p:nvSpPr>
            <p:cNvPr id="332803"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w="9525">
              <a:noFill/>
              <a:miter lim="800000"/>
              <a:headEnd/>
              <a:tailEnd/>
            </a:ln>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101385" name="Freeform 4"/>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1386" name="Freeform 5"/>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2806" name="Freeform 6"/>
            <p:cNvSpPr>
              <a:spLocks/>
            </p:cNvSpPr>
            <p:nvPr userDrawn="1"/>
          </p:nvSpPr>
          <p:spPr bwMode="hidden">
            <a:xfrm>
              <a:off x="3792" y="1536"/>
              <a:ext cx="1968" cy="762"/>
            </a:xfrm>
            <a:custGeom>
              <a:avLst/>
              <a:gdLst/>
              <a:ahLst/>
              <a:cxnLst>
                <a:cxn ang="0">
                  <a:pos x="965" y="165"/>
                </a:cxn>
                <a:cxn ang="0">
                  <a:pos x="696" y="200"/>
                </a:cxn>
                <a:cxn ang="0">
                  <a:pos x="693" y="237"/>
                </a:cxn>
                <a:cxn ang="0">
                  <a:pos x="924" y="258"/>
                </a:cxn>
                <a:cxn ang="0">
                  <a:pos x="993" y="267"/>
                </a:cxn>
                <a:cxn ang="0">
                  <a:pos x="681" y="291"/>
                </a:cxn>
                <a:cxn ang="0">
                  <a:pos x="633" y="309"/>
                </a:cxn>
                <a:cxn ang="0">
                  <a:pos x="645" y="336"/>
                </a:cxn>
                <a:cxn ang="0">
                  <a:pos x="672" y="351"/>
                </a:cxn>
                <a:cxn ang="0">
                  <a:pos x="984" y="333"/>
                </a:cxn>
                <a:cxn ang="0">
                  <a:pos x="1080" y="357"/>
                </a:cxn>
                <a:cxn ang="0">
                  <a:pos x="624" y="492"/>
                </a:cxn>
                <a:cxn ang="0">
                  <a:pos x="616" y="536"/>
                </a:cxn>
                <a:cxn ang="0">
                  <a:pos x="8" y="724"/>
                </a:cxn>
                <a:cxn ang="0">
                  <a:pos x="0" y="756"/>
                </a:cxn>
                <a:cxn ang="0">
                  <a:pos x="27" y="762"/>
                </a:cxn>
                <a:cxn ang="0">
                  <a:pos x="664" y="564"/>
                </a:cxn>
                <a:cxn ang="0">
                  <a:pos x="856" y="600"/>
                </a:cxn>
                <a:cxn ang="0">
                  <a:pos x="1158" y="507"/>
                </a:cxn>
                <a:cxn ang="0">
                  <a:pos x="1434" y="465"/>
                </a:cxn>
                <a:cxn ang="0">
                  <a:pos x="1572" y="368"/>
                </a:cxn>
                <a:cxn ang="0">
                  <a:pos x="1712" y="340"/>
                </a:cxn>
                <a:cxn ang="0">
                  <a:pos x="1856" y="328"/>
                </a:cxn>
                <a:cxn ang="0">
                  <a:pos x="1968" y="330"/>
                </a:cxn>
                <a:cxn ang="0">
                  <a:pos x="1968" y="0"/>
                </a:cxn>
                <a:cxn ang="0">
                  <a:pos x="1934" y="3"/>
                </a:cxn>
                <a:cxn ang="0">
                  <a:pos x="1832" y="5"/>
                </a:cxn>
                <a:cxn ang="0">
                  <a:pos x="1682" y="35"/>
                </a:cxn>
                <a:cxn ang="0">
                  <a:pos x="1643" y="72"/>
                </a:cxn>
                <a:cxn ang="0">
                  <a:pos x="1392" y="11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01388" name="Freeform 7"/>
            <p:cNvSpPr>
              <a:spLocks/>
            </p:cNvSpPr>
            <p:nvPr userDrawn="1"/>
          </p:nvSpPr>
          <p:spPr bwMode="hidden">
            <a:xfrm>
              <a:off x="3599" y="2477"/>
              <a:ext cx="186" cy="120"/>
            </a:xfrm>
            <a:custGeom>
              <a:avLst/>
              <a:gdLst>
                <a:gd name="T0" fmla="*/ 185 w 185"/>
                <a:gd name="T1" fmla="*/ 0 h 120"/>
                <a:gd name="T2" fmla="*/ 185 w 185"/>
                <a:gd name="T3" fmla="*/ 6 h 120"/>
                <a:gd name="T4" fmla="*/ 185 w 185"/>
                <a:gd name="T5" fmla="*/ 18 h 120"/>
                <a:gd name="T6" fmla="*/ 185 w 185"/>
                <a:gd name="T7" fmla="*/ 36 h 120"/>
                <a:gd name="T8" fmla="*/ 179 w 185"/>
                <a:gd name="T9" fmla="*/ 54 h 120"/>
                <a:gd name="T10" fmla="*/ 161 w 185"/>
                <a:gd name="T11" fmla="*/ 72 h 120"/>
                <a:gd name="T12" fmla="*/ 137 w 185"/>
                <a:gd name="T13" fmla="*/ 96 h 120"/>
                <a:gd name="T14" fmla="*/ 101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85 w 185"/>
                <a:gd name="T29" fmla="*/ 0 h 120"/>
                <a:gd name="T30" fmla="*/ 185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1389" name="Freeform 8"/>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1390" name="Freeform 9"/>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37 w 526"/>
                <a:gd name="T17" fmla="*/ 179 h 275"/>
                <a:gd name="T18" fmla="*/ 209 w 526"/>
                <a:gd name="T19" fmla="*/ 143 h 275"/>
                <a:gd name="T20" fmla="*/ 251 w 526"/>
                <a:gd name="T21" fmla="*/ 120 h 275"/>
                <a:gd name="T22" fmla="*/ 299 w 526"/>
                <a:gd name="T23" fmla="*/ 96 h 275"/>
                <a:gd name="T24" fmla="*/ 394 w 526"/>
                <a:gd name="T25" fmla="*/ 48 h 275"/>
                <a:gd name="T26" fmla="*/ 442 w 526"/>
                <a:gd name="T27" fmla="*/ 30 h 275"/>
                <a:gd name="T28" fmla="*/ 478 w 526"/>
                <a:gd name="T29" fmla="*/ 12 h 275"/>
                <a:gd name="T30" fmla="*/ 502 w 526"/>
                <a:gd name="T31" fmla="*/ 6 h 275"/>
                <a:gd name="T32" fmla="*/ 520 w 526"/>
                <a:gd name="T33" fmla="*/ 0 h 275"/>
                <a:gd name="T34" fmla="*/ 526 w 526"/>
                <a:gd name="T35" fmla="*/ 0 h 275"/>
                <a:gd name="T36" fmla="*/ 520 w 526"/>
                <a:gd name="T37" fmla="*/ 6 h 275"/>
                <a:gd name="T38" fmla="*/ 508 w 526"/>
                <a:gd name="T39" fmla="*/ 12 h 275"/>
                <a:gd name="T40" fmla="*/ 484 w 526"/>
                <a:gd name="T41" fmla="*/ 24 h 275"/>
                <a:gd name="T42" fmla="*/ 460 w 526"/>
                <a:gd name="T43" fmla="*/ 42 h 275"/>
                <a:gd name="T44" fmla="*/ 436 w 526"/>
                <a:gd name="T45" fmla="*/ 54 h 275"/>
                <a:gd name="T46" fmla="*/ 394 w 526"/>
                <a:gd name="T47" fmla="*/ 78 h 275"/>
                <a:gd name="T48" fmla="*/ 340 w 526"/>
                <a:gd name="T49" fmla="*/ 108 h 275"/>
                <a:gd name="T50" fmla="*/ 275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1391" name="Freeform 10"/>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20 w 718"/>
                <a:gd name="T17" fmla="*/ 228 h 306"/>
                <a:gd name="T18" fmla="*/ 126 w 718"/>
                <a:gd name="T19" fmla="*/ 228 h 306"/>
                <a:gd name="T20" fmla="*/ 144 w 718"/>
                <a:gd name="T21" fmla="*/ 222 h 306"/>
                <a:gd name="T22" fmla="*/ 168 w 718"/>
                <a:gd name="T23" fmla="*/ 216 h 306"/>
                <a:gd name="T24" fmla="*/ 198 w 718"/>
                <a:gd name="T25" fmla="*/ 204 h 306"/>
                <a:gd name="T26" fmla="*/ 275 w 718"/>
                <a:gd name="T27" fmla="*/ 180 h 306"/>
                <a:gd name="T28" fmla="*/ 371 w 718"/>
                <a:gd name="T29" fmla="*/ 156 h 306"/>
                <a:gd name="T30" fmla="*/ 461 w 718"/>
                <a:gd name="T31" fmla="*/ 126 h 306"/>
                <a:gd name="T32" fmla="*/ 544 w 718"/>
                <a:gd name="T33" fmla="*/ 102 h 306"/>
                <a:gd name="T34" fmla="*/ 574 w 718"/>
                <a:gd name="T35" fmla="*/ 90 h 306"/>
                <a:gd name="T36" fmla="*/ 604 w 718"/>
                <a:gd name="T37" fmla="*/ 84 h 306"/>
                <a:gd name="T38" fmla="*/ 622 w 718"/>
                <a:gd name="T39" fmla="*/ 78 h 306"/>
                <a:gd name="T40" fmla="*/ 628 w 718"/>
                <a:gd name="T41" fmla="*/ 72 h 306"/>
                <a:gd name="T42" fmla="*/ 634 w 718"/>
                <a:gd name="T43" fmla="*/ 66 h 306"/>
                <a:gd name="T44" fmla="*/ 652 w 718"/>
                <a:gd name="T45" fmla="*/ 60 h 306"/>
                <a:gd name="T46" fmla="*/ 694 w 718"/>
                <a:gd name="T47" fmla="*/ 30 h 306"/>
                <a:gd name="T48" fmla="*/ 712 w 718"/>
                <a:gd name="T49" fmla="*/ 18 h 306"/>
                <a:gd name="T50" fmla="*/ 718 w 718"/>
                <a:gd name="T51" fmla="*/ 6 h 306"/>
                <a:gd name="T52" fmla="*/ 712 w 718"/>
                <a:gd name="T53" fmla="*/ 0 h 306"/>
                <a:gd name="T54" fmla="*/ 688 w 718"/>
                <a:gd name="T55" fmla="*/ 0 h 306"/>
                <a:gd name="T56" fmla="*/ 628 w 718"/>
                <a:gd name="T57" fmla="*/ 0 h 306"/>
                <a:gd name="T58" fmla="*/ 580 w 718"/>
                <a:gd name="T59" fmla="*/ 0 h 306"/>
                <a:gd name="T60" fmla="*/ 544 w 718"/>
                <a:gd name="T61" fmla="*/ 0 h 306"/>
                <a:gd name="T62" fmla="*/ 514 w 718"/>
                <a:gd name="T63" fmla="*/ 18 h 306"/>
                <a:gd name="T64" fmla="*/ 485 w 718"/>
                <a:gd name="T65" fmla="*/ 42 h 306"/>
                <a:gd name="T66" fmla="*/ 467 w 718"/>
                <a:gd name="T67" fmla="*/ 54 h 306"/>
                <a:gd name="T68" fmla="*/ 449 w 718"/>
                <a:gd name="T69" fmla="*/ 60 h 306"/>
                <a:gd name="T70" fmla="*/ 425 w 718"/>
                <a:gd name="T71" fmla="*/ 60 h 306"/>
                <a:gd name="T72" fmla="*/ 389 w 718"/>
                <a:gd name="T73" fmla="*/ 66 h 306"/>
                <a:gd name="T74" fmla="*/ 347 w 718"/>
                <a:gd name="T75" fmla="*/ 84 h 306"/>
                <a:gd name="T76" fmla="*/ 311 w 718"/>
                <a:gd name="T77" fmla="*/ 108 h 306"/>
                <a:gd name="T78" fmla="*/ 287 w 718"/>
                <a:gd name="T79" fmla="*/ 126 h 306"/>
                <a:gd name="T80" fmla="*/ 275 w 718"/>
                <a:gd name="T81" fmla="*/ 132 h 306"/>
                <a:gd name="T82" fmla="*/ 257 w 718"/>
                <a:gd name="T83" fmla="*/ 138 h 306"/>
                <a:gd name="T84" fmla="*/ 221 w 718"/>
                <a:gd name="T85" fmla="*/ 138 h 306"/>
                <a:gd name="T86" fmla="*/ 186 w 718"/>
                <a:gd name="T87" fmla="*/ 138 h 306"/>
                <a:gd name="T88" fmla="*/ 180 w 718"/>
                <a:gd name="T89" fmla="*/ 138 h 306"/>
                <a:gd name="T90" fmla="*/ 174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1392" name="Freeform 11"/>
            <p:cNvSpPr>
              <a:spLocks/>
            </p:cNvSpPr>
            <p:nvPr userDrawn="1"/>
          </p:nvSpPr>
          <p:spPr bwMode="hidden">
            <a:xfrm>
              <a:off x="3358" y="1890"/>
              <a:ext cx="2400" cy="881"/>
            </a:xfrm>
            <a:custGeom>
              <a:avLst/>
              <a:gdLst>
                <a:gd name="T0" fmla="*/ 2231 w 2392"/>
                <a:gd name="T1" fmla="*/ 54 h 881"/>
                <a:gd name="T2" fmla="*/ 2189 w 2392"/>
                <a:gd name="T3" fmla="*/ 54 h 881"/>
                <a:gd name="T4" fmla="*/ 2147 w 2392"/>
                <a:gd name="T5" fmla="*/ 66 h 881"/>
                <a:gd name="T6" fmla="*/ 2021 w 2392"/>
                <a:gd name="T7" fmla="*/ 101 h 881"/>
                <a:gd name="T8" fmla="*/ 1956 w 2392"/>
                <a:gd name="T9" fmla="*/ 119 h 881"/>
                <a:gd name="T10" fmla="*/ 1860 w 2392"/>
                <a:gd name="T11" fmla="*/ 167 h 881"/>
                <a:gd name="T12" fmla="*/ 1836 w 2392"/>
                <a:gd name="T13" fmla="*/ 245 h 881"/>
                <a:gd name="T14" fmla="*/ 1842 w 2392"/>
                <a:gd name="T15" fmla="*/ 305 h 881"/>
                <a:gd name="T16" fmla="*/ 1758 w 2392"/>
                <a:gd name="T17" fmla="*/ 317 h 881"/>
                <a:gd name="T18" fmla="*/ 1597 w 2392"/>
                <a:gd name="T19" fmla="*/ 263 h 881"/>
                <a:gd name="T20" fmla="*/ 1507 w 2392"/>
                <a:gd name="T21" fmla="*/ 257 h 881"/>
                <a:gd name="T22" fmla="*/ 1399 w 2392"/>
                <a:gd name="T23" fmla="*/ 311 h 881"/>
                <a:gd name="T24" fmla="*/ 1334 w 2392"/>
                <a:gd name="T25" fmla="*/ 353 h 881"/>
                <a:gd name="T26" fmla="*/ 1310 w 2392"/>
                <a:gd name="T27" fmla="*/ 359 h 881"/>
                <a:gd name="T28" fmla="*/ 1214 w 2392"/>
                <a:gd name="T29" fmla="*/ 371 h 881"/>
                <a:gd name="T30" fmla="*/ 1160 w 2392"/>
                <a:gd name="T31" fmla="*/ 365 h 881"/>
                <a:gd name="T32" fmla="*/ 1053 w 2392"/>
                <a:gd name="T33" fmla="*/ 371 h 881"/>
                <a:gd name="T34" fmla="*/ 957 w 2392"/>
                <a:gd name="T35" fmla="*/ 383 h 881"/>
                <a:gd name="T36" fmla="*/ 921 w 2392"/>
                <a:gd name="T37" fmla="*/ 401 h 881"/>
                <a:gd name="T38" fmla="*/ 819 w 2392"/>
                <a:gd name="T39" fmla="*/ 419 h 881"/>
                <a:gd name="T40" fmla="*/ 778 w 2392"/>
                <a:gd name="T41" fmla="*/ 419 h 881"/>
                <a:gd name="T42" fmla="*/ 664 w 2392"/>
                <a:gd name="T43" fmla="*/ 437 h 881"/>
                <a:gd name="T44" fmla="*/ 598 w 2392"/>
                <a:gd name="T45" fmla="*/ 473 h 881"/>
                <a:gd name="T46" fmla="*/ 503 w 2392"/>
                <a:gd name="T47" fmla="*/ 467 h 881"/>
                <a:gd name="T48" fmla="*/ 431 w 2392"/>
                <a:gd name="T49" fmla="*/ 491 h 881"/>
                <a:gd name="T50" fmla="*/ 413 w 2392"/>
                <a:gd name="T51" fmla="*/ 539 h 881"/>
                <a:gd name="T52" fmla="*/ 347 w 2392"/>
                <a:gd name="T53" fmla="*/ 569 h 881"/>
                <a:gd name="T54" fmla="*/ 222 w 2392"/>
                <a:gd name="T55" fmla="*/ 599 h 881"/>
                <a:gd name="T56" fmla="*/ 138 w 2392"/>
                <a:gd name="T57" fmla="*/ 647 h 881"/>
                <a:gd name="T58" fmla="*/ 108 w 2392"/>
                <a:gd name="T59" fmla="*/ 659 h 881"/>
                <a:gd name="T60" fmla="*/ 0 w 2392"/>
                <a:gd name="T61" fmla="*/ 671 h 881"/>
                <a:gd name="T62" fmla="*/ 84 w 2392"/>
                <a:gd name="T63" fmla="*/ 695 h 881"/>
                <a:gd name="T64" fmla="*/ 263 w 2392"/>
                <a:gd name="T65" fmla="*/ 653 h 881"/>
                <a:gd name="T66" fmla="*/ 473 w 2392"/>
                <a:gd name="T67" fmla="*/ 569 h 881"/>
                <a:gd name="T68" fmla="*/ 568 w 2392"/>
                <a:gd name="T69" fmla="*/ 521 h 881"/>
                <a:gd name="T70" fmla="*/ 646 w 2392"/>
                <a:gd name="T71" fmla="*/ 515 h 881"/>
                <a:gd name="T72" fmla="*/ 873 w 2392"/>
                <a:gd name="T73" fmla="*/ 461 h 881"/>
                <a:gd name="T74" fmla="*/ 1148 w 2392"/>
                <a:gd name="T75" fmla="*/ 425 h 881"/>
                <a:gd name="T76" fmla="*/ 1292 w 2392"/>
                <a:gd name="T77" fmla="*/ 461 h 881"/>
                <a:gd name="T78" fmla="*/ 1417 w 2392"/>
                <a:gd name="T79" fmla="*/ 533 h 881"/>
                <a:gd name="T80" fmla="*/ 1435 w 2392"/>
                <a:gd name="T81" fmla="*/ 617 h 881"/>
                <a:gd name="T82" fmla="*/ 1376 w 2392"/>
                <a:gd name="T83" fmla="*/ 653 h 881"/>
                <a:gd name="T84" fmla="*/ 1226 w 2392"/>
                <a:gd name="T85" fmla="*/ 701 h 881"/>
                <a:gd name="T86" fmla="*/ 1112 w 2392"/>
                <a:gd name="T87" fmla="*/ 755 h 881"/>
                <a:gd name="T88" fmla="*/ 1065 w 2392"/>
                <a:gd name="T89" fmla="*/ 809 h 881"/>
                <a:gd name="T90" fmla="*/ 1077 w 2392"/>
                <a:gd name="T91" fmla="*/ 869 h 881"/>
                <a:gd name="T92" fmla="*/ 1106 w 2392"/>
                <a:gd name="T93" fmla="*/ 881 h 881"/>
                <a:gd name="T94" fmla="*/ 1208 w 2392"/>
                <a:gd name="T95" fmla="*/ 869 h 881"/>
                <a:gd name="T96" fmla="*/ 1388 w 2392"/>
                <a:gd name="T97" fmla="*/ 857 h 881"/>
                <a:gd name="T98" fmla="*/ 1441 w 2392"/>
                <a:gd name="T99" fmla="*/ 851 h 881"/>
                <a:gd name="T100" fmla="*/ 1483 w 2392"/>
                <a:gd name="T101" fmla="*/ 833 h 881"/>
                <a:gd name="T102" fmla="*/ 1675 w 2392"/>
                <a:gd name="T103" fmla="*/ 743 h 881"/>
                <a:gd name="T104" fmla="*/ 1806 w 2392"/>
                <a:gd name="T105" fmla="*/ 689 h 881"/>
                <a:gd name="T106" fmla="*/ 1884 w 2392"/>
                <a:gd name="T107" fmla="*/ 581 h 881"/>
                <a:gd name="T108" fmla="*/ 2039 w 2392"/>
                <a:gd name="T109" fmla="*/ 389 h 881"/>
                <a:gd name="T110" fmla="*/ 2207 w 2392"/>
                <a:gd name="T111" fmla="*/ 269 h 881"/>
                <a:gd name="T112" fmla="*/ 2249 w 2392"/>
                <a:gd name="T113" fmla="*/ 239 h 881"/>
                <a:gd name="T114" fmla="*/ 2392 w 2392"/>
                <a:gd name="T115" fmla="*/ 0 h 881"/>
                <a:gd name="T116" fmla="*/ 2302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2812" name="Freeform 12"/>
            <p:cNvSpPr>
              <a:spLocks/>
            </p:cNvSpPr>
            <p:nvPr userDrawn="1"/>
          </p:nvSpPr>
          <p:spPr bwMode="hidden">
            <a:xfrm>
              <a:off x="3839" y="1854"/>
              <a:ext cx="577" cy="258"/>
            </a:xfrm>
            <a:custGeom>
              <a:avLst/>
              <a:gdLst/>
              <a:ahLst/>
              <a:cxnLst>
                <a:cxn ang="0">
                  <a:pos x="30" y="245"/>
                </a:cxn>
                <a:cxn ang="0">
                  <a:pos x="18" y="251"/>
                </a:cxn>
                <a:cxn ang="0">
                  <a:pos x="6" y="257"/>
                </a:cxn>
                <a:cxn ang="0">
                  <a:pos x="0" y="257"/>
                </a:cxn>
                <a:cxn ang="0">
                  <a:pos x="305" y="113"/>
                </a:cxn>
                <a:cxn ang="0">
                  <a:pos x="520" y="0"/>
                </a:cxn>
                <a:cxn ang="0">
                  <a:pos x="526" y="6"/>
                </a:cxn>
                <a:cxn ang="0">
                  <a:pos x="544" y="18"/>
                </a:cxn>
                <a:cxn ang="0">
                  <a:pos x="550" y="24"/>
                </a:cxn>
                <a:cxn ang="0">
                  <a:pos x="550" y="36"/>
                </a:cxn>
                <a:cxn ang="0">
                  <a:pos x="544" y="42"/>
                </a:cxn>
                <a:cxn ang="0">
                  <a:pos x="526" y="54"/>
                </a:cxn>
                <a:cxn ang="0">
                  <a:pos x="514" y="60"/>
                </a:cxn>
                <a:cxn ang="0">
                  <a:pos x="502" y="66"/>
                </a:cxn>
                <a:cxn ang="0">
                  <a:pos x="448" y="84"/>
                </a:cxn>
                <a:cxn ang="0">
                  <a:pos x="382" y="113"/>
                </a:cxn>
                <a:cxn ang="0">
                  <a:pos x="305" y="143"/>
                </a:cxn>
                <a:cxn ang="0">
                  <a:pos x="227" y="173"/>
                </a:cxn>
                <a:cxn ang="0">
                  <a:pos x="149" y="203"/>
                </a:cxn>
                <a:cxn ang="0">
                  <a:pos x="83" y="227"/>
                </a:cxn>
                <a:cxn ang="0">
                  <a:pos x="30" y="245"/>
                </a:cxn>
                <a:cxn ang="0">
                  <a:pos x="30" y="245"/>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01394" name="Freeform 13"/>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2814" name="Freeform 14"/>
            <p:cNvSpPr>
              <a:spLocks/>
            </p:cNvSpPr>
            <p:nvPr userDrawn="1"/>
          </p:nvSpPr>
          <p:spPr bwMode="hidden">
            <a:xfrm>
              <a:off x="3839" y="1728"/>
              <a:ext cx="716" cy="383"/>
            </a:xfrm>
            <a:custGeom>
              <a:avLst/>
              <a:gdLst/>
              <a:ahLst/>
              <a:cxnLst>
                <a:cxn ang="0">
                  <a:pos x="659" y="6"/>
                </a:cxn>
                <a:cxn ang="0">
                  <a:pos x="588" y="42"/>
                </a:cxn>
                <a:cxn ang="0">
                  <a:pos x="515" y="84"/>
                </a:cxn>
                <a:cxn ang="0">
                  <a:pos x="509" y="90"/>
                </a:cxn>
                <a:cxn ang="0">
                  <a:pos x="485" y="102"/>
                </a:cxn>
                <a:cxn ang="0">
                  <a:pos x="455" y="120"/>
                </a:cxn>
                <a:cxn ang="0">
                  <a:pos x="425" y="138"/>
                </a:cxn>
                <a:cxn ang="0">
                  <a:pos x="371" y="168"/>
                </a:cxn>
                <a:cxn ang="0">
                  <a:pos x="306" y="198"/>
                </a:cxn>
                <a:cxn ang="0">
                  <a:pos x="186" y="251"/>
                </a:cxn>
                <a:cxn ang="0">
                  <a:pos x="131" y="269"/>
                </a:cxn>
                <a:cxn ang="0">
                  <a:pos x="89" y="287"/>
                </a:cxn>
                <a:cxn ang="0">
                  <a:pos x="53" y="305"/>
                </a:cxn>
                <a:cxn ang="0">
                  <a:pos x="36" y="311"/>
                </a:cxn>
                <a:cxn ang="0">
                  <a:pos x="12" y="329"/>
                </a:cxn>
                <a:cxn ang="0">
                  <a:pos x="0" y="353"/>
                </a:cxn>
                <a:cxn ang="0">
                  <a:pos x="0" y="371"/>
                </a:cxn>
                <a:cxn ang="0">
                  <a:pos x="0" y="383"/>
                </a:cxn>
                <a:cxn ang="0">
                  <a:pos x="0" y="383"/>
                </a:cxn>
                <a:cxn ang="0">
                  <a:pos x="12" y="371"/>
                </a:cxn>
                <a:cxn ang="0">
                  <a:pos x="30" y="353"/>
                </a:cxn>
                <a:cxn ang="0">
                  <a:pos x="53" y="335"/>
                </a:cxn>
                <a:cxn ang="0">
                  <a:pos x="77" y="317"/>
                </a:cxn>
                <a:cxn ang="0">
                  <a:pos x="101" y="311"/>
                </a:cxn>
                <a:cxn ang="0">
                  <a:pos x="131" y="299"/>
                </a:cxn>
                <a:cxn ang="0">
                  <a:pos x="204" y="269"/>
                </a:cxn>
                <a:cxn ang="0">
                  <a:pos x="240" y="251"/>
                </a:cxn>
                <a:cxn ang="0">
                  <a:pos x="270" y="239"/>
                </a:cxn>
                <a:cxn ang="0">
                  <a:pos x="294" y="228"/>
                </a:cxn>
                <a:cxn ang="0">
                  <a:pos x="312" y="222"/>
                </a:cxn>
                <a:cxn ang="0">
                  <a:pos x="330" y="210"/>
                </a:cxn>
                <a:cxn ang="0">
                  <a:pos x="365" y="186"/>
                </a:cxn>
                <a:cxn ang="0">
                  <a:pos x="419" y="156"/>
                </a:cxn>
                <a:cxn ang="0">
                  <a:pos x="473" y="120"/>
                </a:cxn>
                <a:cxn ang="0">
                  <a:pos x="527" y="90"/>
                </a:cxn>
                <a:cxn ang="0">
                  <a:pos x="576" y="60"/>
                </a:cxn>
                <a:cxn ang="0">
                  <a:pos x="612" y="42"/>
                </a:cxn>
                <a:cxn ang="0">
                  <a:pos x="629" y="36"/>
                </a:cxn>
                <a:cxn ang="0">
                  <a:pos x="647" y="30"/>
                </a:cxn>
                <a:cxn ang="0">
                  <a:pos x="677" y="18"/>
                </a:cxn>
                <a:cxn ang="0">
                  <a:pos x="701" y="6"/>
                </a:cxn>
                <a:cxn ang="0">
                  <a:pos x="713" y="0"/>
                </a:cxn>
                <a:cxn ang="0">
                  <a:pos x="713" y="0"/>
                </a:cxn>
                <a:cxn ang="0">
                  <a:pos x="659" y="6"/>
                </a:cxn>
                <a:cxn ang="0">
                  <a:pos x="716" y="63"/>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332815" name="Freeform 15"/>
            <p:cNvSpPr>
              <a:spLocks/>
            </p:cNvSpPr>
            <p:nvPr userDrawn="1"/>
          </p:nvSpPr>
          <p:spPr bwMode="hidden">
            <a:xfrm>
              <a:off x="3453" y="2271"/>
              <a:ext cx="318" cy="225"/>
            </a:xfrm>
            <a:custGeom>
              <a:avLst/>
              <a:gdLst/>
              <a:ahLst/>
              <a:cxnLst>
                <a:cxn ang="0">
                  <a:pos x="6" y="225"/>
                </a:cxn>
                <a:cxn ang="0">
                  <a:pos x="0" y="195"/>
                </a:cxn>
                <a:cxn ang="0">
                  <a:pos x="315" y="0"/>
                </a:cxn>
                <a:cxn ang="0">
                  <a:pos x="303" y="27"/>
                </a:cxn>
                <a:cxn ang="0">
                  <a:pos x="318" y="42"/>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332816" name="Freeform 16"/>
            <p:cNvSpPr>
              <a:spLocks/>
            </p:cNvSpPr>
            <p:nvPr userDrawn="1"/>
          </p:nvSpPr>
          <p:spPr bwMode="hidden">
            <a:xfrm>
              <a:off x="0" y="2658"/>
              <a:ext cx="2595" cy="933"/>
            </a:xfrm>
            <a:custGeom>
              <a:avLst/>
              <a:gdLst/>
              <a:ahLst/>
              <a:cxnLst>
                <a:cxn ang="0">
                  <a:pos x="1050" y="657"/>
                </a:cxn>
                <a:cxn ang="0">
                  <a:pos x="1581" y="690"/>
                </a:cxn>
                <a:cxn ang="0">
                  <a:pos x="1671" y="723"/>
                </a:cxn>
                <a:cxn ang="0">
                  <a:pos x="1176" y="621"/>
                </a:cxn>
                <a:cxn ang="0">
                  <a:pos x="1854" y="567"/>
                </a:cxn>
                <a:cxn ang="0">
                  <a:pos x="1869" y="612"/>
                </a:cxn>
                <a:cxn ang="0">
                  <a:pos x="2103" y="861"/>
                </a:cxn>
                <a:cxn ang="0">
                  <a:pos x="1883" y="520"/>
                </a:cxn>
                <a:cxn ang="0">
                  <a:pos x="1842" y="490"/>
                </a:cxn>
                <a:cxn ang="0">
                  <a:pos x="1770" y="466"/>
                </a:cxn>
                <a:cxn ang="0">
                  <a:pos x="1740" y="448"/>
                </a:cxn>
                <a:cxn ang="0">
                  <a:pos x="1758" y="436"/>
                </a:cxn>
                <a:cxn ang="0">
                  <a:pos x="1830" y="430"/>
                </a:cxn>
                <a:cxn ang="0">
                  <a:pos x="1877" y="424"/>
                </a:cxn>
                <a:cxn ang="0">
                  <a:pos x="1955" y="394"/>
                </a:cxn>
                <a:cxn ang="0">
                  <a:pos x="2052" y="396"/>
                </a:cxn>
                <a:cxn ang="0">
                  <a:pos x="2253" y="732"/>
                </a:cxn>
                <a:cxn ang="0">
                  <a:pos x="2415" y="933"/>
                </a:cxn>
                <a:cxn ang="0">
                  <a:pos x="2397" y="828"/>
                </a:cxn>
                <a:cxn ang="0">
                  <a:pos x="2088" y="400"/>
                </a:cxn>
                <a:cxn ang="0">
                  <a:pos x="2046" y="346"/>
                </a:cxn>
                <a:cxn ang="0">
                  <a:pos x="1997" y="304"/>
                </a:cxn>
                <a:cxn ang="0">
                  <a:pos x="1967" y="286"/>
                </a:cxn>
                <a:cxn ang="0">
                  <a:pos x="1973" y="286"/>
                </a:cxn>
                <a:cxn ang="0">
                  <a:pos x="2009" y="286"/>
                </a:cxn>
                <a:cxn ang="0">
                  <a:pos x="2082" y="322"/>
                </a:cxn>
                <a:cxn ang="0">
                  <a:pos x="2199" y="384"/>
                </a:cxn>
                <a:cxn ang="0">
                  <a:pos x="2394" y="448"/>
                </a:cxn>
                <a:cxn ang="0">
                  <a:pos x="2595" y="516"/>
                </a:cxn>
                <a:cxn ang="0">
                  <a:pos x="2388" y="424"/>
                </a:cxn>
                <a:cxn ang="0">
                  <a:pos x="2219" y="340"/>
                </a:cxn>
                <a:cxn ang="0">
                  <a:pos x="2052" y="280"/>
                </a:cxn>
                <a:cxn ang="0">
                  <a:pos x="1955" y="262"/>
                </a:cxn>
                <a:cxn ang="0">
                  <a:pos x="1877" y="274"/>
                </a:cxn>
                <a:cxn ang="0">
                  <a:pos x="1752" y="274"/>
                </a:cxn>
                <a:cxn ang="0">
                  <a:pos x="1661" y="292"/>
                </a:cxn>
                <a:cxn ang="0">
                  <a:pos x="1607" y="316"/>
                </a:cxn>
                <a:cxn ang="0">
                  <a:pos x="1589" y="322"/>
                </a:cxn>
                <a:cxn ang="0">
                  <a:pos x="1409" y="358"/>
                </a:cxn>
                <a:cxn ang="0">
                  <a:pos x="1152" y="442"/>
                </a:cxn>
                <a:cxn ang="0">
                  <a:pos x="966" y="460"/>
                </a:cxn>
                <a:cxn ang="0">
                  <a:pos x="870" y="442"/>
                </a:cxn>
                <a:cxn ang="0">
                  <a:pos x="828" y="430"/>
                </a:cxn>
                <a:cxn ang="0">
                  <a:pos x="743" y="388"/>
                </a:cxn>
                <a:cxn ang="0">
                  <a:pos x="636" y="334"/>
                </a:cxn>
                <a:cxn ang="0">
                  <a:pos x="467" y="256"/>
                </a:cxn>
                <a:cxn ang="0">
                  <a:pos x="0" y="0"/>
                </a:cxn>
                <a:cxn ang="0">
                  <a:pos x="585" y="390"/>
                </a:cxn>
                <a:cxn ang="0">
                  <a:pos x="849" y="543"/>
                </a:cxn>
                <a:cxn ang="0">
                  <a:pos x="897" y="621"/>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imes New Roman" pitchFamily="18" charset="0"/>
                <a:ea typeface="ＭＳ Ｐゴシック" pitchFamily="34" charset="-128"/>
                <a:cs typeface="+mn-cs"/>
              </a:endParaRPr>
            </a:p>
          </p:txBody>
        </p:sp>
        <p:sp>
          <p:nvSpPr>
            <p:cNvPr id="101398" name="Freeform 17"/>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32818" name="Rectangle 18"/>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32819" name="Rectangle 19"/>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Garamond" pitchFamily="18" charset="0"/>
                <a:ea typeface="ＭＳ Ｐゴシック" pitchFamily="34" charset="-128"/>
                <a:cs typeface="+mn-cs"/>
              </a:defRPr>
            </a:lvl1pPr>
          </a:lstStyle>
          <a:p>
            <a:pPr>
              <a:defRPr/>
            </a:pPr>
            <a:endParaRPr lang="en-US"/>
          </a:p>
        </p:txBody>
      </p:sp>
      <p:sp>
        <p:nvSpPr>
          <p:cNvPr id="332820" name="Rectangle 2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Garamond" pitchFamily="18" charset="0"/>
                <a:ea typeface="ＭＳ Ｐゴシック" pitchFamily="34" charset="-128"/>
                <a:cs typeface="+mn-cs"/>
              </a:defRPr>
            </a:lvl1pPr>
          </a:lstStyle>
          <a:p>
            <a:pPr>
              <a:defRPr/>
            </a:pPr>
            <a:endParaRPr lang="en-US"/>
          </a:p>
        </p:txBody>
      </p:sp>
      <p:sp>
        <p:nvSpPr>
          <p:cNvPr id="332821" name="Rectangle 21"/>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Garamond" charset="0"/>
                <a:cs typeface="Arial" charset="0"/>
              </a:defRPr>
            </a:lvl1pPr>
          </a:lstStyle>
          <a:p>
            <a:pPr>
              <a:defRPr/>
            </a:pPr>
            <a:fld id="{987FC0BC-ADC5-4447-9895-E0339FB22CF9}" type="slidenum">
              <a:rPr lang="en-US"/>
              <a:pPr>
                <a:defRPr/>
              </a:pPr>
              <a:t>‹#›</a:t>
            </a:fld>
            <a:endParaRPr lang="en-US"/>
          </a:p>
        </p:txBody>
      </p:sp>
      <p:sp>
        <p:nvSpPr>
          <p:cNvPr id="332822" name="Rectangle 22"/>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510" r:id="rId1"/>
    <p:sldLayoutId id="2147484462" r:id="rId2"/>
    <p:sldLayoutId id="2147484463" r:id="rId3"/>
    <p:sldLayoutId id="2147484464" r:id="rId4"/>
    <p:sldLayoutId id="2147484465" r:id="rId5"/>
    <p:sldLayoutId id="2147484466" r:id="rId6"/>
    <p:sldLayoutId id="2147484467" r:id="rId7"/>
    <p:sldLayoutId id="2147484468" r:id="rId8"/>
    <p:sldLayoutId id="2147484469" r:id="rId9"/>
    <p:sldLayoutId id="2147484470" r:id="rId10"/>
    <p:sldLayoutId id="2147484471" r:id="rId11"/>
    <p:sldLayoutId id="2147484472"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charset="0"/>
          <a:cs typeface="Arial" pitchFamily="-10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charset="0"/>
          <a:cs typeface="Arial" pitchFamily="-10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charset="0"/>
          <a:cs typeface="Arial" pitchFamily="-10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charset="0"/>
          <a:cs typeface="Arial" pitchFamily="-10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Arial" pitchFamily="-108" charset="0"/>
          <a:cs typeface="Arial"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Arial" pitchFamily="-108" charset="0"/>
          <a:cs typeface="Arial"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Arial" pitchFamily="-108" charset="0"/>
          <a:cs typeface="Arial"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Arial" pitchFamily="-108" charset="0"/>
          <a:cs typeface="Arial" pitchFamily="-108"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Char char="•"/>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6.xml"/><Relationship Id="rId1" Type="http://schemas.openxmlformats.org/officeDocument/2006/relationships/slideLayout" Target="../slideLayouts/slideLayout85.xml"/></Relationships>
</file>

<file path=ppt/slides/_rels/slide10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7.xml"/><Relationship Id="rId1" Type="http://schemas.openxmlformats.org/officeDocument/2006/relationships/slideLayout" Target="../slideLayouts/slideLayout85.xml"/></Relationships>
</file>

<file path=ppt/slides/_rels/slide10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8.xml"/><Relationship Id="rId1" Type="http://schemas.openxmlformats.org/officeDocument/2006/relationships/slideLayout" Target="../slideLayouts/slideLayout85.xml"/><Relationship Id="rId4" Type="http://schemas.openxmlformats.org/officeDocument/2006/relationships/image" Target="../media/image25.jpeg"/></Relationships>
</file>

<file path=ppt/slides/_rels/slide10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9.xml"/><Relationship Id="rId1" Type="http://schemas.openxmlformats.org/officeDocument/2006/relationships/slideLayout" Target="../slideLayouts/slideLayout85.xml"/></Relationships>
</file>

<file path=ppt/slides/_rels/slide10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0.xml"/><Relationship Id="rId1" Type="http://schemas.openxmlformats.org/officeDocument/2006/relationships/slideLayout" Target="../slideLayouts/slideLayout120.xml"/></Relationships>
</file>

<file path=ppt/slides/_rels/slide10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1.xml"/><Relationship Id="rId1" Type="http://schemas.openxmlformats.org/officeDocument/2006/relationships/slideLayout" Target="../slideLayouts/slideLayout79.xml"/></Relationships>
</file>

<file path=ppt/slides/_rels/slide10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2.xml"/><Relationship Id="rId1" Type="http://schemas.openxmlformats.org/officeDocument/2006/relationships/slideLayout" Target="../slideLayouts/slideLayout85.xml"/></Relationships>
</file>

<file path=ppt/slides/_rels/slide10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3.xml"/><Relationship Id="rId1" Type="http://schemas.openxmlformats.org/officeDocument/2006/relationships/slideLayout" Target="../slideLayouts/slideLayout69.xml"/><Relationship Id="rId5" Type="http://schemas.openxmlformats.org/officeDocument/2006/relationships/image" Target="../media/image74.jpeg"/><Relationship Id="rId4" Type="http://schemas.openxmlformats.org/officeDocument/2006/relationships/image" Target="../media/image73.jpeg"/></Relationships>
</file>

<file path=ppt/slides/_rels/slide108.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notesSlide" Target="../notesSlides/notesSlide104.xml"/><Relationship Id="rId1" Type="http://schemas.openxmlformats.org/officeDocument/2006/relationships/slideLayout" Target="../slideLayouts/slideLayout69.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10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05.xml"/><Relationship Id="rId1" Type="http://schemas.openxmlformats.org/officeDocument/2006/relationships/slideLayout" Target="../slideLayouts/slideLayout8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80.xml"/></Relationships>
</file>

<file path=ppt/slides/_rels/slide11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6.xml"/><Relationship Id="rId1" Type="http://schemas.openxmlformats.org/officeDocument/2006/relationships/slideLayout" Target="../slideLayouts/slideLayout69.xml"/><Relationship Id="rId6" Type="http://schemas.openxmlformats.org/officeDocument/2006/relationships/image" Target="../media/image85.jpeg"/><Relationship Id="rId5" Type="http://schemas.openxmlformats.org/officeDocument/2006/relationships/image" Target="../media/image84.gif"/><Relationship Id="rId4" Type="http://schemas.openxmlformats.org/officeDocument/2006/relationships/image" Target="../media/image83.jpeg"/></Relationships>
</file>

<file path=ppt/slides/_rels/slide11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07.xml"/><Relationship Id="rId1" Type="http://schemas.openxmlformats.org/officeDocument/2006/relationships/slideLayout" Target="../slideLayouts/slideLayout37.xml"/></Relationships>
</file>

<file path=ppt/slides/_rels/slide11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08.xml"/><Relationship Id="rId1" Type="http://schemas.openxmlformats.org/officeDocument/2006/relationships/slideLayout" Target="../slideLayouts/slideLayout80.xml"/><Relationship Id="rId4" Type="http://schemas.openxmlformats.org/officeDocument/2006/relationships/image" Target="../media/image87.png"/></Relationships>
</file>

<file path=ppt/slides/_rels/slide11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109.xml"/><Relationship Id="rId1" Type="http://schemas.openxmlformats.org/officeDocument/2006/relationships/slideLayout" Target="../slideLayouts/slideLayout85.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0.xml"/><Relationship Id="rId1" Type="http://schemas.openxmlformats.org/officeDocument/2006/relationships/slideLayout" Target="../slideLayouts/slideLayout10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80.xml"/></Relationships>
</file>

<file path=ppt/slides/_rels/slide11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3.xml"/><Relationship Id="rId1" Type="http://schemas.openxmlformats.org/officeDocument/2006/relationships/slideLayout" Target="../slideLayouts/slideLayout69.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9.xml"/><Relationship Id="rId1" Type="http://schemas.openxmlformats.org/officeDocument/2006/relationships/slideLayout" Target="../slideLayouts/slideLayout69.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85.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85.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85.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85.xml"/></Relationships>
</file>

<file path=ppt/slides/_rels/slide1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6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5.xml"/><Relationship Id="rId1" Type="http://schemas.openxmlformats.org/officeDocument/2006/relationships/slideLayout" Target="../slideLayouts/slideLayout136.xml"/><Relationship Id="rId4" Type="http://schemas.openxmlformats.org/officeDocument/2006/relationships/image" Target="../media/image96.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22.emf"/><Relationship Id="rId5" Type="http://schemas.openxmlformats.org/officeDocument/2006/relationships/oleObject" Target="../embeddings/oleObject1.bin"/><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09.xml"/><Relationship Id="rId1" Type="http://schemas.openxmlformats.org/officeDocument/2006/relationships/tags" Target="../tags/tag1.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6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hyperlink" Target="http://images.google.com/imgres?imgurl=www.bgst.edu.sg/realia/o17mid.jpg&amp;imgrefurl=http://www.bgst.edu.sg/realia/rosetta.htm&amp;h=-1&amp;w=-1&amp;prev=/images?q=rosetta+Stone&amp;start=80&amp;svnum=10&amp;hl=en&amp;lr=&amp;ie=UTF-8&amp;oe=UTF-8&amp;sa=N"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8.xml"/><Relationship Id="rId1" Type="http://schemas.openxmlformats.org/officeDocument/2006/relationships/slideLayout" Target="../slideLayouts/slideLayout85.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85.xml"/><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9.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0.xml"/><Relationship Id="rId1" Type="http://schemas.openxmlformats.org/officeDocument/2006/relationships/slideLayout" Target="../slideLayouts/slideLayout85.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1.xml"/><Relationship Id="rId1" Type="http://schemas.openxmlformats.org/officeDocument/2006/relationships/slideLayout" Target="../slideLayouts/slideLayout85.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2.xml"/><Relationship Id="rId1" Type="http://schemas.openxmlformats.org/officeDocument/2006/relationships/slideLayout" Target="../slideLayouts/slideLayout8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5.xml"/><Relationship Id="rId1" Type="http://schemas.openxmlformats.org/officeDocument/2006/relationships/slideLayout" Target="../slideLayouts/slideLayout85.xml"/></Relationships>
</file>

<file path=ppt/slides/_rels/slide4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6.xml"/><Relationship Id="rId1" Type="http://schemas.openxmlformats.org/officeDocument/2006/relationships/slideLayout" Target="../slideLayouts/slideLayout8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62.xml"/><Relationship Id="rId1" Type="http://schemas.openxmlformats.org/officeDocument/2006/relationships/vmlDrawing" Target="../drawings/vmlDrawing2.vml"/><Relationship Id="rId6" Type="http://schemas.openxmlformats.org/officeDocument/2006/relationships/image" Target="../media/image40.png"/><Relationship Id="rId5" Type="http://schemas.openxmlformats.org/officeDocument/2006/relationships/oleObject" Target="../embeddings/oleObject2.bin"/><Relationship Id="rId4" Type="http://schemas.openxmlformats.org/officeDocument/2006/relationships/audio" Target="../media/audio1.bin"/></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41.emf"/><Relationship Id="rId2" Type="http://schemas.openxmlformats.org/officeDocument/2006/relationships/slideLayout" Target="../slideLayouts/slideLayout90.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43.png"/><Relationship Id="rId4" Type="http://schemas.openxmlformats.org/officeDocument/2006/relationships/image" Target="../media/image42.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44.emf"/><Relationship Id="rId2" Type="http://schemas.openxmlformats.org/officeDocument/2006/relationships/slideLayout" Target="../slideLayouts/slideLayout90.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43.png"/><Relationship Id="rId4" Type="http://schemas.openxmlformats.org/officeDocument/2006/relationships/image" Target="../media/image42.jpeg"/></Relationships>
</file>

<file path=ppt/slides/_rels/slide5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0.xml"/><Relationship Id="rId1" Type="http://schemas.openxmlformats.org/officeDocument/2006/relationships/slideLayout" Target="../slideLayouts/slideLayout85.xml"/><Relationship Id="rId5" Type="http://schemas.openxmlformats.org/officeDocument/2006/relationships/image" Target="../media/image45.jpeg"/><Relationship Id="rId4" Type="http://schemas.openxmlformats.org/officeDocument/2006/relationships/image" Target="../media/image35.jpeg"/></Relationships>
</file>

<file path=ppt/slides/_rels/slide5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5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5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8.xml"/><Relationship Id="rId1" Type="http://schemas.openxmlformats.org/officeDocument/2006/relationships/slideLayout" Target="../slideLayouts/slideLayout128.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9.xml"/><Relationship Id="rId1" Type="http://schemas.openxmlformats.org/officeDocument/2006/relationships/slideLayout" Target="../slideLayouts/slideLayout128.xml"/></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0.xml"/><Relationship Id="rId1" Type="http://schemas.openxmlformats.org/officeDocument/2006/relationships/slideLayout" Target="../slideLayouts/slideLayout85.xml"/></Relationships>
</file>

<file path=ppt/slides/_rels/slide6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1.xml"/><Relationship Id="rId1" Type="http://schemas.openxmlformats.org/officeDocument/2006/relationships/slideLayout" Target="../slideLayouts/slideLayout85.xml"/></Relationships>
</file>

<file path=ppt/slides/_rels/slide6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2.xml"/><Relationship Id="rId1" Type="http://schemas.openxmlformats.org/officeDocument/2006/relationships/slideLayout" Target="../slideLayouts/slideLayout85.xml"/></Relationships>
</file>

<file path=ppt/slides/_rels/slide6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3.xml"/><Relationship Id="rId1" Type="http://schemas.openxmlformats.org/officeDocument/2006/relationships/slideLayout" Target="../slideLayouts/slideLayout85.xml"/></Relationships>
</file>

<file path=ppt/slides/_rels/slide6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4.xml"/><Relationship Id="rId1" Type="http://schemas.openxmlformats.org/officeDocument/2006/relationships/slideLayout" Target="../slideLayouts/slideLayout85.xml"/></Relationships>
</file>

<file path=ppt/slides/_rels/slide6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5.xml"/><Relationship Id="rId1" Type="http://schemas.openxmlformats.org/officeDocument/2006/relationships/slideLayout" Target="../slideLayouts/slideLayout85.xml"/></Relationships>
</file>

<file path=ppt/slides/_rels/slide6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6.xml"/><Relationship Id="rId1" Type="http://schemas.openxmlformats.org/officeDocument/2006/relationships/slideLayout" Target="../slideLayouts/slideLayout85.xml"/><Relationship Id="rId4" Type="http://schemas.openxmlformats.org/officeDocument/2006/relationships/image" Target="../media/image52.jpeg"/></Relationships>
</file>

<file path=ppt/slides/_rels/slide6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7.xml"/><Relationship Id="rId1" Type="http://schemas.openxmlformats.org/officeDocument/2006/relationships/slideLayout" Target="../slideLayouts/slideLayout85.xml"/><Relationship Id="rId4" Type="http://schemas.openxmlformats.org/officeDocument/2006/relationships/image" Target="../media/image25.jpeg"/></Relationships>
</file>

<file path=ppt/slides/_rels/slide6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8.xml"/><Relationship Id="rId1" Type="http://schemas.openxmlformats.org/officeDocument/2006/relationships/slideLayout" Target="../slideLayouts/slideLayout85.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9.xml"/><Relationship Id="rId1" Type="http://schemas.openxmlformats.org/officeDocument/2006/relationships/slideLayout" Target="../slideLayouts/slideLayout85.xml"/><Relationship Id="rId4" Type="http://schemas.openxmlformats.org/officeDocument/2006/relationships/image" Target="../media/image53.jpeg"/></Relationships>
</file>

<file path=ppt/slides/_rels/slide7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0.xml"/><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2.xml"/><Relationship Id="rId1" Type="http://schemas.openxmlformats.org/officeDocument/2006/relationships/slideLayout" Target="../slideLayouts/slideLayout13.xml"/><Relationship Id="rId4" Type="http://schemas.openxmlformats.org/officeDocument/2006/relationships/image" Target="../media/image57.jpeg"/></Relationships>
</file>

<file path=ppt/slides/_rels/slide7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8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0.xml"/><Relationship Id="rId1" Type="http://schemas.openxmlformats.org/officeDocument/2006/relationships/slideLayout" Target="../slideLayouts/slideLayout85.xml"/></Relationships>
</file>

<file path=ppt/slides/_rels/slide8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1.xml"/><Relationship Id="rId1" Type="http://schemas.openxmlformats.org/officeDocument/2006/relationships/slideLayout" Target="../slideLayouts/slideLayout85.xml"/><Relationship Id="rId4" Type="http://schemas.openxmlformats.org/officeDocument/2006/relationships/image" Target="../media/image25.jpeg"/></Relationships>
</file>

<file path=ppt/slides/_rels/slide8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2.xml"/><Relationship Id="rId1" Type="http://schemas.openxmlformats.org/officeDocument/2006/relationships/slideLayout" Target="../slideLayouts/slideLayout85.xml"/><Relationship Id="rId4" Type="http://schemas.openxmlformats.org/officeDocument/2006/relationships/image" Target="../media/image20.jpeg"/></Relationships>
</file>

<file path=ppt/slides/_rels/slide8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84.xml"/><Relationship Id="rId1" Type="http://schemas.openxmlformats.org/officeDocument/2006/relationships/slideLayout" Target="../slideLayouts/slideLayout85.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5.xml"/><Relationship Id="rId1" Type="http://schemas.openxmlformats.org/officeDocument/2006/relationships/slideLayout" Target="../slideLayouts/slideLayout85.xml"/><Relationship Id="rId4" Type="http://schemas.openxmlformats.org/officeDocument/2006/relationships/image" Target="../media/image25.jpeg"/></Relationships>
</file>

<file path=ppt/slides/_rels/slide8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6.xml"/><Relationship Id="rId1" Type="http://schemas.openxmlformats.org/officeDocument/2006/relationships/slideLayout" Target="../slideLayouts/slideLayout4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images.google.com/imgres?imgurl=www.aint-it-cool-news.com/museum/media/ten-commandments-still.jpg&amp;imgrefurl=http://www.aint-it-cool-news.com/museum/5.html&amp;h=351&amp;w=460&amp;prev=/images?q=Edward+Robinson&amp;start=40&amp;svnum=10&amp;hl=en&amp;lr=&amp;ie=UTF-8&amp;oe=UTF-8&amp;sa=N" TargetMode="External"/><Relationship Id="rId2" Type="http://schemas.openxmlformats.org/officeDocument/2006/relationships/notesSlide" Target="../notesSlides/notesSlide90.xml"/><Relationship Id="rId1" Type="http://schemas.openxmlformats.org/officeDocument/2006/relationships/slideLayout" Target="../slideLayouts/slideLayout57.xml"/><Relationship Id="rId4" Type="http://schemas.openxmlformats.org/officeDocument/2006/relationships/image" Target="../media/image64.jpe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2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4" name="Picture 2" descr="OMSSO008"/>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4648200" y="3287713"/>
            <a:ext cx="4495800" cy="3570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5635" name="Picture 3" descr="Slid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71850"/>
            <a:ext cx="4648200" cy="348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5636" name="Picture 4" descr="OMSSO08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0"/>
            <a:ext cx="3733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5637" name="Picture 5" descr="Red Sea"/>
          <p:cNvPicPr>
            <a:picLocks noChangeAspect="1" noChangeArrowheads="1"/>
          </p:cNvPicPr>
          <p:nvPr/>
        </p:nvPicPr>
        <p:blipFill>
          <a:blip r:embed="rId6">
            <a:lum bright="6000"/>
            <a:extLst>
              <a:ext uri="{28A0092B-C50C-407E-A947-70E740481C1C}">
                <a14:useLocalDpi xmlns:a14="http://schemas.microsoft.com/office/drawing/2010/main" val="0"/>
              </a:ext>
            </a:extLst>
          </a:blip>
          <a:srcRect r="55833" b="17778"/>
          <a:stretch>
            <a:fillRect/>
          </a:stretch>
        </p:blipFill>
        <p:spPr bwMode="auto">
          <a:xfrm>
            <a:off x="6197600" y="0"/>
            <a:ext cx="2946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5638" name="Picture 6" descr="World Travel 05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744788"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5641" name="Rectangle 9"/>
          <p:cNvSpPr>
            <a:spLocks noGrp="1" noChangeArrowheads="1"/>
          </p:cNvSpPr>
          <p:nvPr>
            <p:ph type="title" idx="4294967295"/>
          </p:nvPr>
        </p:nvSpPr>
        <p:spPr>
          <a:xfrm>
            <a:off x="323850" y="2209800"/>
            <a:ext cx="8640763" cy="1311275"/>
          </a:xfrm>
          <a:effectLst>
            <a:outerShdw blurRad="63500" dist="107763"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spAutoFit/>
          </a:bodyPr>
          <a:lstStyle/>
          <a:p>
            <a:pPr algn="ctr" eaLnBrk="1" hangingPunct="1">
              <a:spcBef>
                <a:spcPct val="50000"/>
              </a:spcBef>
              <a:defRPr/>
            </a:pPr>
            <a:r>
              <a:rPr kumimoji="0" lang="en-US" sz="8000" b="1" i="0">
                <a:solidFill>
                  <a:schemeClr val="bg1"/>
                </a:solidFill>
                <a:effectLst/>
                <a:latin typeface="Arial" charset="0"/>
                <a:ea typeface="ＭＳ Ｐゴシック" charset="0"/>
                <a:cs typeface="ＭＳ Ｐゴシック" charset="0"/>
              </a:rPr>
              <a:t>Xuất Ê-díp-tô Ký</a:t>
            </a:r>
          </a:p>
        </p:txBody>
      </p:sp>
      <p:sp>
        <p:nvSpPr>
          <p:cNvPr id="8" name="Text Box 5">
            <a:extLst>
              <a:ext uri="{FF2B5EF4-FFF2-40B4-BE49-F238E27FC236}">
                <a16:creationId xmlns:a16="http://schemas.microsoft.com/office/drawing/2014/main" id="{2EF30844-05E6-364F-8A16-1E4C91BE2CEB}"/>
              </a:ext>
            </a:extLst>
          </p:cNvPr>
          <p:cNvSpPr txBox="1">
            <a:spLocks noChangeArrowheads="1"/>
          </p:cNvSpPr>
          <p:nvPr/>
        </p:nvSpPr>
        <p:spPr bwMode="auto">
          <a:xfrm>
            <a:off x="-25658" y="6546840"/>
            <a:ext cx="9169658" cy="338544"/>
          </a:xfrm>
          <a:prstGeom prst="rect">
            <a:avLst/>
          </a:prstGeom>
          <a:solidFill>
            <a:srgbClr val="000000"/>
          </a:solidFill>
          <a:ln w="9525">
            <a:noFill/>
            <a:miter lim="800000"/>
            <a:headEnd/>
            <a:tailEnd/>
          </a:ln>
          <a:effectLst/>
        </p:spPr>
        <p:txBody>
          <a:bodyPr wrap="square" lIns="91430" tIns="45715" rIns="91430" bIns="45715">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defTabSz="914300">
              <a:defRPr/>
            </a:pPr>
            <a:r>
              <a:rPr lang="en-US" sz="1600" b="1" kern="0" dirty="0" err="1">
                <a:solidFill>
                  <a:srgbClr val="FFFFFF"/>
                </a:solidFill>
                <a:cs typeface="Arial" charset="0"/>
              </a:rPr>
              <a:t>Tiến</a:t>
            </a:r>
            <a:r>
              <a:rPr lang="en-US" sz="1600" b="1" kern="0" dirty="0">
                <a:solidFill>
                  <a:srgbClr val="FFFFFF"/>
                </a:solidFill>
                <a:cs typeface="Arial" charset="0"/>
              </a:rPr>
              <a:t> </a:t>
            </a:r>
            <a:r>
              <a:rPr lang="en-US" sz="1600" b="1" kern="0" dirty="0" err="1">
                <a:solidFill>
                  <a:srgbClr val="FFFFFF"/>
                </a:solidFill>
                <a:cs typeface="Arial" charset="0"/>
              </a:rPr>
              <a:t>sĩ</a:t>
            </a:r>
            <a:r>
              <a:rPr lang="en-US" sz="1600" b="1" kern="0" dirty="0">
                <a:solidFill>
                  <a:srgbClr val="FFFFFF"/>
                </a:solidFill>
                <a:cs typeface="Arial" charset="0"/>
              </a:rPr>
              <a:t> Rick Griffith • </a:t>
            </a:r>
            <a:r>
              <a:rPr lang="en-US" sz="1600" b="1" kern="0" dirty="0" err="1">
                <a:solidFill>
                  <a:srgbClr val="FFFFFF"/>
                </a:solidFill>
                <a:cs typeface="Arial" charset="0"/>
              </a:rPr>
              <a:t>Trường</a:t>
            </a:r>
            <a:r>
              <a:rPr lang="en-US" sz="1600" b="1" kern="0" dirty="0">
                <a:solidFill>
                  <a:srgbClr val="FFFFFF"/>
                </a:solidFill>
                <a:cs typeface="Arial" charset="0"/>
              </a:rPr>
              <a:t> Kinh </a:t>
            </a:r>
            <a:r>
              <a:rPr lang="en-US" sz="1600" b="1" kern="0" dirty="0" err="1">
                <a:solidFill>
                  <a:srgbClr val="FFFFFF"/>
                </a:solidFill>
                <a:cs typeface="Arial" charset="0"/>
              </a:rPr>
              <a:t>Thánh</a:t>
            </a:r>
            <a:r>
              <a:rPr lang="en-US" sz="1600" b="1" kern="0" dirty="0">
                <a:solidFill>
                  <a:srgbClr val="FFFFFF"/>
                </a:solidFill>
                <a:cs typeface="Arial" charset="0"/>
              </a:rPr>
              <a:t> Singapore • BibleStudyDownloads.org</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9"/>
          <p:cNvPicPr>
            <a:picLocks noChangeAspect="1" noChangeArrowheads="1"/>
          </p:cNvPicPr>
          <p:nvPr/>
        </p:nvPicPr>
        <p:blipFill>
          <a:blip r:embed="rId3">
            <a:clrChange>
              <a:clrFrom>
                <a:srgbClr val="FFFFFF"/>
              </a:clrFrom>
              <a:clrTo>
                <a:srgbClr val="FFFFFF">
                  <a:alpha val="0"/>
                </a:srgbClr>
              </a:clrTo>
            </a:clrChange>
            <a:lum bright="4000" contrast="4000"/>
            <a:alphaModFix amt="50000"/>
            <a:extLst>
              <a:ext uri="{28A0092B-C50C-407E-A947-70E740481C1C}">
                <a14:useLocalDpi xmlns:a14="http://schemas.microsoft.com/office/drawing/2010/main" val="0"/>
              </a:ext>
            </a:extLst>
          </a:blip>
          <a:srcRect/>
          <a:stretch>
            <a:fillRect/>
          </a:stretch>
        </p:blipFill>
        <p:spPr bwMode="auto">
          <a:xfrm>
            <a:off x="1973263" y="1452563"/>
            <a:ext cx="5265737" cy="5024437"/>
          </a:xfrm>
          <a:prstGeom prst="rect">
            <a:avLst/>
          </a:prstGeom>
          <a:solidFill>
            <a:srgbClr val="CC99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9227" name="Rectangle 11"/>
          <p:cNvSpPr>
            <a:spLocks noGrp="1" noChangeArrowheads="1"/>
          </p:cNvSpPr>
          <p:nvPr>
            <p:ph type="title" idx="4294967295"/>
          </p:nvPr>
        </p:nvSpPr>
        <p:spPr>
          <a:xfrm>
            <a:off x="0" y="609600"/>
            <a:ext cx="9144000" cy="609600"/>
          </a:xfrm>
        </p:spPr>
        <p:txBody>
          <a:bodyPr/>
          <a:lstStyle/>
          <a:p>
            <a:pPr algn="ctr">
              <a:defRPr/>
            </a:pPr>
            <a:r>
              <a:rPr lang="en-US" sz="3600" b="1">
                <a:latin typeface="Arial" charset="0"/>
                <a:ea typeface="ＭＳ Ｐゴシック" charset="0"/>
                <a:cs typeface="ＭＳ Ｐゴシック" charset="0"/>
              </a:rPr>
              <a:t>Câu chìa khóa của Xuất Ê-díp-tô Ký</a:t>
            </a:r>
          </a:p>
        </p:txBody>
      </p:sp>
      <p:sp>
        <p:nvSpPr>
          <p:cNvPr id="148483" name="Text Box 13"/>
          <p:cNvSpPr txBox="1">
            <a:spLocks noChangeArrowheads="1"/>
          </p:cNvSpPr>
          <p:nvPr/>
        </p:nvSpPr>
        <p:spPr bwMode="auto">
          <a:xfrm>
            <a:off x="762000" y="6113463"/>
            <a:ext cx="7620000" cy="592137"/>
          </a:xfrm>
          <a:prstGeom prst="rect">
            <a:avLst/>
          </a:prstGeom>
          <a:solidFill>
            <a:schemeClr val="accent1"/>
          </a:solidFill>
          <a:ln w="12700" cap="sq">
            <a:solidFill>
              <a:srgbClr val="000000"/>
            </a:solidFill>
            <a:miter lim="800000"/>
            <a:headEnd type="none" w="sm" len="sm"/>
            <a:tailEnd type="none" w="sm" len="sm"/>
          </a:ln>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ea typeface="宋体" charset="0"/>
                <a:cs typeface="宋体" charset="0"/>
              </a:rPr>
              <a:t>Bắt đầu sự hình thành một quốc gia</a:t>
            </a:r>
            <a:endParaRPr lang="en-US" sz="3200">
              <a:ea typeface="宋体" charset="0"/>
              <a:cs typeface="宋体"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ChangeArrowheads="1"/>
          </p:cNvSpPr>
          <p:nvPr/>
        </p:nvSpPr>
        <p:spPr bwMode="auto">
          <a:xfrm>
            <a:off x="0" y="0"/>
            <a:ext cx="9144000" cy="6858000"/>
          </a:xfrm>
          <a:prstGeom prst="rect">
            <a:avLst/>
          </a:prstGeom>
          <a:gradFill rotWithShape="0">
            <a:gsLst>
              <a:gs pos="0">
                <a:srgbClr val="FF9900"/>
              </a:gs>
              <a:gs pos="50000">
                <a:schemeClr val="tx1"/>
              </a:gs>
              <a:gs pos="100000">
                <a:srgbClr val="FF9900"/>
              </a:gs>
            </a:gsLst>
            <a:lin ang="18900000" scaled="1"/>
          </a:gradFill>
          <a:ln w="9525">
            <a:solidFill>
              <a:schemeClr val="tx1"/>
            </a:solidFill>
            <a:miter lim="800000"/>
            <a:headEnd/>
            <a:tailEnd/>
          </a:ln>
          <a:effectLst/>
        </p:spPr>
        <p:txBody>
          <a:bodyPr wrap="none" anchor="ctr"/>
          <a:lstStyle/>
          <a:p>
            <a:pPr algn="ctr">
              <a:defRPr/>
            </a:pPr>
            <a:endParaRPr lang="en-US">
              <a:latin typeface="Times New Roman" pitchFamily="18" charset="0"/>
              <a:ea typeface="ＭＳ Ｐゴシック" pitchFamily="34" charset="-128"/>
              <a:cs typeface="+mn-cs"/>
            </a:endParaRPr>
          </a:p>
        </p:txBody>
      </p:sp>
      <p:pic>
        <p:nvPicPr>
          <p:cNvPr id="328706" name="Picture 3" descr="OMSSO0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0888" y="0"/>
            <a:ext cx="50657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8707" name="Text Box 5"/>
          <p:cNvSpPr txBox="1">
            <a:spLocks noChangeArrowheads="1"/>
          </p:cNvSpPr>
          <p:nvPr/>
        </p:nvSpPr>
        <p:spPr bwMode="auto">
          <a:xfrm>
            <a:off x="7086600" y="6202363"/>
            <a:ext cx="1627188"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200" b="1">
                <a:solidFill>
                  <a:schemeClr val="bg1"/>
                </a:solidFill>
                <a:latin typeface="Arial" charset="0"/>
              </a:rPr>
              <a:t>Xuất 32</a:t>
            </a:r>
          </a:p>
        </p:txBody>
      </p:sp>
      <p:sp>
        <p:nvSpPr>
          <p:cNvPr id="328708" name="Rectangle 6"/>
          <p:cNvSpPr>
            <a:spLocks noGrp="1" noChangeArrowheads="1"/>
          </p:cNvSpPr>
          <p:nvPr>
            <p:ph type="title" idx="4294967295"/>
          </p:nvPr>
        </p:nvSpPr>
        <p:spPr>
          <a:xfrm>
            <a:off x="0" y="0"/>
            <a:ext cx="2133600" cy="3276600"/>
          </a:xfrm>
        </p:spPr>
        <p:txBody>
          <a:bodyPr/>
          <a:lstStyle/>
          <a:p>
            <a:pPr eaLnBrk="1" hangingPunct="1"/>
            <a:r>
              <a:rPr lang="en-US" sz="4000">
                <a:solidFill>
                  <a:schemeClr val="bg1"/>
                </a:solidFill>
                <a:latin typeface="Arial" charset="0"/>
                <a:ea typeface="ＭＳ Ｐゴシック" charset="0"/>
                <a:cs typeface="ＭＳ Ｐゴシック" charset="0"/>
              </a:rPr>
              <a:t>Sự cố con bò vàng</a:t>
            </a:r>
          </a:p>
        </p:txBody>
      </p:sp>
    </p:spTree>
  </p:cSld>
  <p:clrMapOvr>
    <a:masterClrMapping/>
  </p:clrMapOvr>
  <p:transition spd="med">
    <p:randomBar dir="vert"/>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ChangeArrowheads="1"/>
          </p:cNvSpPr>
          <p:nvPr/>
        </p:nvSpPr>
        <p:spPr bwMode="auto">
          <a:xfrm>
            <a:off x="0" y="0"/>
            <a:ext cx="9144000" cy="6858000"/>
          </a:xfrm>
          <a:prstGeom prst="rect">
            <a:avLst/>
          </a:prstGeom>
          <a:gradFill rotWithShape="0">
            <a:gsLst>
              <a:gs pos="0">
                <a:srgbClr val="009900"/>
              </a:gs>
              <a:gs pos="50000">
                <a:schemeClr val="tx1"/>
              </a:gs>
              <a:gs pos="100000">
                <a:srgbClr val="009900"/>
              </a:gs>
            </a:gsLst>
            <a:lin ang="18900000" scaled="1"/>
          </a:gradFill>
          <a:ln w="9525">
            <a:solidFill>
              <a:schemeClr val="tx1"/>
            </a:solidFill>
            <a:miter lim="800000"/>
            <a:headEnd/>
            <a:tailEnd/>
          </a:ln>
          <a:effectLst/>
        </p:spPr>
        <p:txBody>
          <a:bodyPr wrap="none" anchor="ctr"/>
          <a:lstStyle/>
          <a:p>
            <a:pPr>
              <a:defRPr/>
            </a:pPr>
            <a:endParaRPr lang="en-US">
              <a:latin typeface="Times New Roman" pitchFamily="18" charset="0"/>
              <a:ea typeface="ＭＳ Ｐゴシック" pitchFamily="34" charset="-128"/>
              <a:cs typeface="+mn-cs"/>
            </a:endParaRPr>
          </a:p>
        </p:txBody>
      </p:sp>
      <p:pic>
        <p:nvPicPr>
          <p:cNvPr id="330754" name="Picture 3" descr="OMSSO0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7575" y="0"/>
            <a:ext cx="53562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0755" name="Text Box 4"/>
          <p:cNvSpPr txBox="1">
            <a:spLocks noChangeArrowheads="1"/>
          </p:cNvSpPr>
          <p:nvPr/>
        </p:nvSpPr>
        <p:spPr bwMode="auto">
          <a:xfrm>
            <a:off x="6553200" y="6202363"/>
            <a:ext cx="22129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200" b="1">
                <a:solidFill>
                  <a:schemeClr val="bg1"/>
                </a:solidFill>
                <a:latin typeface="Arial" charset="0"/>
              </a:rPr>
              <a:t>Xuất 32:19</a:t>
            </a:r>
          </a:p>
        </p:txBody>
      </p:sp>
      <p:sp>
        <p:nvSpPr>
          <p:cNvPr id="330756" name="Rectangle 5"/>
          <p:cNvSpPr>
            <a:spLocks noGrp="1" noChangeArrowheads="1"/>
          </p:cNvSpPr>
          <p:nvPr>
            <p:ph type="title" idx="4294967295"/>
          </p:nvPr>
        </p:nvSpPr>
        <p:spPr>
          <a:xfrm>
            <a:off x="-76200" y="457200"/>
            <a:ext cx="2362200" cy="2133600"/>
          </a:xfrm>
        </p:spPr>
        <p:txBody>
          <a:bodyPr/>
          <a:lstStyle/>
          <a:p>
            <a:pPr eaLnBrk="1" hangingPunct="1"/>
            <a:r>
              <a:rPr lang="en-US">
                <a:solidFill>
                  <a:schemeClr val="bg1"/>
                </a:solidFill>
                <a:latin typeface="Arial" charset="0"/>
                <a:ea typeface="ＭＳ Ｐゴシック" charset="0"/>
                <a:cs typeface="ＭＳ Ｐゴシック" charset="0"/>
              </a:rPr>
              <a:t>Bảng đá bị đập vỡ</a:t>
            </a:r>
          </a:p>
        </p:txBody>
      </p:sp>
    </p:spTree>
  </p:cSld>
  <p:clrMapOvr>
    <a:masterClrMapping/>
  </p:clrMapOvr>
  <p:transition spd="med">
    <p:randomBar dir="vert"/>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126" descr="Green marble"/>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000099"/>
              </a:solidFill>
            </a:endParaRPr>
          </a:p>
        </p:txBody>
      </p:sp>
      <p:sp>
        <p:nvSpPr>
          <p:cNvPr id="6146" name="Rectangle 2"/>
          <p:cNvSpPr>
            <a:spLocks noGrp="1" noChangeArrowheads="1"/>
          </p:cNvSpPr>
          <p:nvPr>
            <p:ph type="title" idx="4294967295"/>
          </p:nvPr>
        </p:nvSpPr>
        <p:spPr>
          <a:xfrm>
            <a:off x="2971800" y="76200"/>
            <a:ext cx="3276600" cy="533400"/>
          </a:xfrm>
          <a:effectLst>
            <a:outerShdw blurRad="63500" dist="107763" dir="2700000" algn="ctr" rotWithShape="0">
              <a:srgbClr val="000000">
                <a:alpha val="74997"/>
              </a:srgbClr>
            </a:outerShdw>
          </a:effectLst>
        </p:spPr>
        <p:txBody>
          <a:bodyPr/>
          <a:lstStyle/>
          <a:p>
            <a:pPr>
              <a:defRPr/>
            </a:pPr>
            <a:r>
              <a:rPr lang="en-US" b="1" dirty="0" err="1">
                <a:solidFill>
                  <a:schemeClr val="bg1"/>
                </a:solidFill>
                <a:latin typeface="Arial Black" charset="0"/>
                <a:ea typeface="ＭＳ Ｐゴシック" charset="0"/>
                <a:cs typeface="ＭＳ Ｐゴシック" charset="0"/>
              </a:rPr>
              <a:t>Dàn</a:t>
            </a:r>
            <a:r>
              <a:rPr lang="en-US" b="1" dirty="0">
                <a:solidFill>
                  <a:schemeClr val="bg1"/>
                </a:solidFill>
                <a:latin typeface="Arial Black" charset="0"/>
                <a:ea typeface="ＭＳ Ｐゴシック" charset="0"/>
                <a:cs typeface="ＭＳ Ｐゴシック" charset="0"/>
              </a:rPr>
              <a:t> </a:t>
            </a:r>
            <a:r>
              <a:rPr lang="en-US" b="1" dirty="0" err="1">
                <a:solidFill>
                  <a:schemeClr val="bg1"/>
                </a:solidFill>
                <a:latin typeface="Arial Black" charset="0"/>
                <a:ea typeface="ＭＳ Ｐゴシック" charset="0"/>
                <a:cs typeface="ＭＳ Ｐゴシック" charset="0"/>
              </a:rPr>
              <a:t>ý</a:t>
            </a:r>
            <a:endParaRPr lang="en-US" b="1" dirty="0">
              <a:solidFill>
                <a:schemeClr val="bg1"/>
              </a:solidFill>
              <a:latin typeface="Arial Black" charset="0"/>
              <a:ea typeface="ＭＳ Ｐゴシック" charset="0"/>
              <a:cs typeface="ＭＳ Ｐゴシック" charset="0"/>
            </a:endParaRPr>
          </a:p>
        </p:txBody>
      </p:sp>
      <p:grpSp>
        <p:nvGrpSpPr>
          <p:cNvPr id="332803" name="Group 125"/>
          <p:cNvGrpSpPr>
            <a:grpSpLocks/>
          </p:cNvGrpSpPr>
          <p:nvPr/>
        </p:nvGrpSpPr>
        <p:grpSpPr bwMode="auto">
          <a:xfrm>
            <a:off x="0" y="762000"/>
            <a:ext cx="8915400" cy="6096000"/>
            <a:chOff x="144" y="480"/>
            <a:chExt cx="5184" cy="3744"/>
          </a:xfrm>
        </p:grpSpPr>
        <p:grpSp>
          <p:nvGrpSpPr>
            <p:cNvPr id="332807" name="Group 52"/>
            <p:cNvGrpSpPr>
              <a:grpSpLocks/>
            </p:cNvGrpSpPr>
            <p:nvPr/>
          </p:nvGrpSpPr>
          <p:grpSpPr bwMode="auto">
            <a:xfrm>
              <a:off x="144" y="480"/>
              <a:ext cx="5184" cy="351"/>
              <a:chOff x="0" y="0"/>
              <a:chExt cx="4768" cy="537"/>
            </a:xfrm>
          </p:grpSpPr>
          <p:sp>
            <p:nvSpPr>
              <p:cNvPr id="332913" name="Rectangle 4"/>
              <p:cNvSpPr>
                <a:spLocks noChangeArrowheads="1"/>
              </p:cNvSpPr>
              <p:nvPr/>
            </p:nvSpPr>
            <p:spPr bwMode="auto">
              <a:xfrm>
                <a:off x="32" y="0"/>
                <a:ext cx="4704" cy="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chemeClr val="bg1"/>
                    </a:solidFill>
                    <a:latin typeface="Arial Narrow" charset="0"/>
                    <a:ea typeface="宋体" charset="0"/>
                    <a:cs typeface="宋体" charset="0"/>
                  </a:rPr>
                  <a:t>Bắt đầu sự hình thành một quốc gia</a:t>
                </a:r>
                <a:endParaRPr lang="en-US" altLang="zh-CN">
                  <a:solidFill>
                    <a:schemeClr val="bg1"/>
                  </a:solidFill>
                  <a:latin typeface="Arial Narrow" charset="0"/>
                  <a:ea typeface="宋体" charset="0"/>
                  <a:cs typeface="宋体" charset="0"/>
                </a:endParaRPr>
              </a:p>
            </p:txBody>
          </p:sp>
          <p:sp>
            <p:nvSpPr>
              <p:cNvPr id="332914" name="Rectangle 51"/>
              <p:cNvSpPr>
                <a:spLocks noChangeArrowheads="1"/>
              </p:cNvSpPr>
              <p:nvPr/>
            </p:nvSpPr>
            <p:spPr bwMode="auto">
              <a:xfrm>
                <a:off x="0" y="0"/>
                <a:ext cx="4768" cy="537"/>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32808" name="Group 54"/>
            <p:cNvGrpSpPr>
              <a:grpSpLocks/>
            </p:cNvGrpSpPr>
            <p:nvPr/>
          </p:nvGrpSpPr>
          <p:grpSpPr bwMode="auto">
            <a:xfrm>
              <a:off x="144" y="831"/>
              <a:ext cx="2717" cy="275"/>
              <a:chOff x="0" y="537"/>
              <a:chExt cx="2388" cy="422"/>
            </a:xfrm>
          </p:grpSpPr>
          <p:sp>
            <p:nvSpPr>
              <p:cNvPr id="332911" name="Rectangle 5"/>
              <p:cNvSpPr>
                <a:spLocks noChangeArrowheads="1"/>
              </p:cNvSpPr>
              <p:nvPr/>
            </p:nvSpPr>
            <p:spPr bwMode="auto">
              <a:xfrm>
                <a:off x="32" y="537"/>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chemeClr val="bg1"/>
                    </a:solidFill>
                    <a:latin typeface="Arial Narrow" charset="0"/>
                    <a:ea typeface="宋体" charset="0"/>
                    <a:cs typeface="宋体" charset="0"/>
                  </a:rPr>
                  <a:t>Chươhg 1—18</a:t>
                </a:r>
                <a:endParaRPr lang="en-US" altLang="zh-CN">
                  <a:solidFill>
                    <a:schemeClr val="bg1"/>
                  </a:solidFill>
                  <a:latin typeface="Arial Narrow" charset="0"/>
                  <a:ea typeface="宋体" charset="0"/>
                  <a:cs typeface="宋体" charset="0"/>
                </a:endParaRPr>
              </a:p>
            </p:txBody>
          </p:sp>
          <p:sp>
            <p:nvSpPr>
              <p:cNvPr id="332912" name="Rectangle 53"/>
              <p:cNvSpPr>
                <a:spLocks noChangeArrowheads="1"/>
              </p:cNvSpPr>
              <p:nvPr/>
            </p:nvSpPr>
            <p:spPr bwMode="auto">
              <a:xfrm>
                <a:off x="0" y="537"/>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32809" name="Group 56"/>
            <p:cNvGrpSpPr>
              <a:grpSpLocks/>
            </p:cNvGrpSpPr>
            <p:nvPr/>
          </p:nvGrpSpPr>
          <p:grpSpPr bwMode="auto">
            <a:xfrm>
              <a:off x="2861" y="831"/>
              <a:ext cx="2461" cy="275"/>
              <a:chOff x="2388" y="537"/>
              <a:chExt cx="2164" cy="422"/>
            </a:xfrm>
          </p:grpSpPr>
          <p:sp>
            <p:nvSpPr>
              <p:cNvPr id="332909" name="Rectangle 6"/>
              <p:cNvSpPr>
                <a:spLocks noChangeArrowheads="1"/>
              </p:cNvSpPr>
              <p:nvPr/>
            </p:nvSpPr>
            <p:spPr bwMode="auto">
              <a:xfrm>
                <a:off x="2420" y="537"/>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chemeClr val="bg1"/>
                    </a:solidFill>
                    <a:latin typeface="Arial Narrow" charset="0"/>
                    <a:ea typeface="宋体" charset="0"/>
                    <a:cs typeface="宋体" charset="0"/>
                  </a:rPr>
                  <a:t>Chương 19—40</a:t>
                </a:r>
                <a:endParaRPr lang="en-US" altLang="zh-CN">
                  <a:solidFill>
                    <a:schemeClr val="bg1"/>
                  </a:solidFill>
                  <a:latin typeface="Arial Narrow" charset="0"/>
                  <a:ea typeface="宋体" charset="0"/>
                  <a:cs typeface="宋体" charset="0"/>
                </a:endParaRPr>
              </a:p>
            </p:txBody>
          </p:sp>
          <p:sp>
            <p:nvSpPr>
              <p:cNvPr id="332910" name="Rectangle 55"/>
              <p:cNvSpPr>
                <a:spLocks noChangeArrowheads="1"/>
              </p:cNvSpPr>
              <p:nvPr/>
            </p:nvSpPr>
            <p:spPr bwMode="auto">
              <a:xfrm>
                <a:off x="2388" y="537"/>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32810" name="Group 58"/>
            <p:cNvGrpSpPr>
              <a:grpSpLocks/>
            </p:cNvGrpSpPr>
            <p:nvPr/>
          </p:nvGrpSpPr>
          <p:grpSpPr bwMode="auto">
            <a:xfrm>
              <a:off x="144" y="1106"/>
              <a:ext cx="2717" cy="275"/>
              <a:chOff x="0" y="959"/>
              <a:chExt cx="2388" cy="422"/>
            </a:xfrm>
          </p:grpSpPr>
          <p:sp>
            <p:nvSpPr>
              <p:cNvPr id="332907" name="Rectangle 8"/>
              <p:cNvSpPr>
                <a:spLocks noChangeArrowheads="1"/>
              </p:cNvSpPr>
              <p:nvPr/>
            </p:nvSpPr>
            <p:spPr bwMode="auto">
              <a:xfrm>
                <a:off x="32" y="959"/>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Tiếp nhận tự do từ vòng nô lệ</a:t>
                </a:r>
              </a:p>
            </p:txBody>
          </p:sp>
          <p:sp>
            <p:nvSpPr>
              <p:cNvPr id="332908" name="Rectangle 57"/>
              <p:cNvSpPr>
                <a:spLocks noChangeArrowheads="1"/>
              </p:cNvSpPr>
              <p:nvPr/>
            </p:nvSpPr>
            <p:spPr bwMode="auto">
              <a:xfrm>
                <a:off x="0" y="959"/>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32811" name="Group 60"/>
            <p:cNvGrpSpPr>
              <a:grpSpLocks/>
            </p:cNvGrpSpPr>
            <p:nvPr/>
          </p:nvGrpSpPr>
          <p:grpSpPr bwMode="auto">
            <a:xfrm>
              <a:off x="2861" y="1106"/>
              <a:ext cx="2461" cy="275"/>
              <a:chOff x="2388" y="959"/>
              <a:chExt cx="2164" cy="422"/>
            </a:xfrm>
          </p:grpSpPr>
          <p:sp>
            <p:nvSpPr>
              <p:cNvPr id="332905" name="Rectangle 9"/>
              <p:cNvSpPr>
                <a:spLocks noChangeArrowheads="1"/>
              </p:cNvSpPr>
              <p:nvPr/>
            </p:nvSpPr>
            <p:spPr bwMode="auto">
              <a:xfrm>
                <a:off x="2420" y="959"/>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Tiếp nhận Luật pháp từ Đức Chúa Trời</a:t>
                </a:r>
                <a:endParaRPr lang="en-US" altLang="zh-CN" sz="1800">
                  <a:solidFill>
                    <a:schemeClr val="bg1"/>
                  </a:solidFill>
                  <a:latin typeface="Arial Narrow" charset="0"/>
                  <a:ea typeface="宋体" charset="0"/>
                  <a:cs typeface="宋体" charset="0"/>
                </a:endParaRPr>
              </a:p>
            </p:txBody>
          </p:sp>
          <p:sp>
            <p:nvSpPr>
              <p:cNvPr id="332906" name="Rectangle 59"/>
              <p:cNvSpPr>
                <a:spLocks noChangeArrowheads="1"/>
              </p:cNvSpPr>
              <p:nvPr/>
            </p:nvSpPr>
            <p:spPr bwMode="auto">
              <a:xfrm>
                <a:off x="2388" y="959"/>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32812" name="Group 62"/>
            <p:cNvGrpSpPr>
              <a:grpSpLocks/>
            </p:cNvGrpSpPr>
            <p:nvPr/>
          </p:nvGrpSpPr>
          <p:grpSpPr bwMode="auto">
            <a:xfrm>
              <a:off x="144" y="1381"/>
              <a:ext cx="2717" cy="276"/>
              <a:chOff x="0" y="1381"/>
              <a:chExt cx="2388" cy="422"/>
            </a:xfrm>
          </p:grpSpPr>
          <p:sp>
            <p:nvSpPr>
              <p:cNvPr id="332903" name="Rectangle 11"/>
              <p:cNvSpPr>
                <a:spLocks noChangeArrowheads="1"/>
              </p:cNvSpPr>
              <p:nvPr/>
            </p:nvSpPr>
            <p:spPr bwMode="auto">
              <a:xfrm>
                <a:off x="32" y="1381"/>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Đem Y-sơ-ra-ên ra khỏi Ai Cập</a:t>
                </a:r>
                <a:endParaRPr lang="en-US" altLang="zh-CN" sz="1800">
                  <a:solidFill>
                    <a:schemeClr val="bg1"/>
                  </a:solidFill>
                  <a:latin typeface="Arial Narrow" charset="0"/>
                  <a:ea typeface="宋体" charset="0"/>
                  <a:cs typeface="宋体" charset="0"/>
                </a:endParaRPr>
              </a:p>
            </p:txBody>
          </p:sp>
          <p:sp>
            <p:nvSpPr>
              <p:cNvPr id="332904" name="Rectangle 61"/>
              <p:cNvSpPr>
                <a:spLocks noChangeArrowheads="1"/>
              </p:cNvSpPr>
              <p:nvPr/>
            </p:nvSpPr>
            <p:spPr bwMode="auto">
              <a:xfrm>
                <a:off x="0" y="1381"/>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32813" name="Group 64"/>
            <p:cNvGrpSpPr>
              <a:grpSpLocks/>
            </p:cNvGrpSpPr>
            <p:nvPr/>
          </p:nvGrpSpPr>
          <p:grpSpPr bwMode="auto">
            <a:xfrm>
              <a:off x="2861" y="1381"/>
              <a:ext cx="2461" cy="276"/>
              <a:chOff x="2388" y="1381"/>
              <a:chExt cx="2164" cy="422"/>
            </a:xfrm>
          </p:grpSpPr>
          <p:sp>
            <p:nvSpPr>
              <p:cNvPr id="332901" name="Rectangle 12"/>
              <p:cNvSpPr>
                <a:spLocks noChangeArrowheads="1"/>
              </p:cNvSpPr>
              <p:nvPr/>
            </p:nvSpPr>
            <p:spPr bwMode="auto">
              <a:xfrm>
                <a:off x="2420" y="1381"/>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Đem Ai Cập ra khỏi Y-sơ-ra-ên</a:t>
                </a:r>
                <a:endParaRPr lang="en-US" altLang="zh-CN" sz="1800">
                  <a:solidFill>
                    <a:schemeClr val="bg1"/>
                  </a:solidFill>
                  <a:latin typeface="Arial Narrow" charset="0"/>
                  <a:ea typeface="宋体" charset="0"/>
                  <a:cs typeface="宋体" charset="0"/>
                </a:endParaRPr>
              </a:p>
            </p:txBody>
          </p:sp>
          <p:sp>
            <p:nvSpPr>
              <p:cNvPr id="332902" name="Rectangle 63"/>
              <p:cNvSpPr>
                <a:spLocks noChangeArrowheads="1"/>
              </p:cNvSpPr>
              <p:nvPr/>
            </p:nvSpPr>
            <p:spPr bwMode="auto">
              <a:xfrm>
                <a:off x="2388" y="1381"/>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32814" name="Group 66"/>
            <p:cNvGrpSpPr>
              <a:grpSpLocks/>
            </p:cNvGrpSpPr>
            <p:nvPr/>
          </p:nvGrpSpPr>
          <p:grpSpPr bwMode="auto">
            <a:xfrm>
              <a:off x="144" y="1657"/>
              <a:ext cx="2717" cy="275"/>
              <a:chOff x="0" y="1803"/>
              <a:chExt cx="2388" cy="422"/>
            </a:xfrm>
          </p:grpSpPr>
          <p:sp>
            <p:nvSpPr>
              <p:cNvPr id="332899" name="Rectangle 14"/>
              <p:cNvSpPr>
                <a:spLocks noChangeArrowheads="1"/>
              </p:cNvSpPr>
              <p:nvPr/>
            </p:nvSpPr>
            <p:spPr bwMode="auto">
              <a:xfrm>
                <a:off x="32" y="1803"/>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 Kể chuyện</a:t>
                </a:r>
                <a:endParaRPr lang="en-US" altLang="zh-CN" sz="2000">
                  <a:solidFill>
                    <a:schemeClr val="bg1"/>
                  </a:solidFill>
                  <a:latin typeface="Arial Narrow" charset="0"/>
                  <a:ea typeface="宋体" charset="0"/>
                  <a:cs typeface="宋体" charset="0"/>
                </a:endParaRPr>
              </a:p>
            </p:txBody>
          </p:sp>
          <p:sp>
            <p:nvSpPr>
              <p:cNvPr id="332900" name="Rectangle 65"/>
              <p:cNvSpPr>
                <a:spLocks noChangeArrowheads="1"/>
              </p:cNvSpPr>
              <p:nvPr/>
            </p:nvSpPr>
            <p:spPr bwMode="auto">
              <a:xfrm>
                <a:off x="0" y="1803"/>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32815" name="Group 68"/>
            <p:cNvGrpSpPr>
              <a:grpSpLocks/>
            </p:cNvGrpSpPr>
            <p:nvPr/>
          </p:nvGrpSpPr>
          <p:grpSpPr bwMode="auto">
            <a:xfrm>
              <a:off x="2861" y="1657"/>
              <a:ext cx="2461" cy="275"/>
              <a:chOff x="2388" y="1803"/>
              <a:chExt cx="2164" cy="422"/>
            </a:xfrm>
          </p:grpSpPr>
          <p:sp>
            <p:nvSpPr>
              <p:cNvPr id="332897" name="Rectangle 15"/>
              <p:cNvSpPr>
                <a:spLocks noChangeArrowheads="1"/>
              </p:cNvSpPr>
              <p:nvPr/>
            </p:nvSpPr>
            <p:spPr bwMode="auto">
              <a:xfrm>
                <a:off x="2420" y="1803"/>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Pháp chế</a:t>
                </a:r>
                <a:endParaRPr lang="en-US" altLang="zh-CN" sz="1800">
                  <a:solidFill>
                    <a:schemeClr val="bg1"/>
                  </a:solidFill>
                  <a:latin typeface="Arial Narrow" charset="0"/>
                  <a:ea typeface="宋体" charset="0"/>
                  <a:cs typeface="宋体" charset="0"/>
                </a:endParaRPr>
              </a:p>
            </p:txBody>
          </p:sp>
          <p:sp>
            <p:nvSpPr>
              <p:cNvPr id="332898" name="Rectangle 67"/>
              <p:cNvSpPr>
                <a:spLocks noChangeArrowheads="1"/>
              </p:cNvSpPr>
              <p:nvPr/>
            </p:nvSpPr>
            <p:spPr bwMode="auto">
              <a:xfrm>
                <a:off x="2388" y="1803"/>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32816" name="Group 70"/>
            <p:cNvGrpSpPr>
              <a:grpSpLocks/>
            </p:cNvGrpSpPr>
            <p:nvPr/>
          </p:nvGrpSpPr>
          <p:grpSpPr bwMode="auto">
            <a:xfrm>
              <a:off x="144" y="1932"/>
              <a:ext cx="2717" cy="276"/>
              <a:chOff x="0" y="2225"/>
              <a:chExt cx="2388" cy="422"/>
            </a:xfrm>
          </p:grpSpPr>
          <p:sp>
            <p:nvSpPr>
              <p:cNvPr id="332895" name="Rectangle 17"/>
              <p:cNvSpPr>
                <a:spLocks noChangeArrowheads="1"/>
              </p:cNvSpPr>
              <p:nvPr/>
            </p:nvSpPr>
            <p:spPr bwMode="auto">
              <a:xfrm>
                <a:off x="32" y="2225"/>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Dân tự do</a:t>
                </a:r>
                <a:endParaRPr lang="en-US" altLang="zh-CN" sz="1800">
                  <a:solidFill>
                    <a:schemeClr val="bg1"/>
                  </a:solidFill>
                  <a:latin typeface="Arial Narrow" charset="0"/>
                  <a:ea typeface="宋体" charset="0"/>
                  <a:cs typeface="宋体" charset="0"/>
                </a:endParaRPr>
              </a:p>
            </p:txBody>
          </p:sp>
          <p:sp>
            <p:nvSpPr>
              <p:cNvPr id="332896" name="Rectangle 69"/>
              <p:cNvSpPr>
                <a:spLocks noChangeArrowheads="1"/>
              </p:cNvSpPr>
              <p:nvPr/>
            </p:nvSpPr>
            <p:spPr bwMode="auto">
              <a:xfrm>
                <a:off x="0" y="2225"/>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32817" name="Group 72"/>
            <p:cNvGrpSpPr>
              <a:grpSpLocks/>
            </p:cNvGrpSpPr>
            <p:nvPr/>
          </p:nvGrpSpPr>
          <p:grpSpPr bwMode="auto">
            <a:xfrm>
              <a:off x="2861" y="1932"/>
              <a:ext cx="2461" cy="276"/>
              <a:chOff x="2388" y="2225"/>
              <a:chExt cx="2164" cy="422"/>
            </a:xfrm>
          </p:grpSpPr>
          <p:sp>
            <p:nvSpPr>
              <p:cNvPr id="332893" name="Rectangle 18"/>
              <p:cNvSpPr>
                <a:spLocks noChangeArrowheads="1"/>
              </p:cNvSpPr>
              <p:nvPr/>
            </p:nvSpPr>
            <p:spPr bwMode="auto">
              <a:xfrm>
                <a:off x="2420" y="2225"/>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Chính quyền</a:t>
                </a:r>
                <a:endParaRPr lang="en-US" altLang="zh-CN" sz="1800">
                  <a:solidFill>
                    <a:schemeClr val="bg1"/>
                  </a:solidFill>
                  <a:latin typeface="Arial Narrow" charset="0"/>
                  <a:ea typeface="宋体" charset="0"/>
                  <a:cs typeface="宋体" charset="0"/>
                </a:endParaRPr>
              </a:p>
            </p:txBody>
          </p:sp>
          <p:sp>
            <p:nvSpPr>
              <p:cNvPr id="332894" name="Rectangle 71"/>
              <p:cNvSpPr>
                <a:spLocks noChangeArrowheads="1"/>
              </p:cNvSpPr>
              <p:nvPr/>
            </p:nvSpPr>
            <p:spPr bwMode="auto">
              <a:xfrm>
                <a:off x="2388" y="2225"/>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32818" name="Group 74"/>
            <p:cNvGrpSpPr>
              <a:grpSpLocks/>
            </p:cNvGrpSpPr>
            <p:nvPr/>
          </p:nvGrpSpPr>
          <p:grpSpPr bwMode="auto">
            <a:xfrm>
              <a:off x="144" y="2208"/>
              <a:ext cx="1206" cy="275"/>
              <a:chOff x="0" y="2647"/>
              <a:chExt cx="1060" cy="422"/>
            </a:xfrm>
          </p:grpSpPr>
          <p:sp>
            <p:nvSpPr>
              <p:cNvPr id="332891" name="Rectangle 20"/>
              <p:cNvSpPr>
                <a:spLocks noChangeArrowheads="1"/>
              </p:cNvSpPr>
              <p:nvPr/>
            </p:nvSpPr>
            <p:spPr bwMode="auto">
              <a:xfrm>
                <a:off x="32" y="2647"/>
                <a:ext cx="996"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Khuất phục</a:t>
                </a:r>
                <a:endParaRPr lang="en-US" altLang="zh-CN" sz="2000">
                  <a:solidFill>
                    <a:schemeClr val="bg1"/>
                  </a:solidFill>
                  <a:latin typeface="Arial Narrow" charset="0"/>
                  <a:ea typeface="宋体" charset="0"/>
                  <a:cs typeface="宋体" charset="0"/>
                </a:endParaRPr>
              </a:p>
            </p:txBody>
          </p:sp>
          <p:sp>
            <p:nvSpPr>
              <p:cNvPr id="332892" name="Rectangle 73"/>
              <p:cNvSpPr>
                <a:spLocks noChangeArrowheads="1"/>
              </p:cNvSpPr>
              <p:nvPr/>
            </p:nvSpPr>
            <p:spPr bwMode="auto">
              <a:xfrm>
                <a:off x="0" y="2647"/>
                <a:ext cx="1060"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32819" name="Group 76"/>
            <p:cNvGrpSpPr>
              <a:grpSpLocks/>
            </p:cNvGrpSpPr>
            <p:nvPr/>
          </p:nvGrpSpPr>
          <p:grpSpPr bwMode="auto">
            <a:xfrm>
              <a:off x="1350" y="2208"/>
              <a:ext cx="1511" cy="275"/>
              <a:chOff x="1060" y="2647"/>
              <a:chExt cx="1328" cy="422"/>
            </a:xfrm>
          </p:grpSpPr>
          <p:sp>
            <p:nvSpPr>
              <p:cNvPr id="332889" name="Rectangle 21"/>
              <p:cNvSpPr>
                <a:spLocks noChangeArrowheads="1"/>
              </p:cNvSpPr>
              <p:nvPr/>
            </p:nvSpPr>
            <p:spPr bwMode="auto">
              <a:xfrm>
                <a:off x="1092" y="2647"/>
                <a:ext cx="126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Giải cứu</a:t>
                </a:r>
                <a:endParaRPr lang="en-US" altLang="zh-CN" sz="2000">
                  <a:solidFill>
                    <a:schemeClr val="bg1"/>
                  </a:solidFill>
                  <a:latin typeface="Arial Narrow" charset="0"/>
                  <a:ea typeface="宋体" charset="0"/>
                  <a:cs typeface="宋体" charset="0"/>
                </a:endParaRPr>
              </a:p>
            </p:txBody>
          </p:sp>
          <p:sp>
            <p:nvSpPr>
              <p:cNvPr id="332890" name="Rectangle 75"/>
              <p:cNvSpPr>
                <a:spLocks noChangeArrowheads="1"/>
              </p:cNvSpPr>
              <p:nvPr/>
            </p:nvSpPr>
            <p:spPr bwMode="auto">
              <a:xfrm>
                <a:off x="1060" y="2647"/>
                <a:ext cx="132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32820" name="Group 78"/>
            <p:cNvGrpSpPr>
              <a:grpSpLocks/>
            </p:cNvGrpSpPr>
            <p:nvPr/>
          </p:nvGrpSpPr>
          <p:grpSpPr bwMode="auto">
            <a:xfrm>
              <a:off x="2861" y="2208"/>
              <a:ext cx="2461" cy="275"/>
              <a:chOff x="2388" y="2647"/>
              <a:chExt cx="2164" cy="422"/>
            </a:xfrm>
          </p:grpSpPr>
          <p:sp>
            <p:nvSpPr>
              <p:cNvPr id="332887" name="Rectangle 22"/>
              <p:cNvSpPr>
                <a:spLocks noChangeArrowheads="1"/>
              </p:cNvSpPr>
              <p:nvPr/>
            </p:nvSpPr>
            <p:spPr bwMode="auto">
              <a:xfrm>
                <a:off x="2420" y="2647"/>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Chỉ thị</a:t>
                </a:r>
                <a:endParaRPr lang="en-US" altLang="zh-CN" sz="2000">
                  <a:solidFill>
                    <a:schemeClr val="bg1"/>
                  </a:solidFill>
                  <a:latin typeface="Arial Narrow" charset="0"/>
                  <a:ea typeface="宋体" charset="0"/>
                  <a:cs typeface="宋体" charset="0"/>
                </a:endParaRPr>
              </a:p>
            </p:txBody>
          </p:sp>
          <p:sp>
            <p:nvSpPr>
              <p:cNvPr id="332888" name="Rectangle 77"/>
              <p:cNvSpPr>
                <a:spLocks noChangeArrowheads="1"/>
              </p:cNvSpPr>
              <p:nvPr/>
            </p:nvSpPr>
            <p:spPr bwMode="auto">
              <a:xfrm>
                <a:off x="2388" y="2647"/>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32821" name="Group 80"/>
            <p:cNvGrpSpPr>
              <a:grpSpLocks/>
            </p:cNvGrpSpPr>
            <p:nvPr/>
          </p:nvGrpSpPr>
          <p:grpSpPr bwMode="auto">
            <a:xfrm>
              <a:off x="144" y="2483"/>
              <a:ext cx="1206" cy="276"/>
              <a:chOff x="0" y="3069"/>
              <a:chExt cx="1060" cy="422"/>
            </a:xfrm>
          </p:grpSpPr>
          <p:sp>
            <p:nvSpPr>
              <p:cNvPr id="332885" name="Rectangle 24"/>
              <p:cNvSpPr>
                <a:spLocks noChangeArrowheads="1"/>
              </p:cNvSpPr>
              <p:nvPr/>
            </p:nvSpPr>
            <p:spPr bwMode="auto">
              <a:xfrm>
                <a:off x="32" y="3069"/>
                <a:ext cx="996"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Ai-cập</a:t>
                </a:r>
                <a:endParaRPr lang="en-US" altLang="zh-CN" sz="2000">
                  <a:solidFill>
                    <a:schemeClr val="bg1"/>
                  </a:solidFill>
                  <a:latin typeface="Arial Narrow" charset="0"/>
                  <a:ea typeface="宋体" charset="0"/>
                  <a:cs typeface="宋体" charset="0"/>
                </a:endParaRPr>
              </a:p>
            </p:txBody>
          </p:sp>
          <p:sp>
            <p:nvSpPr>
              <p:cNvPr id="332886" name="Rectangle 79"/>
              <p:cNvSpPr>
                <a:spLocks noChangeArrowheads="1"/>
              </p:cNvSpPr>
              <p:nvPr/>
            </p:nvSpPr>
            <p:spPr bwMode="auto">
              <a:xfrm>
                <a:off x="0" y="3069"/>
                <a:ext cx="1060"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32822" name="Group 82"/>
            <p:cNvGrpSpPr>
              <a:grpSpLocks/>
            </p:cNvGrpSpPr>
            <p:nvPr/>
          </p:nvGrpSpPr>
          <p:grpSpPr bwMode="auto">
            <a:xfrm>
              <a:off x="1350" y="2483"/>
              <a:ext cx="1511" cy="276"/>
              <a:chOff x="1060" y="3069"/>
              <a:chExt cx="1328" cy="422"/>
            </a:xfrm>
          </p:grpSpPr>
          <p:sp>
            <p:nvSpPr>
              <p:cNvPr id="332883" name="Rectangle 25"/>
              <p:cNvSpPr>
                <a:spLocks noChangeArrowheads="1"/>
              </p:cNvSpPr>
              <p:nvPr/>
            </p:nvSpPr>
            <p:spPr bwMode="auto">
              <a:xfrm>
                <a:off x="1092" y="3069"/>
                <a:ext cx="126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Đồng vắng</a:t>
                </a:r>
                <a:endParaRPr lang="en-US" altLang="zh-CN" sz="2000">
                  <a:solidFill>
                    <a:schemeClr val="bg1"/>
                  </a:solidFill>
                  <a:latin typeface="Arial Narrow" charset="0"/>
                  <a:ea typeface="宋体" charset="0"/>
                  <a:cs typeface="宋体" charset="0"/>
                </a:endParaRPr>
              </a:p>
            </p:txBody>
          </p:sp>
          <p:sp>
            <p:nvSpPr>
              <p:cNvPr id="332884" name="Rectangle 81"/>
              <p:cNvSpPr>
                <a:spLocks noChangeArrowheads="1"/>
              </p:cNvSpPr>
              <p:nvPr/>
            </p:nvSpPr>
            <p:spPr bwMode="auto">
              <a:xfrm>
                <a:off x="1060" y="3069"/>
                <a:ext cx="132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32823" name="Group 84"/>
            <p:cNvGrpSpPr>
              <a:grpSpLocks/>
            </p:cNvGrpSpPr>
            <p:nvPr/>
          </p:nvGrpSpPr>
          <p:grpSpPr bwMode="auto">
            <a:xfrm>
              <a:off x="2861" y="2483"/>
              <a:ext cx="2461" cy="276"/>
              <a:chOff x="2388" y="3069"/>
              <a:chExt cx="2164" cy="422"/>
            </a:xfrm>
          </p:grpSpPr>
          <p:sp>
            <p:nvSpPr>
              <p:cNvPr id="332881" name="Rectangle 26"/>
              <p:cNvSpPr>
                <a:spLocks noChangeArrowheads="1"/>
              </p:cNvSpPr>
              <p:nvPr/>
            </p:nvSpPr>
            <p:spPr bwMode="auto">
              <a:xfrm>
                <a:off x="2420" y="3069"/>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Si-nai</a:t>
                </a:r>
                <a:endParaRPr lang="en-US" altLang="zh-CN" sz="2000">
                  <a:solidFill>
                    <a:schemeClr val="bg1"/>
                  </a:solidFill>
                  <a:latin typeface="Arial Narrow" charset="0"/>
                  <a:ea typeface="宋体" charset="0"/>
                  <a:cs typeface="宋体" charset="0"/>
                </a:endParaRPr>
              </a:p>
            </p:txBody>
          </p:sp>
          <p:sp>
            <p:nvSpPr>
              <p:cNvPr id="332882" name="Rectangle 83"/>
              <p:cNvSpPr>
                <a:spLocks noChangeArrowheads="1"/>
              </p:cNvSpPr>
              <p:nvPr/>
            </p:nvSpPr>
            <p:spPr bwMode="auto">
              <a:xfrm>
                <a:off x="2388" y="3069"/>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32824" name="Group 86"/>
            <p:cNvGrpSpPr>
              <a:grpSpLocks/>
            </p:cNvGrpSpPr>
            <p:nvPr/>
          </p:nvGrpSpPr>
          <p:grpSpPr bwMode="auto">
            <a:xfrm>
              <a:off x="144" y="2759"/>
              <a:ext cx="1206" cy="275"/>
              <a:chOff x="0" y="3491"/>
              <a:chExt cx="1060" cy="422"/>
            </a:xfrm>
          </p:grpSpPr>
          <p:sp>
            <p:nvSpPr>
              <p:cNvPr id="332879" name="Rectangle 28"/>
              <p:cNvSpPr>
                <a:spLocks noChangeArrowheads="1"/>
              </p:cNvSpPr>
              <p:nvPr/>
            </p:nvSpPr>
            <p:spPr bwMode="auto">
              <a:xfrm>
                <a:off x="32" y="3491"/>
                <a:ext cx="996"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400 năm</a:t>
                </a:r>
                <a:endParaRPr lang="en-US" altLang="zh-CN" sz="2000">
                  <a:solidFill>
                    <a:schemeClr val="bg1"/>
                  </a:solidFill>
                  <a:latin typeface="Arial Narrow" charset="0"/>
                  <a:ea typeface="宋体" charset="0"/>
                  <a:cs typeface="宋体" charset="0"/>
                </a:endParaRPr>
              </a:p>
            </p:txBody>
          </p:sp>
          <p:sp>
            <p:nvSpPr>
              <p:cNvPr id="332880" name="Rectangle 85"/>
              <p:cNvSpPr>
                <a:spLocks noChangeArrowheads="1"/>
              </p:cNvSpPr>
              <p:nvPr/>
            </p:nvSpPr>
            <p:spPr bwMode="auto">
              <a:xfrm>
                <a:off x="0" y="3491"/>
                <a:ext cx="1060"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32825" name="Group 88"/>
            <p:cNvGrpSpPr>
              <a:grpSpLocks/>
            </p:cNvGrpSpPr>
            <p:nvPr/>
          </p:nvGrpSpPr>
          <p:grpSpPr bwMode="auto">
            <a:xfrm>
              <a:off x="1350" y="2759"/>
              <a:ext cx="1511" cy="275"/>
              <a:chOff x="1060" y="3491"/>
              <a:chExt cx="1328" cy="422"/>
            </a:xfrm>
          </p:grpSpPr>
          <p:sp>
            <p:nvSpPr>
              <p:cNvPr id="332877" name="Rectangle 29"/>
              <p:cNvSpPr>
                <a:spLocks noChangeArrowheads="1"/>
              </p:cNvSpPr>
              <p:nvPr/>
            </p:nvSpPr>
            <p:spPr bwMode="auto">
              <a:xfrm>
                <a:off x="1092" y="3491"/>
                <a:ext cx="126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2 tháng</a:t>
                </a:r>
                <a:endParaRPr lang="en-US" altLang="zh-CN" sz="2000">
                  <a:solidFill>
                    <a:schemeClr val="bg1"/>
                  </a:solidFill>
                  <a:latin typeface="Arial Narrow" charset="0"/>
                  <a:ea typeface="宋体" charset="0"/>
                  <a:cs typeface="宋体" charset="0"/>
                </a:endParaRPr>
              </a:p>
            </p:txBody>
          </p:sp>
          <p:sp>
            <p:nvSpPr>
              <p:cNvPr id="332878" name="Rectangle 87"/>
              <p:cNvSpPr>
                <a:spLocks noChangeArrowheads="1"/>
              </p:cNvSpPr>
              <p:nvPr/>
            </p:nvSpPr>
            <p:spPr bwMode="auto">
              <a:xfrm>
                <a:off x="1060" y="3491"/>
                <a:ext cx="132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32826" name="Group 90"/>
            <p:cNvGrpSpPr>
              <a:grpSpLocks/>
            </p:cNvGrpSpPr>
            <p:nvPr/>
          </p:nvGrpSpPr>
          <p:grpSpPr bwMode="auto">
            <a:xfrm>
              <a:off x="2861" y="2759"/>
              <a:ext cx="2461" cy="275"/>
              <a:chOff x="2388" y="3491"/>
              <a:chExt cx="2164" cy="422"/>
            </a:xfrm>
          </p:grpSpPr>
          <p:sp>
            <p:nvSpPr>
              <p:cNvPr id="332875" name="Rectangle 30"/>
              <p:cNvSpPr>
                <a:spLocks noChangeArrowheads="1"/>
              </p:cNvSpPr>
              <p:nvPr/>
            </p:nvSpPr>
            <p:spPr bwMode="auto">
              <a:xfrm>
                <a:off x="2420" y="3491"/>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10 tháng</a:t>
                </a:r>
                <a:endParaRPr lang="en-US" altLang="zh-CN" sz="2000">
                  <a:solidFill>
                    <a:schemeClr val="bg1"/>
                  </a:solidFill>
                  <a:latin typeface="Arial Narrow" charset="0"/>
                  <a:ea typeface="宋体" charset="0"/>
                  <a:cs typeface="宋体" charset="0"/>
                </a:endParaRPr>
              </a:p>
            </p:txBody>
          </p:sp>
          <p:sp>
            <p:nvSpPr>
              <p:cNvPr id="332876" name="Rectangle 89"/>
              <p:cNvSpPr>
                <a:spLocks noChangeArrowheads="1"/>
              </p:cNvSpPr>
              <p:nvPr/>
            </p:nvSpPr>
            <p:spPr bwMode="auto">
              <a:xfrm>
                <a:off x="2388" y="3491"/>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32827" name="Group 92"/>
            <p:cNvGrpSpPr>
              <a:grpSpLocks/>
            </p:cNvGrpSpPr>
            <p:nvPr/>
          </p:nvGrpSpPr>
          <p:grpSpPr bwMode="auto">
            <a:xfrm>
              <a:off x="144" y="3034"/>
              <a:ext cx="1206" cy="413"/>
              <a:chOff x="0" y="3913"/>
              <a:chExt cx="1060" cy="633"/>
            </a:xfrm>
          </p:grpSpPr>
          <p:sp>
            <p:nvSpPr>
              <p:cNvPr id="332873" name="Rectangle 32"/>
              <p:cNvSpPr>
                <a:spLocks noChangeArrowheads="1"/>
              </p:cNvSpPr>
              <p:nvPr/>
            </p:nvSpPr>
            <p:spPr bwMode="auto">
              <a:xfrm>
                <a:off x="32" y="3913"/>
                <a:ext cx="9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Khổ sai &amp; đối đầu</a:t>
                </a:r>
                <a:endParaRPr lang="en-US" altLang="zh-CN" sz="1600">
                  <a:solidFill>
                    <a:schemeClr val="bg1"/>
                  </a:solidFill>
                  <a:latin typeface="Arial Narrow" charset="0"/>
                  <a:ea typeface="宋体" charset="0"/>
                  <a:cs typeface="宋体" charset="0"/>
                </a:endParaRPr>
              </a:p>
              <a:p>
                <a:pPr algn="ctr"/>
                <a:r>
                  <a:rPr lang="en-US" altLang="zh-CN" sz="1800" b="1">
                    <a:solidFill>
                      <a:schemeClr val="bg1"/>
                    </a:solidFill>
                    <a:latin typeface="Arial Narrow" charset="0"/>
                    <a:ea typeface="宋体" charset="0"/>
                    <a:cs typeface="宋体" charset="0"/>
                  </a:rPr>
                  <a:t>(1—11)</a:t>
                </a:r>
                <a:endParaRPr lang="en-US" altLang="zh-CN" sz="1800">
                  <a:solidFill>
                    <a:schemeClr val="bg1"/>
                  </a:solidFill>
                  <a:latin typeface="Arial Narrow" charset="0"/>
                  <a:ea typeface="宋体" charset="0"/>
                  <a:cs typeface="宋体" charset="0"/>
                </a:endParaRPr>
              </a:p>
            </p:txBody>
          </p:sp>
          <p:sp>
            <p:nvSpPr>
              <p:cNvPr id="332874" name="Rectangle 91"/>
              <p:cNvSpPr>
                <a:spLocks noChangeArrowheads="1"/>
              </p:cNvSpPr>
              <p:nvPr/>
            </p:nvSpPr>
            <p:spPr bwMode="auto">
              <a:xfrm>
                <a:off x="0" y="3913"/>
                <a:ext cx="1060"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32828" name="Group 94"/>
            <p:cNvGrpSpPr>
              <a:grpSpLocks/>
            </p:cNvGrpSpPr>
            <p:nvPr/>
          </p:nvGrpSpPr>
          <p:grpSpPr bwMode="auto">
            <a:xfrm>
              <a:off x="1350" y="3034"/>
              <a:ext cx="1511" cy="413"/>
              <a:chOff x="1060" y="3913"/>
              <a:chExt cx="1328" cy="633"/>
            </a:xfrm>
          </p:grpSpPr>
          <p:sp>
            <p:nvSpPr>
              <p:cNvPr id="332871" name="Rectangle 33"/>
              <p:cNvSpPr>
                <a:spLocks noChangeArrowheads="1"/>
              </p:cNvSpPr>
              <p:nvPr/>
            </p:nvSpPr>
            <p:spPr bwMode="auto">
              <a:xfrm>
                <a:off x="1092" y="3913"/>
                <a:ext cx="126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Cứu chuộc &amp; bảo vệ</a:t>
                </a:r>
                <a:endParaRPr lang="en-US" altLang="zh-CN" sz="1600">
                  <a:solidFill>
                    <a:schemeClr val="bg1"/>
                  </a:solidFill>
                  <a:latin typeface="Arial Narrow" charset="0"/>
                  <a:ea typeface="宋体" charset="0"/>
                  <a:cs typeface="宋体" charset="0"/>
                </a:endParaRPr>
              </a:p>
              <a:p>
                <a:pPr algn="ctr"/>
                <a:r>
                  <a:rPr lang="en-US" altLang="zh-CN" sz="1800" b="1">
                    <a:solidFill>
                      <a:schemeClr val="bg1"/>
                    </a:solidFill>
                    <a:latin typeface="Arial Narrow" charset="0"/>
                    <a:ea typeface="宋体" charset="0"/>
                    <a:cs typeface="宋体" charset="0"/>
                  </a:rPr>
                  <a:t>(12—18)</a:t>
                </a:r>
                <a:endParaRPr lang="en-US" altLang="zh-CN" sz="1800">
                  <a:solidFill>
                    <a:schemeClr val="bg1"/>
                  </a:solidFill>
                  <a:latin typeface="Arial Narrow" charset="0"/>
                  <a:ea typeface="宋体" charset="0"/>
                  <a:cs typeface="宋体" charset="0"/>
                </a:endParaRPr>
              </a:p>
            </p:txBody>
          </p:sp>
          <p:sp>
            <p:nvSpPr>
              <p:cNvPr id="332872" name="Rectangle 93"/>
              <p:cNvSpPr>
                <a:spLocks noChangeArrowheads="1"/>
              </p:cNvSpPr>
              <p:nvPr/>
            </p:nvSpPr>
            <p:spPr bwMode="auto">
              <a:xfrm>
                <a:off x="1060" y="3913"/>
                <a:ext cx="1328"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32829" name="Group 96"/>
            <p:cNvGrpSpPr>
              <a:grpSpLocks/>
            </p:cNvGrpSpPr>
            <p:nvPr/>
          </p:nvGrpSpPr>
          <p:grpSpPr bwMode="auto">
            <a:xfrm>
              <a:off x="2861" y="3034"/>
              <a:ext cx="1128" cy="413"/>
              <a:chOff x="2388" y="3913"/>
              <a:chExt cx="992" cy="633"/>
            </a:xfrm>
          </p:grpSpPr>
          <p:sp>
            <p:nvSpPr>
              <p:cNvPr id="332869" name="Rectangle 34"/>
              <p:cNvSpPr>
                <a:spLocks noChangeArrowheads="1"/>
              </p:cNvSpPr>
              <p:nvPr/>
            </p:nvSpPr>
            <p:spPr bwMode="auto">
              <a:xfrm>
                <a:off x="2420" y="3913"/>
                <a:ext cx="92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Giao ước được tiết lộ</a:t>
                </a:r>
                <a:endParaRPr lang="en-US" altLang="zh-CN" sz="1600">
                  <a:solidFill>
                    <a:schemeClr val="bg1"/>
                  </a:solidFill>
                  <a:latin typeface="Arial Narrow" charset="0"/>
                  <a:ea typeface="宋体" charset="0"/>
                  <a:cs typeface="宋体" charset="0"/>
                </a:endParaRPr>
              </a:p>
              <a:p>
                <a:pPr algn="ctr"/>
                <a:r>
                  <a:rPr lang="en-US" altLang="zh-CN" sz="1800" b="1">
                    <a:solidFill>
                      <a:schemeClr val="bg1"/>
                    </a:solidFill>
                    <a:latin typeface="Arial Narrow" charset="0"/>
                    <a:ea typeface="宋体" charset="0"/>
                    <a:cs typeface="宋体" charset="0"/>
                  </a:rPr>
                  <a:t>(19—31)</a:t>
                </a:r>
                <a:endParaRPr lang="en-US" altLang="zh-CN" sz="1800">
                  <a:solidFill>
                    <a:schemeClr val="bg1"/>
                  </a:solidFill>
                  <a:latin typeface="Arial Narrow" charset="0"/>
                  <a:ea typeface="宋体" charset="0"/>
                  <a:cs typeface="宋体" charset="0"/>
                </a:endParaRPr>
              </a:p>
            </p:txBody>
          </p:sp>
          <p:sp>
            <p:nvSpPr>
              <p:cNvPr id="332870" name="Rectangle 95"/>
              <p:cNvSpPr>
                <a:spLocks noChangeArrowheads="1"/>
              </p:cNvSpPr>
              <p:nvPr/>
            </p:nvSpPr>
            <p:spPr bwMode="auto">
              <a:xfrm>
                <a:off x="2388" y="3913"/>
                <a:ext cx="992"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32830" name="Group 98"/>
            <p:cNvGrpSpPr>
              <a:grpSpLocks/>
            </p:cNvGrpSpPr>
            <p:nvPr/>
          </p:nvGrpSpPr>
          <p:grpSpPr bwMode="auto">
            <a:xfrm>
              <a:off x="3989" y="3034"/>
              <a:ext cx="1333" cy="413"/>
              <a:chOff x="3380" y="3913"/>
              <a:chExt cx="1172" cy="633"/>
            </a:xfrm>
          </p:grpSpPr>
          <p:sp>
            <p:nvSpPr>
              <p:cNvPr id="332867" name="Rectangle 35"/>
              <p:cNvSpPr>
                <a:spLocks noChangeArrowheads="1"/>
              </p:cNvSpPr>
              <p:nvPr/>
            </p:nvSpPr>
            <p:spPr bwMode="auto">
              <a:xfrm>
                <a:off x="3412" y="3913"/>
                <a:ext cx="11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Giao ước được phê chuẩn</a:t>
                </a:r>
                <a:endParaRPr lang="en-US" altLang="zh-CN" sz="1600">
                  <a:solidFill>
                    <a:schemeClr val="bg1"/>
                  </a:solidFill>
                  <a:latin typeface="Arial Narrow" charset="0"/>
                  <a:ea typeface="宋体" charset="0"/>
                  <a:cs typeface="宋体" charset="0"/>
                </a:endParaRPr>
              </a:p>
              <a:p>
                <a:pPr algn="ctr"/>
                <a:r>
                  <a:rPr lang="en-US" altLang="zh-CN" sz="1800" b="1">
                    <a:solidFill>
                      <a:schemeClr val="bg1"/>
                    </a:solidFill>
                    <a:latin typeface="Arial Narrow" charset="0"/>
                    <a:ea typeface="宋体" charset="0"/>
                    <a:cs typeface="宋体" charset="0"/>
                  </a:rPr>
                  <a:t>(32—40)</a:t>
                </a:r>
                <a:endParaRPr lang="en-US" altLang="zh-CN" sz="1800">
                  <a:solidFill>
                    <a:schemeClr val="bg1"/>
                  </a:solidFill>
                  <a:latin typeface="Arial Narrow" charset="0"/>
                  <a:ea typeface="宋体" charset="0"/>
                  <a:cs typeface="宋体" charset="0"/>
                </a:endParaRPr>
              </a:p>
            </p:txBody>
          </p:sp>
          <p:sp>
            <p:nvSpPr>
              <p:cNvPr id="332868" name="Rectangle 97"/>
              <p:cNvSpPr>
                <a:spLocks noChangeArrowheads="1"/>
              </p:cNvSpPr>
              <p:nvPr/>
            </p:nvSpPr>
            <p:spPr bwMode="auto">
              <a:xfrm>
                <a:off x="3380" y="3913"/>
                <a:ext cx="1172"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32831" name="Group 100"/>
            <p:cNvGrpSpPr>
              <a:grpSpLocks/>
            </p:cNvGrpSpPr>
            <p:nvPr/>
          </p:nvGrpSpPr>
          <p:grpSpPr bwMode="auto">
            <a:xfrm>
              <a:off x="144" y="3447"/>
              <a:ext cx="1206" cy="338"/>
              <a:chOff x="0" y="4546"/>
              <a:chExt cx="1060" cy="518"/>
            </a:xfrm>
          </p:grpSpPr>
          <p:sp>
            <p:nvSpPr>
              <p:cNvPr id="332865" name="Rectangle 37"/>
              <p:cNvSpPr>
                <a:spLocks noChangeArrowheads="1"/>
              </p:cNvSpPr>
              <p:nvPr/>
            </p:nvSpPr>
            <p:spPr bwMode="auto">
              <a:xfrm>
                <a:off x="32" y="4546"/>
                <a:ext cx="99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tx2"/>
                    </a:solidFill>
                    <a:latin typeface="Arial Narrow" charset="0"/>
                  </a:rPr>
                  <a:t>Môi-se là người lánh nạn trở về</a:t>
                </a:r>
                <a:r>
                  <a:rPr lang="en-US" altLang="zh-CN" sz="1800" b="1">
                    <a:solidFill>
                      <a:schemeClr val="tx2"/>
                    </a:solidFill>
                    <a:latin typeface="Arial" charset="0"/>
                  </a:rPr>
                  <a:t> </a:t>
                </a:r>
              </a:p>
            </p:txBody>
          </p:sp>
          <p:sp>
            <p:nvSpPr>
              <p:cNvPr id="332866" name="Rectangle 99"/>
              <p:cNvSpPr>
                <a:spLocks noChangeArrowheads="1"/>
              </p:cNvSpPr>
              <p:nvPr/>
            </p:nvSpPr>
            <p:spPr bwMode="auto">
              <a:xfrm>
                <a:off x="0" y="4546"/>
                <a:ext cx="1060"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32832" name="Group 102"/>
            <p:cNvGrpSpPr>
              <a:grpSpLocks/>
            </p:cNvGrpSpPr>
            <p:nvPr/>
          </p:nvGrpSpPr>
          <p:grpSpPr bwMode="auto">
            <a:xfrm>
              <a:off x="1350" y="3447"/>
              <a:ext cx="1511" cy="338"/>
              <a:chOff x="1060" y="4546"/>
              <a:chExt cx="1328" cy="518"/>
            </a:xfrm>
          </p:grpSpPr>
          <p:sp>
            <p:nvSpPr>
              <p:cNvPr id="332863" name="Rectangle 38"/>
              <p:cNvSpPr>
                <a:spLocks noChangeArrowheads="1"/>
              </p:cNvSpPr>
              <p:nvPr/>
            </p:nvSpPr>
            <p:spPr bwMode="auto">
              <a:xfrm>
                <a:off x="1092" y="4546"/>
                <a:ext cx="126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Môi-se là nhà lãnh đạo trong Sa-mạc</a:t>
                </a:r>
                <a:endParaRPr lang="en-US" altLang="zh-CN" sz="1600">
                  <a:solidFill>
                    <a:schemeClr val="bg1"/>
                  </a:solidFill>
                  <a:latin typeface="Arial Narrow" charset="0"/>
                  <a:ea typeface="宋体" charset="0"/>
                  <a:cs typeface="宋体" charset="0"/>
                </a:endParaRPr>
              </a:p>
            </p:txBody>
          </p:sp>
          <p:sp>
            <p:nvSpPr>
              <p:cNvPr id="332864" name="Rectangle 101"/>
              <p:cNvSpPr>
                <a:spLocks noChangeArrowheads="1"/>
              </p:cNvSpPr>
              <p:nvPr/>
            </p:nvSpPr>
            <p:spPr bwMode="auto">
              <a:xfrm>
                <a:off x="1060" y="4546"/>
                <a:ext cx="1328"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32833" name="Group 104"/>
            <p:cNvGrpSpPr>
              <a:grpSpLocks/>
            </p:cNvGrpSpPr>
            <p:nvPr/>
          </p:nvGrpSpPr>
          <p:grpSpPr bwMode="auto">
            <a:xfrm>
              <a:off x="2861" y="3447"/>
              <a:ext cx="1128" cy="338"/>
              <a:chOff x="2388" y="4546"/>
              <a:chExt cx="992" cy="518"/>
            </a:xfrm>
          </p:grpSpPr>
          <p:sp>
            <p:nvSpPr>
              <p:cNvPr id="332861" name="Rectangle 39"/>
              <p:cNvSpPr>
                <a:spLocks noChangeArrowheads="1"/>
              </p:cNvSpPr>
              <p:nvPr/>
            </p:nvSpPr>
            <p:spPr bwMode="auto">
              <a:xfrm>
                <a:off x="2420" y="4546"/>
                <a:ext cx="9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Môi-se là người trung gian</a:t>
                </a:r>
                <a:endParaRPr lang="en-US" altLang="zh-CN" sz="1600">
                  <a:solidFill>
                    <a:schemeClr val="bg1"/>
                  </a:solidFill>
                  <a:latin typeface="Arial Narrow" charset="0"/>
                  <a:ea typeface="宋体" charset="0"/>
                  <a:cs typeface="宋体" charset="0"/>
                </a:endParaRPr>
              </a:p>
            </p:txBody>
          </p:sp>
          <p:sp>
            <p:nvSpPr>
              <p:cNvPr id="332862" name="Rectangle 103"/>
              <p:cNvSpPr>
                <a:spLocks noChangeArrowheads="1"/>
              </p:cNvSpPr>
              <p:nvPr/>
            </p:nvSpPr>
            <p:spPr bwMode="auto">
              <a:xfrm>
                <a:off x="2388" y="4546"/>
                <a:ext cx="992"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32834" name="Group 106"/>
            <p:cNvGrpSpPr>
              <a:grpSpLocks/>
            </p:cNvGrpSpPr>
            <p:nvPr/>
          </p:nvGrpSpPr>
          <p:grpSpPr bwMode="auto">
            <a:xfrm>
              <a:off x="3989" y="3447"/>
              <a:ext cx="1333" cy="338"/>
              <a:chOff x="3380" y="4546"/>
              <a:chExt cx="1172" cy="518"/>
            </a:xfrm>
          </p:grpSpPr>
          <p:sp>
            <p:nvSpPr>
              <p:cNvPr id="332859" name="Rectangle 40"/>
              <p:cNvSpPr>
                <a:spLocks noChangeArrowheads="1"/>
              </p:cNvSpPr>
              <p:nvPr/>
            </p:nvSpPr>
            <p:spPr bwMode="auto">
              <a:xfrm>
                <a:off x="3412" y="4546"/>
                <a:ext cx="110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Môi-se là người ban luật pháp</a:t>
                </a:r>
                <a:endParaRPr lang="en-US" altLang="zh-CN" sz="1600">
                  <a:solidFill>
                    <a:schemeClr val="bg1"/>
                  </a:solidFill>
                  <a:latin typeface="Arial Narrow" charset="0"/>
                  <a:ea typeface="宋体" charset="0"/>
                  <a:cs typeface="宋体" charset="0"/>
                </a:endParaRPr>
              </a:p>
            </p:txBody>
          </p:sp>
          <p:sp>
            <p:nvSpPr>
              <p:cNvPr id="332860" name="Rectangle 105"/>
              <p:cNvSpPr>
                <a:spLocks noChangeArrowheads="1"/>
              </p:cNvSpPr>
              <p:nvPr/>
            </p:nvSpPr>
            <p:spPr bwMode="auto">
              <a:xfrm>
                <a:off x="3380" y="4546"/>
                <a:ext cx="1172"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32835" name="Group 108"/>
            <p:cNvGrpSpPr>
              <a:grpSpLocks/>
            </p:cNvGrpSpPr>
            <p:nvPr/>
          </p:nvGrpSpPr>
          <p:grpSpPr bwMode="auto">
            <a:xfrm>
              <a:off x="144" y="3785"/>
              <a:ext cx="582" cy="439"/>
              <a:chOff x="0" y="5064"/>
              <a:chExt cx="512" cy="672"/>
            </a:xfrm>
          </p:grpSpPr>
          <p:sp>
            <p:nvSpPr>
              <p:cNvPr id="332857" name="Rectangle 42"/>
              <p:cNvSpPr>
                <a:spLocks noChangeArrowheads="1"/>
              </p:cNvSpPr>
              <p:nvPr/>
            </p:nvSpPr>
            <p:spPr bwMode="auto">
              <a:xfrm>
                <a:off x="32" y="5064"/>
                <a:ext cx="448"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Chuẩn bị</a:t>
                </a:r>
              </a:p>
              <a:p>
                <a:pPr algn="ctr"/>
                <a:r>
                  <a:rPr lang="en-US" altLang="zh-CN" sz="1600">
                    <a:solidFill>
                      <a:schemeClr val="bg1"/>
                    </a:solidFill>
                    <a:latin typeface="Arial Narrow" charset="0"/>
                    <a:ea typeface="宋体" charset="0"/>
                    <a:cs typeface="宋体" charset="0"/>
                  </a:rPr>
                  <a:t>(1:1–7:13)</a:t>
                </a:r>
              </a:p>
            </p:txBody>
          </p:sp>
          <p:sp>
            <p:nvSpPr>
              <p:cNvPr id="332858" name="Rectangle 107"/>
              <p:cNvSpPr>
                <a:spLocks noChangeArrowheads="1"/>
              </p:cNvSpPr>
              <p:nvPr/>
            </p:nvSpPr>
            <p:spPr bwMode="auto">
              <a:xfrm>
                <a:off x="0" y="5064"/>
                <a:ext cx="512"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32836" name="Group 110"/>
            <p:cNvGrpSpPr>
              <a:grpSpLocks/>
            </p:cNvGrpSpPr>
            <p:nvPr/>
          </p:nvGrpSpPr>
          <p:grpSpPr bwMode="auto">
            <a:xfrm>
              <a:off x="726" y="3785"/>
              <a:ext cx="624" cy="439"/>
              <a:chOff x="512" y="5064"/>
              <a:chExt cx="548" cy="672"/>
            </a:xfrm>
          </p:grpSpPr>
          <p:sp>
            <p:nvSpPr>
              <p:cNvPr id="332855" name="Rectangle 43"/>
              <p:cNvSpPr>
                <a:spLocks noChangeArrowheads="1"/>
              </p:cNvSpPr>
              <p:nvPr/>
            </p:nvSpPr>
            <p:spPr bwMode="auto">
              <a:xfrm>
                <a:off x="544" y="5064"/>
                <a:ext cx="484"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Các tai vạ</a:t>
                </a:r>
              </a:p>
              <a:p>
                <a:pPr algn="ctr" eaLnBrk="1" hangingPunct="1"/>
                <a:r>
                  <a:rPr lang="en-US" altLang="zh-CN" sz="1600">
                    <a:solidFill>
                      <a:schemeClr val="bg1"/>
                    </a:solidFill>
                    <a:latin typeface="Arial Narrow" charset="0"/>
                    <a:ea typeface="宋体" charset="0"/>
                    <a:cs typeface="宋体" charset="0"/>
                  </a:rPr>
                  <a:t>(7:14–11:10)</a:t>
                </a:r>
              </a:p>
            </p:txBody>
          </p:sp>
          <p:sp>
            <p:nvSpPr>
              <p:cNvPr id="332856" name="Rectangle 109"/>
              <p:cNvSpPr>
                <a:spLocks noChangeArrowheads="1"/>
              </p:cNvSpPr>
              <p:nvPr/>
            </p:nvSpPr>
            <p:spPr bwMode="auto">
              <a:xfrm>
                <a:off x="512" y="5064"/>
                <a:ext cx="548"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32837" name="Group 112"/>
            <p:cNvGrpSpPr>
              <a:grpSpLocks/>
            </p:cNvGrpSpPr>
            <p:nvPr/>
          </p:nvGrpSpPr>
          <p:grpSpPr bwMode="auto">
            <a:xfrm>
              <a:off x="1350" y="3785"/>
              <a:ext cx="687" cy="439"/>
              <a:chOff x="1060" y="5064"/>
              <a:chExt cx="604" cy="672"/>
            </a:xfrm>
          </p:grpSpPr>
          <p:sp>
            <p:nvSpPr>
              <p:cNvPr id="332853" name="Rectangle 44"/>
              <p:cNvSpPr>
                <a:spLocks noChangeArrowheads="1"/>
              </p:cNvSpPr>
              <p:nvPr/>
            </p:nvSpPr>
            <p:spPr bwMode="auto">
              <a:xfrm>
                <a:off x="1092" y="5064"/>
                <a:ext cx="540"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Kỷ niệm</a:t>
                </a:r>
              </a:p>
              <a:p>
                <a:pPr algn="ctr"/>
                <a:r>
                  <a:rPr lang="en-US" altLang="zh-CN" sz="1600">
                    <a:solidFill>
                      <a:schemeClr val="bg1"/>
                    </a:solidFill>
                    <a:latin typeface="Arial Narrow" charset="0"/>
                    <a:ea typeface="宋体" charset="0"/>
                    <a:cs typeface="宋体" charset="0"/>
                  </a:rPr>
                  <a:t>(12:1–15:21)</a:t>
                </a:r>
              </a:p>
            </p:txBody>
          </p:sp>
          <p:sp>
            <p:nvSpPr>
              <p:cNvPr id="332854" name="Rectangle 111"/>
              <p:cNvSpPr>
                <a:spLocks noChangeArrowheads="1"/>
              </p:cNvSpPr>
              <p:nvPr/>
            </p:nvSpPr>
            <p:spPr bwMode="auto">
              <a:xfrm>
                <a:off x="1060" y="5064"/>
                <a:ext cx="604"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32838" name="Group 114"/>
            <p:cNvGrpSpPr>
              <a:grpSpLocks/>
            </p:cNvGrpSpPr>
            <p:nvPr/>
          </p:nvGrpSpPr>
          <p:grpSpPr bwMode="auto">
            <a:xfrm>
              <a:off x="2037" y="3785"/>
              <a:ext cx="824" cy="439"/>
              <a:chOff x="1664" y="5064"/>
              <a:chExt cx="724" cy="672"/>
            </a:xfrm>
          </p:grpSpPr>
          <p:sp>
            <p:nvSpPr>
              <p:cNvPr id="332851" name="Rectangle 45"/>
              <p:cNvSpPr>
                <a:spLocks noChangeArrowheads="1"/>
              </p:cNvSpPr>
              <p:nvPr/>
            </p:nvSpPr>
            <p:spPr bwMode="auto">
              <a:xfrm>
                <a:off x="1696" y="5064"/>
                <a:ext cx="660"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Cung ứng</a:t>
                </a:r>
              </a:p>
              <a:p>
                <a:pPr algn="ctr"/>
                <a:r>
                  <a:rPr lang="en-US" altLang="zh-CN" sz="1600">
                    <a:solidFill>
                      <a:schemeClr val="bg1"/>
                    </a:solidFill>
                    <a:latin typeface="Arial Narrow" charset="0"/>
                    <a:ea typeface="宋体" charset="0"/>
                    <a:cs typeface="宋体" charset="0"/>
                  </a:rPr>
                  <a:t>(15:22–18:27)</a:t>
                </a:r>
              </a:p>
            </p:txBody>
          </p:sp>
          <p:sp>
            <p:nvSpPr>
              <p:cNvPr id="332852" name="Rectangle 113"/>
              <p:cNvSpPr>
                <a:spLocks noChangeArrowheads="1"/>
              </p:cNvSpPr>
              <p:nvPr/>
            </p:nvSpPr>
            <p:spPr bwMode="auto">
              <a:xfrm>
                <a:off x="1664" y="5064"/>
                <a:ext cx="724"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32839" name="Group 116"/>
            <p:cNvGrpSpPr>
              <a:grpSpLocks/>
            </p:cNvGrpSpPr>
            <p:nvPr/>
          </p:nvGrpSpPr>
          <p:grpSpPr bwMode="auto">
            <a:xfrm>
              <a:off x="2861" y="3785"/>
              <a:ext cx="605" cy="439"/>
              <a:chOff x="2388" y="5064"/>
              <a:chExt cx="532" cy="672"/>
            </a:xfrm>
          </p:grpSpPr>
          <p:sp>
            <p:nvSpPr>
              <p:cNvPr id="332849" name="Rectangle 46"/>
              <p:cNvSpPr>
                <a:spLocks noChangeArrowheads="1"/>
              </p:cNvSpPr>
              <p:nvPr/>
            </p:nvSpPr>
            <p:spPr bwMode="auto">
              <a:xfrm>
                <a:off x="2420" y="5064"/>
                <a:ext cx="468"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Chuẩn bị</a:t>
                </a:r>
              </a:p>
              <a:p>
                <a:pPr algn="ctr"/>
                <a:r>
                  <a:rPr lang="en-US" altLang="zh-CN" sz="1600">
                    <a:solidFill>
                      <a:schemeClr val="bg1"/>
                    </a:solidFill>
                    <a:latin typeface="Arial Narrow" charset="0"/>
                    <a:ea typeface="宋体" charset="0"/>
                    <a:cs typeface="宋体" charset="0"/>
                  </a:rPr>
                  <a:t>(19)</a:t>
                </a:r>
              </a:p>
            </p:txBody>
          </p:sp>
          <p:sp>
            <p:nvSpPr>
              <p:cNvPr id="332850" name="Rectangle 115"/>
              <p:cNvSpPr>
                <a:spLocks noChangeArrowheads="1"/>
              </p:cNvSpPr>
              <p:nvPr/>
            </p:nvSpPr>
            <p:spPr bwMode="auto">
              <a:xfrm>
                <a:off x="2388" y="5064"/>
                <a:ext cx="532"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32840" name="Group 118"/>
            <p:cNvGrpSpPr>
              <a:grpSpLocks/>
            </p:cNvGrpSpPr>
            <p:nvPr/>
          </p:nvGrpSpPr>
          <p:grpSpPr bwMode="auto">
            <a:xfrm>
              <a:off x="3466" y="3785"/>
              <a:ext cx="523" cy="439"/>
              <a:chOff x="2920" y="5064"/>
              <a:chExt cx="460" cy="672"/>
            </a:xfrm>
          </p:grpSpPr>
          <p:sp>
            <p:nvSpPr>
              <p:cNvPr id="332847" name="Rectangle 47"/>
              <p:cNvSpPr>
                <a:spLocks noChangeArrowheads="1"/>
              </p:cNvSpPr>
              <p:nvPr/>
            </p:nvSpPr>
            <p:spPr bwMode="auto">
              <a:xfrm>
                <a:off x="2952" y="5064"/>
                <a:ext cx="396"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Giao ước 3 phần</a:t>
                </a:r>
              </a:p>
              <a:p>
                <a:pPr algn="ctr"/>
                <a:r>
                  <a:rPr lang="en-US" altLang="zh-CN" sz="1600">
                    <a:solidFill>
                      <a:schemeClr val="bg1"/>
                    </a:solidFill>
                    <a:latin typeface="Arial Narrow" charset="0"/>
                    <a:ea typeface="宋体" charset="0"/>
                    <a:cs typeface="宋体" charset="0"/>
                  </a:rPr>
                  <a:t>(20–31)</a:t>
                </a:r>
              </a:p>
            </p:txBody>
          </p:sp>
          <p:sp>
            <p:nvSpPr>
              <p:cNvPr id="332848" name="Rectangle 117"/>
              <p:cNvSpPr>
                <a:spLocks noChangeArrowheads="1"/>
              </p:cNvSpPr>
              <p:nvPr/>
            </p:nvSpPr>
            <p:spPr bwMode="auto">
              <a:xfrm>
                <a:off x="2920" y="5064"/>
                <a:ext cx="460"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32841" name="Group 120"/>
            <p:cNvGrpSpPr>
              <a:grpSpLocks/>
            </p:cNvGrpSpPr>
            <p:nvPr/>
          </p:nvGrpSpPr>
          <p:grpSpPr bwMode="auto">
            <a:xfrm>
              <a:off x="3989" y="3785"/>
              <a:ext cx="564" cy="439"/>
              <a:chOff x="3380" y="5064"/>
              <a:chExt cx="496" cy="672"/>
            </a:xfrm>
          </p:grpSpPr>
          <p:sp>
            <p:nvSpPr>
              <p:cNvPr id="332845" name="Rectangle 48"/>
              <p:cNvSpPr>
                <a:spLocks noChangeArrowheads="1"/>
              </p:cNvSpPr>
              <p:nvPr/>
            </p:nvSpPr>
            <p:spPr bwMode="auto">
              <a:xfrm>
                <a:off x="3412" y="5064"/>
                <a:ext cx="432"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Phá vỡ &amp; phục hồi</a:t>
                </a:r>
              </a:p>
              <a:p>
                <a:pPr algn="ctr"/>
                <a:r>
                  <a:rPr lang="en-US" altLang="zh-CN" sz="1600">
                    <a:solidFill>
                      <a:schemeClr val="bg1"/>
                    </a:solidFill>
                    <a:latin typeface="Arial Narrow" charset="0"/>
                    <a:ea typeface="宋体" charset="0"/>
                    <a:cs typeface="宋体" charset="0"/>
                  </a:rPr>
                  <a:t>(32–34)</a:t>
                </a:r>
              </a:p>
            </p:txBody>
          </p:sp>
          <p:sp>
            <p:nvSpPr>
              <p:cNvPr id="332846" name="Rectangle 119"/>
              <p:cNvSpPr>
                <a:spLocks noChangeArrowheads="1"/>
              </p:cNvSpPr>
              <p:nvPr/>
            </p:nvSpPr>
            <p:spPr bwMode="auto">
              <a:xfrm>
                <a:off x="3380" y="5064"/>
                <a:ext cx="496"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32842" name="Group 122"/>
            <p:cNvGrpSpPr>
              <a:grpSpLocks/>
            </p:cNvGrpSpPr>
            <p:nvPr/>
          </p:nvGrpSpPr>
          <p:grpSpPr bwMode="auto">
            <a:xfrm>
              <a:off x="4553" y="3785"/>
              <a:ext cx="769" cy="439"/>
              <a:chOff x="3876" y="5064"/>
              <a:chExt cx="676" cy="672"/>
            </a:xfrm>
          </p:grpSpPr>
          <p:sp>
            <p:nvSpPr>
              <p:cNvPr id="332843" name="Rectangle 49"/>
              <p:cNvSpPr>
                <a:spLocks noChangeArrowheads="1"/>
              </p:cNvSpPr>
              <p:nvPr/>
            </p:nvSpPr>
            <p:spPr bwMode="auto">
              <a:xfrm>
                <a:off x="3908" y="5064"/>
                <a:ext cx="612"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Đền tạm - xây dựng</a:t>
                </a:r>
              </a:p>
              <a:p>
                <a:pPr algn="ctr"/>
                <a:r>
                  <a:rPr lang="en-US" altLang="zh-CN" sz="1600">
                    <a:solidFill>
                      <a:schemeClr val="bg1"/>
                    </a:solidFill>
                    <a:latin typeface="Arial Narrow" charset="0"/>
                    <a:ea typeface="宋体" charset="0"/>
                    <a:cs typeface="宋体" charset="0"/>
                  </a:rPr>
                  <a:t>(35–40)</a:t>
                </a:r>
              </a:p>
            </p:txBody>
          </p:sp>
          <p:sp>
            <p:nvSpPr>
              <p:cNvPr id="332844" name="Rectangle 121"/>
              <p:cNvSpPr>
                <a:spLocks noChangeArrowheads="1"/>
              </p:cNvSpPr>
              <p:nvPr/>
            </p:nvSpPr>
            <p:spPr bwMode="auto">
              <a:xfrm>
                <a:off x="3876" y="5064"/>
                <a:ext cx="676"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pic>
        <p:nvPicPr>
          <p:cNvPr id="332804" name="Picture 129" descr="j02160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905000" cy="127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2805" name="Text Box 124"/>
          <p:cNvSpPr txBox="1">
            <a:spLocks noChangeArrowheads="1"/>
          </p:cNvSpPr>
          <p:nvPr/>
        </p:nvSpPr>
        <p:spPr bwMode="auto">
          <a:xfrm>
            <a:off x="8534400" y="150813"/>
            <a:ext cx="523875"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latin typeface="Arial" charset="0"/>
              </a:rPr>
              <a:t>98</a:t>
            </a:r>
          </a:p>
        </p:txBody>
      </p:sp>
      <p:sp>
        <p:nvSpPr>
          <p:cNvPr id="6271" name="Oval 127"/>
          <p:cNvSpPr>
            <a:spLocks noChangeArrowheads="1"/>
          </p:cNvSpPr>
          <p:nvPr/>
        </p:nvSpPr>
        <p:spPr bwMode="auto">
          <a:xfrm>
            <a:off x="7524750" y="6049963"/>
            <a:ext cx="1439863" cy="908050"/>
          </a:xfrm>
          <a:prstGeom prst="ellipse">
            <a:avLst/>
          </a:prstGeom>
          <a:noFill/>
          <a:ln w="38100" cap="sq">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6271"/>
                                        </p:tgtEl>
                                        <p:attrNameLst>
                                          <p:attrName>style.visibility</p:attrName>
                                        </p:attrNameLst>
                                      </p:cBhvr>
                                      <p:to>
                                        <p:strVal val="visible"/>
                                      </p:to>
                                    </p:set>
                                    <p:anim calcmode="lin" valueType="num">
                                      <p:cBhvr>
                                        <p:cTn id="7" dur="1000" fill="hold"/>
                                        <p:tgtEl>
                                          <p:spTgt spid="6271"/>
                                        </p:tgtEl>
                                        <p:attrNameLst>
                                          <p:attrName>ppt_w</p:attrName>
                                        </p:attrNameLst>
                                      </p:cBhvr>
                                      <p:tavLst>
                                        <p:tav tm="0">
                                          <p:val>
                                            <p:fltVal val="0"/>
                                          </p:val>
                                        </p:tav>
                                        <p:tav tm="100000">
                                          <p:val>
                                            <p:strVal val="#ppt_w"/>
                                          </p:val>
                                        </p:tav>
                                      </p:tavLst>
                                    </p:anim>
                                    <p:anim calcmode="lin" valueType="num">
                                      <p:cBhvr>
                                        <p:cTn id="8" dur="1000" fill="hold"/>
                                        <p:tgtEl>
                                          <p:spTgt spid="6271"/>
                                        </p:tgtEl>
                                        <p:attrNameLst>
                                          <p:attrName>ppt_h</p:attrName>
                                        </p:attrNameLst>
                                      </p:cBhvr>
                                      <p:tavLst>
                                        <p:tav tm="0">
                                          <p:val>
                                            <p:fltVal val="0"/>
                                          </p:val>
                                        </p:tav>
                                        <p:tav tm="100000">
                                          <p:val>
                                            <p:strVal val="#ppt_h"/>
                                          </p:val>
                                        </p:tav>
                                      </p:tavLst>
                                    </p:anim>
                                    <p:anim calcmode="lin" valueType="num">
                                      <p:cBhvr>
                                        <p:cTn id="9" dur="1000" fill="hold"/>
                                        <p:tgtEl>
                                          <p:spTgt spid="6271"/>
                                        </p:tgtEl>
                                        <p:attrNameLst>
                                          <p:attrName>style.rotation</p:attrName>
                                        </p:attrNameLst>
                                      </p:cBhvr>
                                      <p:tavLst>
                                        <p:tav tm="0">
                                          <p:val>
                                            <p:fltVal val="90"/>
                                          </p:val>
                                        </p:tav>
                                        <p:tav tm="100000">
                                          <p:val>
                                            <p:fltVal val="0"/>
                                          </p:val>
                                        </p:tav>
                                      </p:tavLst>
                                    </p:anim>
                                    <p:animEffect transition="in" filter="fade">
                                      <p:cBhvr>
                                        <p:cTn id="10" dur="1000"/>
                                        <p:tgtEl>
                                          <p:spTgt spid="6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1"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49" name="Picture 2" descr="Sli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3654" name="Text Box 6"/>
          <p:cNvSpPr txBox="1">
            <a:spLocks noChangeArrowheads="1"/>
          </p:cNvSpPr>
          <p:nvPr/>
        </p:nvSpPr>
        <p:spPr bwMode="auto">
          <a:xfrm>
            <a:off x="8221663" y="152400"/>
            <a:ext cx="692150" cy="457200"/>
          </a:xfrm>
          <a:prstGeom prst="rect">
            <a:avLst/>
          </a:prstGeom>
          <a:noFill/>
          <a:ln w="9525">
            <a:noFill/>
            <a:miter lim="800000"/>
            <a:headEnd/>
            <a:tailEnd/>
          </a:ln>
          <a:effectLst>
            <a:outerShdw dist="35921" dir="2700000" algn="ctr" rotWithShape="0">
              <a:schemeClr val="bg2">
                <a:alpha val="74997"/>
              </a:schemeClr>
            </a:outerShdw>
          </a:effectLst>
        </p:spPr>
        <p:txBody>
          <a:bodyPr wrap="none">
            <a:spAutoFit/>
          </a:bodyPr>
          <a:lstStyle/>
          <a:p>
            <a:pPr algn="ctr" eaLnBrk="1" hangingPunct="1">
              <a:defRPr/>
            </a:pPr>
            <a:r>
              <a:rPr lang="en-US">
                <a:solidFill>
                  <a:schemeClr val="bg1"/>
                </a:solidFill>
                <a:latin typeface="Arial" pitchFamily="34" charset="0"/>
                <a:ea typeface="ＭＳ Ｐゴシック" pitchFamily="34" charset="-128"/>
                <a:cs typeface="+mn-cs"/>
              </a:rPr>
              <a:t>119</a:t>
            </a:r>
          </a:p>
        </p:txBody>
      </p:sp>
      <p:sp>
        <p:nvSpPr>
          <p:cNvPr id="283657" name="Rectangle 9"/>
          <p:cNvSpPr>
            <a:spLocks noGrp="1" noChangeArrowheads="1"/>
          </p:cNvSpPr>
          <p:nvPr>
            <p:ph type="title" idx="4294967295"/>
          </p:nvPr>
        </p:nvSpPr>
        <p:spPr>
          <a:effectLst>
            <a:outerShdw blurRad="63500" dist="35921" dir="2700000" algn="ctr" rotWithShape="0">
              <a:srgbClr val="000000">
                <a:alpha val="74997"/>
              </a:srgbClr>
            </a:outerShdw>
          </a:effectLst>
        </p:spPr>
        <p:txBody>
          <a:bodyPr/>
          <a:lstStyle/>
          <a:p>
            <a:pPr eaLnBrk="1" hangingPunct="1">
              <a:defRPr/>
            </a:pPr>
            <a:r>
              <a:rPr lang="en-US" altLang="zh-CN" sz="4000" b="1">
                <a:solidFill>
                  <a:srgbClr val="FFFFFF"/>
                </a:solidFill>
                <a:latin typeface="Times New Roman" charset="0"/>
                <a:ea typeface="宋体" charset="0"/>
                <a:cs typeface="宋体" charset="0"/>
              </a:rPr>
              <a:t>Ý nghĩa của Đền Tạm là gì?</a:t>
            </a:r>
            <a:endParaRPr lang="en-US" sz="4000" b="1">
              <a:solidFill>
                <a:srgbClr val="FFFFFF"/>
              </a:solidFill>
              <a:latin typeface="Times New Roman" charset="0"/>
              <a:ea typeface="宋体" charset="0"/>
              <a:cs typeface="宋体" charset="0"/>
            </a:endParaRPr>
          </a:p>
        </p:txBody>
      </p:sp>
    </p:spTree>
  </p:cSld>
  <p:clrMapOvr>
    <a:masterClrMapping/>
  </p:clrMapOvr>
  <p:transition spd="med">
    <p:randomBar dir="ver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7"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270000"/>
            <a:ext cx="6438900" cy="4564063"/>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354307"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pitchFamily="-111" charset="0"/>
                <a:ea typeface="ＭＳ Ｐゴシック" pitchFamily="34" charset="-128"/>
                <a:cs typeface="+mn-cs"/>
              </a:rPr>
              <a:t>7</a:t>
            </a:r>
          </a:p>
        </p:txBody>
      </p:sp>
      <p:sp>
        <p:nvSpPr>
          <p:cNvPr id="354308"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pitchFamily="-108" charset="0"/>
              <a:ea typeface="+mn-ea"/>
              <a:cs typeface="+mn-cs"/>
            </a:endParaRPr>
          </a:p>
        </p:txBody>
      </p:sp>
      <p:grpSp>
        <p:nvGrpSpPr>
          <p:cNvPr id="336900" name="Group 5"/>
          <p:cNvGrpSpPr>
            <a:grpSpLocks/>
          </p:cNvGrpSpPr>
          <p:nvPr/>
        </p:nvGrpSpPr>
        <p:grpSpPr bwMode="auto">
          <a:xfrm>
            <a:off x="1689100" y="2019300"/>
            <a:ext cx="5749925" cy="3244850"/>
            <a:chOff x="1064" y="1272"/>
            <a:chExt cx="3622" cy="2044"/>
          </a:xfrm>
        </p:grpSpPr>
        <p:sp>
          <p:nvSpPr>
            <p:cNvPr id="336925" name="Rectangle 6"/>
            <p:cNvSpPr>
              <a:spLocks noChangeArrowheads="1"/>
            </p:cNvSpPr>
            <p:nvPr/>
          </p:nvSpPr>
          <p:spPr bwMode="auto">
            <a:xfrm rot="1785869">
              <a:off x="2696" y="1304"/>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36926" name="Rectangle 7"/>
            <p:cNvSpPr>
              <a:spLocks noChangeArrowheads="1"/>
            </p:cNvSpPr>
            <p:nvPr/>
          </p:nvSpPr>
          <p:spPr bwMode="auto">
            <a:xfrm rot="-1804197">
              <a:off x="2528" y="1272"/>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36927" name="Rectangle 8"/>
            <p:cNvSpPr>
              <a:spLocks noChangeArrowheads="1"/>
            </p:cNvSpPr>
            <p:nvPr/>
          </p:nvSpPr>
          <p:spPr bwMode="auto">
            <a:xfrm rot="8101981">
              <a:off x="1064" y="1842"/>
              <a:ext cx="1443"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36928" name="Rectangle 9"/>
            <p:cNvSpPr>
              <a:spLocks noChangeArrowheads="1"/>
            </p:cNvSpPr>
            <p:nvPr/>
          </p:nvSpPr>
          <p:spPr bwMode="auto">
            <a:xfrm rot="85205">
              <a:off x="3528" y="1520"/>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36929" name="Rectangle 10"/>
            <p:cNvSpPr>
              <a:spLocks noChangeArrowheads="1"/>
            </p:cNvSpPr>
            <p:nvPr/>
          </p:nvSpPr>
          <p:spPr bwMode="auto">
            <a:xfrm rot="85205">
              <a:off x="1736" y="1488"/>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36930" name="Rectangle 11"/>
            <p:cNvSpPr>
              <a:spLocks noChangeArrowheads="1"/>
            </p:cNvSpPr>
            <p:nvPr/>
          </p:nvSpPr>
          <p:spPr bwMode="auto">
            <a:xfrm rot="-10688880">
              <a:off x="1222" y="3090"/>
              <a:ext cx="3464"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36931" name="Rectangle 12"/>
            <p:cNvSpPr>
              <a:spLocks noChangeArrowheads="1"/>
            </p:cNvSpPr>
            <p:nvPr/>
          </p:nvSpPr>
          <p:spPr bwMode="auto">
            <a:xfrm rot="3349979">
              <a:off x="3496" y="1970"/>
              <a:ext cx="1443"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sp>
        <p:nvSpPr>
          <p:cNvPr id="354317" name="Oval 13"/>
          <p:cNvSpPr>
            <a:spLocks noChangeArrowheads="1"/>
          </p:cNvSpPr>
          <p:nvPr/>
        </p:nvSpPr>
        <p:spPr bwMode="auto">
          <a:xfrm>
            <a:off x="1476375" y="5030788"/>
            <a:ext cx="5883275" cy="800100"/>
          </a:xfrm>
          <a:prstGeom prst="ellipse">
            <a:avLst/>
          </a:prstGeom>
          <a:noFill/>
          <a:ln w="57150">
            <a:solidFill>
              <a:srgbClr val="EEFF4B"/>
            </a:solidFill>
            <a:round/>
            <a:headEnd/>
            <a:tailEnd/>
          </a:ln>
          <a:effectLst>
            <a:outerShdw blurRad="63500" dist="99190" dir="2388334" algn="ctr" rotWithShape="0">
              <a:schemeClr val="bg2">
                <a:alpha val="74998"/>
              </a:schemeClr>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354319" name="Text Box 15"/>
          <p:cNvSpPr txBox="1">
            <a:spLocks noChangeArrowheads="1"/>
          </p:cNvSpPr>
          <p:nvPr/>
        </p:nvSpPr>
        <p:spPr bwMode="auto">
          <a:xfrm>
            <a:off x="1752600" y="457200"/>
            <a:ext cx="5930900"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000" b="1">
                <a:solidFill>
                  <a:srgbClr val="66FF66"/>
                </a:solidFill>
                <a:latin typeface="Arial" pitchFamily="34" charset="0"/>
                <a:ea typeface="ＭＳ Ｐゴシック" pitchFamily="34" charset="-128"/>
                <a:cs typeface="+mn-cs"/>
              </a:rPr>
              <a:t>Đền Tạm</a:t>
            </a:r>
          </a:p>
        </p:txBody>
      </p:sp>
      <p:sp>
        <p:nvSpPr>
          <p:cNvPr id="354320" name="Rectangle 16"/>
          <p:cNvSpPr>
            <a:spLocks noChangeArrowheads="1"/>
          </p:cNvSpPr>
          <p:nvPr/>
        </p:nvSpPr>
        <p:spPr bwMode="auto">
          <a:xfrm>
            <a:off x="1981200" y="5207000"/>
            <a:ext cx="6191250" cy="454025"/>
          </a:xfrm>
          <a:prstGeom prst="rect">
            <a:avLst/>
          </a:prstGeom>
          <a:noFill/>
          <a:ln>
            <a:noFill/>
          </a:ln>
          <a:effectLst>
            <a:outerShdw blurRad="63500" dist="29783" dir="1514402"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defRPr/>
            </a:pPr>
            <a:r>
              <a:rPr lang="en-US" sz="2000" b="1">
                <a:solidFill>
                  <a:schemeClr val="tx2"/>
                </a:solidFill>
                <a:latin typeface="Comic Sans MS" pitchFamily="66" charset="0"/>
                <a:ea typeface="ＭＳ Ｐゴシック" pitchFamily="34" charset="-128"/>
                <a:cs typeface="+mn-cs"/>
              </a:rPr>
              <a:t>    </a:t>
            </a:r>
            <a:r>
              <a:rPr lang="en-US" b="1">
                <a:solidFill>
                  <a:schemeClr val="tx2"/>
                </a:solidFill>
                <a:latin typeface="Arial" pitchFamily="34" charset="0"/>
                <a:ea typeface="ＭＳ Ｐゴシック" pitchFamily="34" charset="-128"/>
                <a:cs typeface="+mn-cs"/>
              </a:rPr>
              <a:t>Đền tạm trong hoang mạc</a:t>
            </a:r>
            <a:endParaRPr lang="en-US" b="1">
              <a:solidFill>
                <a:schemeClr val="tx2"/>
              </a:solidFill>
              <a:latin typeface="Comic Sans MS" pitchFamily="66" charset="0"/>
              <a:ea typeface="ＭＳ Ｐゴシック" pitchFamily="34" charset="-128"/>
              <a:cs typeface="+mn-cs"/>
            </a:endParaRPr>
          </a:p>
        </p:txBody>
      </p:sp>
      <p:sp>
        <p:nvSpPr>
          <p:cNvPr id="336904" name="Rectangle 18"/>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36905" name="Rectangle 19"/>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40</a:t>
            </a:r>
          </a:p>
        </p:txBody>
      </p:sp>
      <p:sp>
        <p:nvSpPr>
          <p:cNvPr id="336906" name="AutoShape 20"/>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36907" name="Rectangle 21"/>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36908" name="AutoShape 22"/>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36909" name="Line 23"/>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6910" name="Line 24"/>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6911" name="Line 25"/>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6912" name="Line 26"/>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6913" name="Line 27"/>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6914" name="Rectangle 28"/>
          <p:cNvSpPr>
            <a:spLocks noChangeArrowheads="1"/>
          </p:cNvSpPr>
          <p:nvPr/>
        </p:nvSpPr>
        <p:spPr bwMode="auto">
          <a:xfrm>
            <a:off x="8007350" y="3429000"/>
            <a:ext cx="593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MOSES</a:t>
            </a:r>
          </a:p>
        </p:txBody>
      </p:sp>
      <p:sp>
        <p:nvSpPr>
          <p:cNvPr id="336915" name="Rectangle 29"/>
          <p:cNvSpPr>
            <a:spLocks noChangeArrowheads="1"/>
          </p:cNvSpPr>
          <p:nvPr/>
        </p:nvSpPr>
        <p:spPr bwMode="auto">
          <a:xfrm>
            <a:off x="8156575" y="3841750"/>
            <a:ext cx="4540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Sinai</a:t>
            </a:r>
          </a:p>
        </p:txBody>
      </p:sp>
      <p:sp>
        <p:nvSpPr>
          <p:cNvPr id="336916" name="Rectangle 30"/>
          <p:cNvSpPr>
            <a:spLocks noChangeArrowheads="1"/>
          </p:cNvSpPr>
          <p:nvPr/>
        </p:nvSpPr>
        <p:spPr bwMode="auto">
          <a:xfrm>
            <a:off x="8075613" y="4025900"/>
            <a:ext cx="644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M - C - C</a:t>
            </a:r>
          </a:p>
        </p:txBody>
      </p:sp>
      <p:sp>
        <p:nvSpPr>
          <p:cNvPr id="336917" name="Rectangle 31"/>
          <p:cNvSpPr>
            <a:spLocks noChangeArrowheads="1"/>
          </p:cNvSpPr>
          <p:nvPr/>
        </p:nvSpPr>
        <p:spPr bwMode="auto">
          <a:xfrm>
            <a:off x="7912100" y="4197350"/>
            <a:ext cx="10128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Kadesh Barnea</a:t>
            </a:r>
          </a:p>
        </p:txBody>
      </p:sp>
      <p:sp>
        <p:nvSpPr>
          <p:cNvPr id="336918" name="Line 32"/>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6919" name="Rectangle 33"/>
          <p:cNvSpPr>
            <a:spLocks noChangeArrowheads="1"/>
          </p:cNvSpPr>
          <p:nvPr/>
        </p:nvSpPr>
        <p:spPr bwMode="auto">
          <a:xfrm>
            <a:off x="8120063" y="3670300"/>
            <a:ext cx="593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Exodus</a:t>
            </a:r>
          </a:p>
        </p:txBody>
      </p:sp>
      <p:sp>
        <p:nvSpPr>
          <p:cNvPr id="336920" name="Text Box 34"/>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A27C"/>
                </a:solidFill>
                <a:latin typeface="Comic Sans MS" charset="0"/>
              </a:rPr>
              <a:t> </a:t>
            </a:r>
          </a:p>
        </p:txBody>
      </p:sp>
      <p:sp>
        <p:nvSpPr>
          <p:cNvPr id="336921" name="Text Box 35"/>
          <p:cNvSpPr txBox="1">
            <a:spLocks noChangeArrowheads="1"/>
          </p:cNvSpPr>
          <p:nvPr/>
        </p:nvSpPr>
        <p:spPr bwMode="auto">
          <a:xfrm>
            <a:off x="8585200" y="640715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2</a:t>
            </a:r>
          </a:p>
        </p:txBody>
      </p:sp>
      <p:sp>
        <p:nvSpPr>
          <p:cNvPr id="354340" name="Rectangle 36"/>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16</a:t>
            </a:r>
          </a:p>
        </p:txBody>
      </p:sp>
      <p:sp>
        <p:nvSpPr>
          <p:cNvPr id="336923" name="Text Box 3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latin typeface="Arial" charset="0"/>
              </a:rPr>
              <a:t>Handbook pg. 26-29</a:t>
            </a:r>
          </a:p>
        </p:txBody>
      </p:sp>
      <p:sp>
        <p:nvSpPr>
          <p:cNvPr id="354342" name="Rectangle 38"/>
          <p:cNvSpPr>
            <a:spLocks noGrp="1" noChangeArrowheads="1"/>
          </p:cNvSpPr>
          <p:nvPr>
            <p:ph type="title" idx="4294967295"/>
          </p:nvPr>
        </p:nvSpPr>
        <p:spPr bwMode="auto">
          <a:xfrm>
            <a:off x="1116013" y="1219200"/>
            <a:ext cx="7777162" cy="533400"/>
          </a:xfrm>
          <a:prstGeom prst="rect">
            <a:avLst/>
          </a:prstGeom>
          <a:ln>
            <a:miter lim="800000"/>
            <a:headEnd/>
            <a:tailEnd/>
          </a:ln>
        </p:spPr>
        <p:txBody>
          <a:bodyPr/>
          <a:lstStyle/>
          <a:p>
            <a:pPr eaLnBrk="1" hangingPunct="1">
              <a:defRPr/>
            </a:pPr>
            <a:r>
              <a:rPr lang="en-US" sz="2000" b="1">
                <a:effectLst/>
                <a:latin typeface="Arial" charset="0"/>
                <a:ea typeface="ＭＳ Ｐゴシック" charset="0"/>
                <a:cs typeface="ＭＳ Ｐゴシック" charset="0"/>
              </a:rPr>
              <a:t>Đức Chúa Trời dựng một nơi cho Ngài ngự với tư cách là vua</a:t>
            </a:r>
            <a:endParaRPr lang="en-US" sz="4000">
              <a:latin typeface="Arial" charset="0"/>
              <a:ea typeface="ＭＳ Ｐゴシック" charset="0"/>
              <a:cs typeface="ＭＳ Ｐゴシック"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
                                  </p:stCondLst>
                                  <p:childTnLst>
                                    <p:set>
                                      <p:cBhvr>
                                        <p:cTn id="6" dur="1" fill="hold">
                                          <p:stCondLst>
                                            <p:cond delay="0"/>
                                          </p:stCondLst>
                                        </p:cTn>
                                        <p:tgtEl>
                                          <p:spTgt spid="354320"/>
                                        </p:tgtEl>
                                        <p:attrNameLst>
                                          <p:attrName>style.visibility</p:attrName>
                                        </p:attrNameLst>
                                      </p:cBhvr>
                                      <p:to>
                                        <p:strVal val="visible"/>
                                      </p:to>
                                    </p:set>
                                    <p:animEffect transition="in" filter="dissolve">
                                      <p:cBhvr>
                                        <p:cTn id="7" dur="500"/>
                                        <p:tgtEl>
                                          <p:spTgt spid="354320"/>
                                        </p:tgtEl>
                                      </p:cBhvr>
                                    </p:animEffect>
                                  </p:childTnLst>
                                </p:cTn>
                              </p:par>
                            </p:childTnLst>
                          </p:cTn>
                        </p:par>
                        <p:par>
                          <p:cTn id="8" fill="hold" nodeType="afterGroup">
                            <p:stCondLst>
                              <p:cond delay="600"/>
                            </p:stCondLst>
                            <p:childTnLst>
                              <p:par>
                                <p:cTn id="9" presetID="23" presetClass="entr" presetSubtype="528" fill="hold" grpId="0" nodeType="afterEffect">
                                  <p:stCondLst>
                                    <p:cond delay="0"/>
                                  </p:stCondLst>
                                  <p:childTnLst>
                                    <p:set>
                                      <p:cBhvr>
                                        <p:cTn id="10" dur="1" fill="hold">
                                          <p:stCondLst>
                                            <p:cond delay="0"/>
                                          </p:stCondLst>
                                        </p:cTn>
                                        <p:tgtEl>
                                          <p:spTgt spid="354317"/>
                                        </p:tgtEl>
                                        <p:attrNameLst>
                                          <p:attrName>style.visibility</p:attrName>
                                        </p:attrNameLst>
                                      </p:cBhvr>
                                      <p:to>
                                        <p:strVal val="visible"/>
                                      </p:to>
                                    </p:set>
                                    <p:anim calcmode="lin" valueType="num">
                                      <p:cBhvr>
                                        <p:cTn id="11" dur="500" fill="hold"/>
                                        <p:tgtEl>
                                          <p:spTgt spid="354317"/>
                                        </p:tgtEl>
                                        <p:attrNameLst>
                                          <p:attrName>ppt_w</p:attrName>
                                        </p:attrNameLst>
                                      </p:cBhvr>
                                      <p:tavLst>
                                        <p:tav tm="0">
                                          <p:val>
                                            <p:fltVal val="0"/>
                                          </p:val>
                                        </p:tav>
                                        <p:tav tm="100000">
                                          <p:val>
                                            <p:strVal val="#ppt_w"/>
                                          </p:val>
                                        </p:tav>
                                      </p:tavLst>
                                    </p:anim>
                                    <p:anim calcmode="lin" valueType="num">
                                      <p:cBhvr>
                                        <p:cTn id="12" dur="500" fill="hold"/>
                                        <p:tgtEl>
                                          <p:spTgt spid="354317"/>
                                        </p:tgtEl>
                                        <p:attrNameLst>
                                          <p:attrName>ppt_h</p:attrName>
                                        </p:attrNameLst>
                                      </p:cBhvr>
                                      <p:tavLst>
                                        <p:tav tm="0">
                                          <p:val>
                                            <p:fltVal val="0"/>
                                          </p:val>
                                        </p:tav>
                                        <p:tav tm="100000">
                                          <p:val>
                                            <p:strVal val="#ppt_h"/>
                                          </p:val>
                                        </p:tav>
                                      </p:tavLst>
                                    </p:anim>
                                    <p:anim calcmode="lin" valueType="num">
                                      <p:cBhvr>
                                        <p:cTn id="13" dur="500" fill="hold"/>
                                        <p:tgtEl>
                                          <p:spTgt spid="354317"/>
                                        </p:tgtEl>
                                        <p:attrNameLst>
                                          <p:attrName>ppt_x</p:attrName>
                                        </p:attrNameLst>
                                      </p:cBhvr>
                                      <p:tavLst>
                                        <p:tav tm="0">
                                          <p:val>
                                            <p:fltVal val="0.5"/>
                                          </p:val>
                                        </p:tav>
                                        <p:tav tm="100000">
                                          <p:val>
                                            <p:strVal val="#ppt_x"/>
                                          </p:val>
                                        </p:tav>
                                      </p:tavLst>
                                    </p:anim>
                                    <p:anim calcmode="lin" valueType="num">
                                      <p:cBhvr>
                                        <p:cTn id="14" dur="500" fill="hold"/>
                                        <p:tgtEl>
                                          <p:spTgt spid="354317"/>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354319"/>
                                        </p:tgtEl>
                                        <p:attrNameLst>
                                          <p:attrName>style.visibility</p:attrName>
                                        </p:attrNameLst>
                                      </p:cBhvr>
                                      <p:to>
                                        <p:strVal val="visible"/>
                                      </p:to>
                                    </p:set>
                                    <p:anim calcmode="lin" valueType="num">
                                      <p:cBhvr>
                                        <p:cTn id="19" dur="500" fill="hold"/>
                                        <p:tgtEl>
                                          <p:spTgt spid="354319"/>
                                        </p:tgtEl>
                                        <p:attrNameLst>
                                          <p:attrName>ppt_w</p:attrName>
                                        </p:attrNameLst>
                                      </p:cBhvr>
                                      <p:tavLst>
                                        <p:tav tm="0">
                                          <p:val>
                                            <p:fltVal val="0"/>
                                          </p:val>
                                        </p:tav>
                                        <p:tav tm="100000">
                                          <p:val>
                                            <p:strVal val="#ppt_w"/>
                                          </p:val>
                                        </p:tav>
                                      </p:tavLst>
                                    </p:anim>
                                    <p:anim calcmode="lin" valueType="num">
                                      <p:cBhvr>
                                        <p:cTn id="20" dur="500" fill="hold"/>
                                        <p:tgtEl>
                                          <p:spTgt spid="354319"/>
                                        </p:tgtEl>
                                        <p:attrNameLst>
                                          <p:attrName>ppt_h</p:attrName>
                                        </p:attrNameLst>
                                      </p:cBhvr>
                                      <p:tavLst>
                                        <p:tav tm="0">
                                          <p:val>
                                            <p:fltVal val="0"/>
                                          </p:val>
                                        </p:tav>
                                        <p:tav tm="100000">
                                          <p:val>
                                            <p:strVal val="#ppt_h"/>
                                          </p:val>
                                        </p:tav>
                                      </p:tavLst>
                                    </p:anim>
                                    <p:anim calcmode="lin" valueType="num">
                                      <p:cBhvr>
                                        <p:cTn id="21" dur="500" fill="hold"/>
                                        <p:tgtEl>
                                          <p:spTgt spid="354319"/>
                                        </p:tgtEl>
                                        <p:attrNameLst>
                                          <p:attrName>ppt_x</p:attrName>
                                        </p:attrNameLst>
                                      </p:cBhvr>
                                      <p:tavLst>
                                        <p:tav tm="0">
                                          <p:val>
                                            <p:fltVal val="0.5"/>
                                          </p:val>
                                        </p:tav>
                                        <p:tav tm="100000">
                                          <p:val>
                                            <p:strVal val="#ppt_x"/>
                                          </p:val>
                                        </p:tav>
                                      </p:tavLst>
                                    </p:anim>
                                    <p:anim calcmode="lin" valueType="num">
                                      <p:cBhvr>
                                        <p:cTn id="22" dur="500" fill="hold"/>
                                        <p:tgtEl>
                                          <p:spTgt spid="35431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17" grpId="0" animBg="1"/>
      <p:bldP spid="354319" grpId="0" autoUpdateAnimBg="0"/>
      <p:bldP spid="354320" grpId="0"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Grp="1" noChangeArrowheads="1"/>
          </p:cNvSpPr>
          <p:nvPr>
            <p:ph type="ctrTitle"/>
          </p:nvPr>
        </p:nvSpPr>
        <p:spPr>
          <a:xfrm>
            <a:off x="533400" y="0"/>
            <a:ext cx="7772400" cy="1143000"/>
          </a:xfrm>
        </p:spPr>
        <p:txBody>
          <a:bodyPr/>
          <a:lstStyle/>
          <a:p>
            <a:pPr eaLnBrk="1" hangingPunct="1"/>
            <a:r>
              <a:rPr kumimoji="1" lang="en-US" sz="3600">
                <a:solidFill>
                  <a:schemeClr val="bg1"/>
                </a:solidFill>
                <a:latin typeface="Arial" charset="0"/>
                <a:ea typeface="ＭＳ Ｐゴシック" charset="0"/>
                <a:cs typeface="ＭＳ Ｐゴシック" charset="0"/>
              </a:rPr>
              <a:t>Biểu tượng của các sân/hành lang</a:t>
            </a:r>
            <a:endParaRPr kumimoji="1" lang="en-US" sz="3600">
              <a:latin typeface="Arial" charset="0"/>
              <a:ea typeface="ＭＳ Ｐゴシック" charset="0"/>
              <a:cs typeface="ＭＳ Ｐゴシック" charset="0"/>
            </a:endParaRPr>
          </a:p>
        </p:txBody>
      </p:sp>
      <p:sp>
        <p:nvSpPr>
          <p:cNvPr id="338946" name="Rectangle 3"/>
          <p:cNvSpPr>
            <a:spLocks noGrp="1" noChangeArrowheads="1"/>
          </p:cNvSpPr>
          <p:nvPr>
            <p:ph type="subTitle" idx="1"/>
          </p:nvPr>
        </p:nvSpPr>
        <p:spPr/>
        <p:txBody>
          <a:bodyPr/>
          <a:lstStyle/>
          <a:p>
            <a:pPr eaLnBrk="1" hangingPunct="1"/>
            <a:endParaRPr kumimoji="1" lang="en-US">
              <a:latin typeface="Times New Roman" charset="0"/>
              <a:ea typeface="ＭＳ Ｐゴシック" charset="0"/>
              <a:cs typeface="ＭＳ Ｐゴシック" charset="0"/>
            </a:endParaRPr>
          </a:p>
        </p:txBody>
      </p:sp>
      <p:pic>
        <p:nvPicPr>
          <p:cNvPr id="338947" name="Picture 7" descr="Taberna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400"/>
            <a:ext cx="8534400" cy="5745163"/>
          </a:xfrm>
          <a:prstGeom prst="rect">
            <a:avLst/>
          </a:prstGeom>
          <a:solidFill>
            <a:srgbClr val="99CCFF"/>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38948" name="Text Box 8"/>
          <p:cNvSpPr txBox="1">
            <a:spLocks noChangeArrowheads="1"/>
          </p:cNvSpPr>
          <p:nvPr/>
        </p:nvSpPr>
        <p:spPr bwMode="auto">
          <a:xfrm>
            <a:off x="4572000" y="6338888"/>
            <a:ext cx="42799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a:solidFill>
                  <a:schemeClr val="tx2"/>
                </a:solidFill>
              </a:rPr>
              <a:t>http://www.roadmapforthesoul.com/b19.htm</a:t>
            </a:r>
          </a:p>
        </p:txBody>
      </p:sp>
    </p:spTree>
  </p:cSld>
  <p:clrMapOvr>
    <a:masterClrMapping/>
  </p:clrMapOvr>
  <p:transition spd="med">
    <p:randomBar dir="ver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9"/>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The Tabernacle of Israel</a:t>
            </a:r>
          </a:p>
        </p:txBody>
      </p:sp>
      <p:sp>
        <p:nvSpPr>
          <p:cNvPr id="277510" name="Line 6"/>
          <p:cNvSpPr>
            <a:spLocks noChangeShapeType="1"/>
          </p:cNvSpPr>
          <p:nvPr/>
        </p:nvSpPr>
        <p:spPr bwMode="auto">
          <a:xfrm>
            <a:off x="1066800" y="2667000"/>
            <a:ext cx="4953000" cy="0"/>
          </a:xfrm>
          <a:prstGeom prst="line">
            <a:avLst/>
          </a:prstGeom>
          <a:noFill/>
          <a:ln w="76200">
            <a:solidFill>
              <a:srgbClr val="FF0000"/>
            </a:solidFill>
            <a:round/>
            <a:headEnd/>
            <a:tailEnd type="triangle" w="med" len="me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pic>
        <p:nvPicPr>
          <p:cNvPr id="34099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513"/>
            <a:ext cx="9144000" cy="6129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
        <p:nvSpPr>
          <p:cNvPr id="340996" name="Text Box 8"/>
          <p:cNvSpPr txBox="1">
            <a:spLocks noChangeArrowheads="1"/>
          </p:cNvSpPr>
          <p:nvPr/>
        </p:nvSpPr>
        <p:spPr bwMode="auto">
          <a:xfrm>
            <a:off x="3803650" y="6248400"/>
            <a:ext cx="5187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chemeClr val="bg1"/>
                </a:solidFill>
              </a:rPr>
              <a:t>http://www.thebookwurm.com/tent0a.gif</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12000"/>
                                  </p:stCondLst>
                                  <p:childTnLst>
                                    <p:set>
                                      <p:cBhvr>
                                        <p:cTn id="6" dur="1" fill="hold">
                                          <p:stCondLst>
                                            <p:cond delay="0"/>
                                          </p:stCondLst>
                                        </p:cTn>
                                        <p:tgtEl>
                                          <p:spTgt spid="277510"/>
                                        </p:tgtEl>
                                        <p:attrNameLst>
                                          <p:attrName>style.visibility</p:attrName>
                                        </p:attrNameLst>
                                      </p:cBhvr>
                                      <p:to>
                                        <p:strVal val="visible"/>
                                      </p:to>
                                    </p:set>
                                    <p:animEffect transition="in" filter="wipe(left)">
                                      <p:cBhvr>
                                        <p:cTn id="7" dur="500"/>
                                        <p:tgtEl>
                                          <p:spTgt spid="277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Text Box 3"/>
          <p:cNvSpPr txBox="1">
            <a:spLocks noChangeArrowheads="1"/>
          </p:cNvSpPr>
          <p:nvPr/>
        </p:nvSpPr>
        <p:spPr bwMode="auto">
          <a:xfrm>
            <a:off x="8221663" y="1524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119</a:t>
            </a:r>
          </a:p>
        </p:txBody>
      </p:sp>
      <p:grpSp>
        <p:nvGrpSpPr>
          <p:cNvPr id="343042" name="Group 11"/>
          <p:cNvGrpSpPr>
            <a:grpSpLocks/>
          </p:cNvGrpSpPr>
          <p:nvPr/>
        </p:nvGrpSpPr>
        <p:grpSpPr bwMode="auto">
          <a:xfrm>
            <a:off x="2514600" y="3048000"/>
            <a:ext cx="9296400" cy="3352800"/>
            <a:chOff x="912" y="1920"/>
            <a:chExt cx="5856" cy="2112"/>
          </a:xfrm>
        </p:grpSpPr>
        <p:pic>
          <p:nvPicPr>
            <p:cNvPr id="343046"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0" y="1920"/>
              <a:ext cx="5760" cy="2112"/>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43047" name="Rectangle 6"/>
            <p:cNvSpPr>
              <a:spLocks noChangeArrowheads="1"/>
            </p:cNvSpPr>
            <p:nvPr/>
          </p:nvSpPr>
          <p:spPr bwMode="auto">
            <a:xfrm>
              <a:off x="5568" y="1975"/>
              <a:ext cx="1152" cy="1385"/>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p>
          </p:txBody>
        </p:sp>
        <p:sp>
          <p:nvSpPr>
            <p:cNvPr id="343048" name="Rectangle 7"/>
            <p:cNvSpPr>
              <a:spLocks noChangeArrowheads="1"/>
            </p:cNvSpPr>
            <p:nvPr/>
          </p:nvSpPr>
          <p:spPr bwMode="auto">
            <a:xfrm>
              <a:off x="1008" y="1960"/>
              <a:ext cx="1440" cy="1592"/>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p>
          </p:txBody>
        </p:sp>
        <p:sp>
          <p:nvSpPr>
            <p:cNvPr id="343049" name="Rectangle 9"/>
            <p:cNvSpPr>
              <a:spLocks noChangeArrowheads="1"/>
            </p:cNvSpPr>
            <p:nvPr/>
          </p:nvSpPr>
          <p:spPr bwMode="auto">
            <a:xfrm>
              <a:off x="912" y="1920"/>
              <a:ext cx="5856" cy="48"/>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p>
          </p:txBody>
        </p:sp>
      </p:grpSp>
      <p:sp>
        <p:nvSpPr>
          <p:cNvPr id="306178" name="Rectangle 2"/>
          <p:cNvSpPr>
            <a:spLocks noGrp="1" noChangeArrowheads="1"/>
          </p:cNvSpPr>
          <p:nvPr>
            <p:ph type="title"/>
          </p:nvPr>
        </p:nvSpPr>
        <p:spPr>
          <a:xfrm>
            <a:off x="4648200" y="-457200"/>
            <a:ext cx="3733800" cy="2438400"/>
          </a:xfrm>
          <a:effectLst>
            <a:outerShdw blurRad="63500" dist="89803" dir="2700000" algn="ctr" rotWithShape="0">
              <a:schemeClr val="accent2">
                <a:alpha val="74998"/>
              </a:schemeClr>
            </a:outerShdw>
          </a:effectLst>
        </p:spPr>
        <p:txBody>
          <a:bodyPr/>
          <a:lstStyle/>
          <a:p>
            <a:pPr algn="ctr" eaLnBrk="1" hangingPunct="1">
              <a:defRPr/>
            </a:pPr>
            <a:r>
              <a:rPr lang="en-US" altLang="zh-CN" sz="4000" b="1">
                <a:solidFill>
                  <a:schemeClr val="tx1"/>
                </a:solidFill>
                <a:ea typeface="宋体" pitchFamily="2" charset="-122"/>
              </a:rPr>
              <a:t>Hòm Giao Ước</a:t>
            </a:r>
            <a:endParaRPr lang="en-US" sz="4000">
              <a:solidFill>
                <a:schemeClr val="tx1"/>
              </a:solidFill>
              <a:ea typeface="宋体" pitchFamily="2" charset="-122"/>
            </a:endParaRPr>
          </a:p>
        </p:txBody>
      </p:sp>
      <p:pic>
        <p:nvPicPr>
          <p:cNvPr id="343044" name="Picture 12" descr="the a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3221038"/>
            <a:ext cx="6126162" cy="3713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3045" name="Picture 5" descr="replica of the ar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953000" cy="4532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5" name="Picture 15" descr="Temple Altar"/>
          <p:cNvPicPr>
            <a:picLocks noChangeAspect="1" noChangeArrowheads="1"/>
          </p:cNvPicPr>
          <p:nvPr/>
        </p:nvPicPr>
        <p:blipFill>
          <a:blip r:embed="rId3">
            <a:extLst>
              <a:ext uri="{28A0092B-C50C-407E-A947-70E740481C1C}">
                <a14:useLocalDpi xmlns:a14="http://schemas.microsoft.com/office/drawing/2010/main" val="0"/>
              </a:ext>
            </a:extLst>
          </a:blip>
          <a:srcRect l="20801" t="34035" r="23999" b="16492"/>
          <a:stretch>
            <a:fillRect/>
          </a:stretch>
        </p:blipFill>
        <p:spPr bwMode="auto">
          <a:xfrm>
            <a:off x="-76200" y="533400"/>
            <a:ext cx="52578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5090" name="Text Box 3"/>
          <p:cNvSpPr txBox="1">
            <a:spLocks noChangeArrowheads="1"/>
          </p:cNvSpPr>
          <p:nvPr/>
        </p:nvSpPr>
        <p:spPr bwMode="auto">
          <a:xfrm>
            <a:off x="8137525" y="152400"/>
            <a:ext cx="862013"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119a</a:t>
            </a:r>
          </a:p>
        </p:txBody>
      </p:sp>
      <p:pic>
        <p:nvPicPr>
          <p:cNvPr id="307211" name="Picture 11" descr="lamps"/>
          <p:cNvPicPr>
            <a:picLocks noChangeAspect="1" noChangeArrowheads="1"/>
          </p:cNvPicPr>
          <p:nvPr/>
        </p:nvPicPr>
        <p:blipFill>
          <a:blip r:embed="rId4">
            <a:extLst>
              <a:ext uri="{28A0092B-C50C-407E-A947-70E740481C1C}">
                <a14:useLocalDpi xmlns:a14="http://schemas.microsoft.com/office/drawing/2010/main" val="0"/>
              </a:ext>
            </a:extLst>
          </a:blip>
          <a:srcRect l="2057"/>
          <a:stretch>
            <a:fillRect/>
          </a:stretch>
        </p:blipFill>
        <p:spPr bwMode="auto">
          <a:xfrm>
            <a:off x="-46038" y="3886200"/>
            <a:ext cx="3627438" cy="315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12" name="Picture 12" descr="table of showbre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6563" y="3703638"/>
            <a:ext cx="3703637" cy="3154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14" name="Picture 14" descr="great basin"/>
          <p:cNvPicPr>
            <a:picLocks noChangeAspect="1" noChangeArrowheads="1"/>
          </p:cNvPicPr>
          <p:nvPr/>
        </p:nvPicPr>
        <p:blipFill>
          <a:blip r:embed="rId6">
            <a:extLst>
              <a:ext uri="{28A0092B-C50C-407E-A947-70E740481C1C}">
                <a14:useLocalDpi xmlns:a14="http://schemas.microsoft.com/office/drawing/2010/main" val="0"/>
              </a:ext>
            </a:extLst>
          </a:blip>
          <a:srcRect l="36284" t="41850" r="31326" b="17403"/>
          <a:stretch>
            <a:fillRect/>
          </a:stretch>
        </p:blipFill>
        <p:spPr bwMode="auto">
          <a:xfrm>
            <a:off x="5181600" y="609600"/>
            <a:ext cx="4114800" cy="316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13" name="Picture 13" descr="alter of incens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6388" y="3429000"/>
            <a:ext cx="3325812" cy="3429000"/>
          </a:xfrm>
          <a:prstGeom prst="rect">
            <a:avLst/>
          </a:prstGeom>
          <a:noFill/>
          <a:ln w="571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307202" name="Rectangle 2"/>
          <p:cNvSpPr>
            <a:spLocks noGrp="1" noChangeArrowheads="1"/>
          </p:cNvSpPr>
          <p:nvPr>
            <p:ph type="title"/>
          </p:nvPr>
        </p:nvSpPr>
        <p:spPr>
          <a:xfrm>
            <a:off x="1600200" y="-152400"/>
            <a:ext cx="7772400" cy="1143000"/>
          </a:xfrm>
          <a:effectLst>
            <a:outerShdw blurRad="63500" dist="38099" dir="2700000" algn="ctr" rotWithShape="0">
              <a:srgbClr val="000000">
                <a:alpha val="74997"/>
              </a:srgbClr>
            </a:outerShdw>
          </a:effectLst>
        </p:spPr>
        <p:txBody>
          <a:bodyPr/>
          <a:lstStyle/>
          <a:p>
            <a:pPr algn="ctr" eaLnBrk="1" hangingPunct="1">
              <a:defRPr/>
            </a:pPr>
            <a:r>
              <a:rPr lang="en-US" altLang="zh-CN">
                <a:latin typeface="Times New Roman" charset="0"/>
                <a:ea typeface="宋体" charset="0"/>
                <a:cs typeface="宋体" charset="0"/>
              </a:rPr>
              <a:t>Các vật dụng</a:t>
            </a:r>
            <a:endParaRPr lang="en-US">
              <a:latin typeface="Times New Roman" charset="0"/>
              <a:ea typeface="宋体" charset="0"/>
              <a:cs typeface="宋体" charset="0"/>
            </a:endParaRPr>
          </a:p>
        </p:txBody>
      </p:sp>
      <p:sp>
        <p:nvSpPr>
          <p:cNvPr id="307216" name="Rectangle 16"/>
          <p:cNvSpPr>
            <a:spLocks noChangeArrowheads="1"/>
          </p:cNvSpPr>
          <p:nvPr/>
        </p:nvSpPr>
        <p:spPr bwMode="auto">
          <a:xfrm>
            <a:off x="4724400" y="2667000"/>
            <a:ext cx="4419600" cy="9144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defRPr/>
            </a:pPr>
            <a:r>
              <a:rPr kumimoji="1" lang="en-US" altLang="zh-CN" sz="3200">
                <a:solidFill>
                  <a:schemeClr val="tx2"/>
                </a:solidFill>
                <a:effectLst>
                  <a:outerShdw blurRad="38100" dist="38100" dir="2700000" algn="tl">
                    <a:srgbClr val="000000"/>
                  </a:outerShdw>
                </a:effectLst>
                <a:latin typeface="Times New Roman" pitchFamily="18" charset="0"/>
                <a:ea typeface="宋体" pitchFamily="2" charset="-122"/>
                <a:cs typeface="+mn-cs"/>
              </a:rPr>
              <a:t>Chậu rửa</a:t>
            </a:r>
            <a:endParaRPr kumimoji="1" lang="en-US" sz="3200">
              <a:solidFill>
                <a:schemeClr val="tx2"/>
              </a:solidFill>
              <a:effectLst>
                <a:outerShdw blurRad="38100" dist="38100" dir="2700000" algn="tl">
                  <a:srgbClr val="000000"/>
                </a:outerShdw>
              </a:effectLst>
              <a:latin typeface="Times New Roman" pitchFamily="18" charset="0"/>
              <a:ea typeface="宋体" pitchFamily="2" charset="-122"/>
              <a:cs typeface="+mn-cs"/>
            </a:endParaRPr>
          </a:p>
        </p:txBody>
      </p:sp>
      <p:sp>
        <p:nvSpPr>
          <p:cNvPr id="307217" name="Rectangle 17"/>
          <p:cNvSpPr>
            <a:spLocks noChangeArrowheads="1"/>
          </p:cNvSpPr>
          <p:nvPr/>
        </p:nvSpPr>
        <p:spPr bwMode="auto">
          <a:xfrm>
            <a:off x="-152400" y="6019800"/>
            <a:ext cx="3124200" cy="9144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defRPr/>
            </a:pPr>
            <a:r>
              <a:rPr kumimoji="1" lang="en-US" altLang="zh-CN" sz="3200">
                <a:solidFill>
                  <a:schemeClr val="tx2"/>
                </a:solidFill>
                <a:effectLst>
                  <a:outerShdw blurRad="38100" dist="38100" dir="2700000" algn="tl">
                    <a:srgbClr val="000000"/>
                  </a:outerShdw>
                </a:effectLst>
                <a:ea typeface="宋体" charset="0"/>
                <a:cs typeface="宋体" charset="0"/>
              </a:rPr>
              <a:t>Chân đèn</a:t>
            </a:r>
            <a:endParaRPr kumimoji="1" lang="en-US" sz="3200">
              <a:solidFill>
                <a:schemeClr val="tx2"/>
              </a:solidFill>
              <a:effectLst>
                <a:outerShdw blurRad="38100" dist="38100" dir="2700000" algn="tl">
                  <a:srgbClr val="000000"/>
                </a:outerShdw>
              </a:effectLst>
              <a:ea typeface="宋体" charset="0"/>
              <a:cs typeface="宋体" charset="0"/>
            </a:endParaRPr>
          </a:p>
        </p:txBody>
      </p:sp>
      <p:sp>
        <p:nvSpPr>
          <p:cNvPr id="307218" name="Rectangle 18"/>
          <p:cNvSpPr>
            <a:spLocks noChangeArrowheads="1"/>
          </p:cNvSpPr>
          <p:nvPr/>
        </p:nvSpPr>
        <p:spPr bwMode="auto">
          <a:xfrm>
            <a:off x="1066800" y="2362200"/>
            <a:ext cx="4419600" cy="9144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defRPr/>
            </a:pPr>
            <a:r>
              <a:rPr kumimoji="1" lang="en-US" altLang="zh-CN" sz="3200">
                <a:solidFill>
                  <a:schemeClr val="tx2"/>
                </a:solidFill>
                <a:effectLst>
                  <a:outerShdw blurRad="38100" dist="38100" dir="2700000" algn="tl">
                    <a:srgbClr val="000000"/>
                  </a:outerShdw>
                </a:effectLst>
                <a:ea typeface="宋体" charset="0"/>
                <a:cs typeface="宋体" charset="0"/>
              </a:rPr>
              <a:t>Bàn thờ bằng đồng</a:t>
            </a:r>
            <a:endParaRPr kumimoji="1" lang="en-US" sz="3200">
              <a:solidFill>
                <a:schemeClr val="tx2"/>
              </a:solidFill>
              <a:effectLst>
                <a:outerShdw blurRad="38100" dist="38100" dir="2700000" algn="tl">
                  <a:srgbClr val="000000"/>
                </a:outerShdw>
              </a:effectLst>
              <a:ea typeface="宋体" charset="0"/>
              <a:cs typeface="宋体" charset="0"/>
            </a:endParaRPr>
          </a:p>
        </p:txBody>
      </p:sp>
      <p:sp>
        <p:nvSpPr>
          <p:cNvPr id="307219" name="Rectangle 19"/>
          <p:cNvSpPr>
            <a:spLocks noChangeArrowheads="1"/>
          </p:cNvSpPr>
          <p:nvPr/>
        </p:nvSpPr>
        <p:spPr bwMode="auto">
          <a:xfrm>
            <a:off x="5292725" y="6019800"/>
            <a:ext cx="4419600" cy="9144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defRPr/>
            </a:pPr>
            <a:r>
              <a:rPr kumimoji="1" lang="en-US" altLang="zh-CN" sz="3200">
                <a:solidFill>
                  <a:schemeClr val="tx2"/>
                </a:solidFill>
                <a:effectLst>
                  <a:outerShdw blurRad="38100" dist="38100" dir="2700000" algn="tl">
                    <a:srgbClr val="000000"/>
                  </a:outerShdw>
                </a:effectLst>
                <a:ea typeface="宋体" charset="0"/>
                <a:cs typeface="宋体" charset="0"/>
              </a:rPr>
              <a:t>Bàn bánh trần thiết</a:t>
            </a:r>
            <a:endParaRPr kumimoji="1" lang="en-US" sz="3200">
              <a:solidFill>
                <a:schemeClr val="tx2"/>
              </a:solidFill>
              <a:effectLst>
                <a:outerShdw blurRad="38100" dist="38100" dir="2700000" algn="tl">
                  <a:srgbClr val="000000"/>
                </a:outerShdw>
              </a:effectLst>
              <a:ea typeface="宋体" charset="0"/>
              <a:cs typeface="宋体" charset="0"/>
            </a:endParaRPr>
          </a:p>
        </p:txBody>
      </p:sp>
      <p:sp>
        <p:nvSpPr>
          <p:cNvPr id="307220" name="Rectangle 20"/>
          <p:cNvSpPr>
            <a:spLocks noChangeArrowheads="1"/>
          </p:cNvSpPr>
          <p:nvPr/>
        </p:nvSpPr>
        <p:spPr bwMode="auto">
          <a:xfrm>
            <a:off x="2819400" y="5410200"/>
            <a:ext cx="3200400" cy="15240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defRPr/>
            </a:pPr>
            <a:r>
              <a:rPr kumimoji="1" lang="en-US" altLang="zh-CN" sz="3200">
                <a:solidFill>
                  <a:schemeClr val="tx2"/>
                </a:solidFill>
                <a:effectLst>
                  <a:outerShdw blurRad="38100" dist="38100" dir="2700000" algn="tl">
                    <a:srgbClr val="000000"/>
                  </a:outerShdw>
                </a:effectLst>
                <a:ea typeface="宋体" charset="0"/>
                <a:cs typeface="宋体" charset="0"/>
              </a:rPr>
              <a:t>Bàn thờ xông hương</a:t>
            </a:r>
            <a:endParaRPr kumimoji="1" lang="en-US" sz="3200">
              <a:solidFill>
                <a:schemeClr val="tx2"/>
              </a:solidFill>
              <a:effectLst>
                <a:outerShdw blurRad="38100" dist="38100" dir="2700000" algn="tl">
                  <a:srgbClr val="000000"/>
                </a:outerShdw>
              </a:effectLst>
              <a:ea typeface="宋体" charset="0"/>
              <a:cs typeface="宋体"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07215"/>
                                        </p:tgtEl>
                                        <p:attrNameLst>
                                          <p:attrName>style.visibility</p:attrName>
                                        </p:attrNameLst>
                                      </p:cBhvr>
                                      <p:to>
                                        <p:strVal val="visible"/>
                                      </p:to>
                                    </p:set>
                                    <p:animEffect transition="in" filter="dissolve">
                                      <p:cBhvr>
                                        <p:cTn id="7" dur="500"/>
                                        <p:tgtEl>
                                          <p:spTgt spid="3072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7218"/>
                                        </p:tgtEl>
                                        <p:attrNameLst>
                                          <p:attrName>style.visibility</p:attrName>
                                        </p:attrNameLst>
                                      </p:cBhvr>
                                      <p:to>
                                        <p:strVal val="visible"/>
                                      </p:to>
                                    </p:set>
                                    <p:animEffect transition="in" filter="dissolve">
                                      <p:cBhvr>
                                        <p:cTn id="12" dur="500"/>
                                        <p:tgtEl>
                                          <p:spTgt spid="3072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5" presetClass="entr" presetSubtype="0" fill="hold" nodeType="clickEffect">
                                  <p:stCondLst>
                                    <p:cond delay="0"/>
                                  </p:stCondLst>
                                  <p:childTnLst>
                                    <p:set>
                                      <p:cBhvr>
                                        <p:cTn id="16" dur="1" fill="hold">
                                          <p:stCondLst>
                                            <p:cond delay="0"/>
                                          </p:stCondLst>
                                        </p:cTn>
                                        <p:tgtEl>
                                          <p:spTgt spid="307214"/>
                                        </p:tgtEl>
                                        <p:attrNameLst>
                                          <p:attrName>style.visibility</p:attrName>
                                        </p:attrNameLst>
                                      </p:cBhvr>
                                      <p:to>
                                        <p:strVal val="visible"/>
                                      </p:to>
                                    </p:set>
                                    <p:animEffect transition="in" filter="fade">
                                      <p:cBhvr>
                                        <p:cTn id="17" dur="2000"/>
                                        <p:tgtEl>
                                          <p:spTgt spid="307214"/>
                                        </p:tgtEl>
                                      </p:cBhvr>
                                    </p:animEffect>
                                    <p:anim calcmode="lin" valueType="num">
                                      <p:cBhvr>
                                        <p:cTn id="18" dur="2000" fill="hold"/>
                                        <p:tgtEl>
                                          <p:spTgt spid="307214"/>
                                        </p:tgtEl>
                                        <p:attrNameLst>
                                          <p:attrName>style.rotation</p:attrName>
                                        </p:attrNameLst>
                                      </p:cBhvr>
                                      <p:tavLst>
                                        <p:tav tm="0">
                                          <p:val>
                                            <p:fltVal val="720"/>
                                          </p:val>
                                        </p:tav>
                                        <p:tav tm="100000">
                                          <p:val>
                                            <p:fltVal val="0"/>
                                          </p:val>
                                        </p:tav>
                                      </p:tavLst>
                                    </p:anim>
                                    <p:anim calcmode="lin" valueType="num">
                                      <p:cBhvr>
                                        <p:cTn id="19" dur="2000" fill="hold"/>
                                        <p:tgtEl>
                                          <p:spTgt spid="307214"/>
                                        </p:tgtEl>
                                        <p:attrNameLst>
                                          <p:attrName>ppt_h</p:attrName>
                                        </p:attrNameLst>
                                      </p:cBhvr>
                                      <p:tavLst>
                                        <p:tav tm="0">
                                          <p:val>
                                            <p:fltVal val="0"/>
                                          </p:val>
                                        </p:tav>
                                        <p:tav tm="100000">
                                          <p:val>
                                            <p:strVal val="#ppt_h"/>
                                          </p:val>
                                        </p:tav>
                                      </p:tavLst>
                                    </p:anim>
                                    <p:anim calcmode="lin" valueType="num">
                                      <p:cBhvr>
                                        <p:cTn id="20" dur="2000" fill="hold"/>
                                        <p:tgtEl>
                                          <p:spTgt spid="307214"/>
                                        </p:tgtEl>
                                        <p:attrNameLst>
                                          <p:attrName>ppt_w</p:attrName>
                                        </p:attrNameLst>
                                      </p:cBhvr>
                                      <p:tavLst>
                                        <p:tav tm="0">
                                          <p:val>
                                            <p:fltVal val="0"/>
                                          </p:val>
                                        </p:tav>
                                        <p:tav tm="100000">
                                          <p:val>
                                            <p:strVal val="#ppt_w"/>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35" presetClass="entr" presetSubtype="0" fill="hold" grpId="0" nodeType="clickEffect">
                                  <p:stCondLst>
                                    <p:cond delay="0"/>
                                  </p:stCondLst>
                                  <p:childTnLst>
                                    <p:set>
                                      <p:cBhvr>
                                        <p:cTn id="24" dur="1" fill="hold">
                                          <p:stCondLst>
                                            <p:cond delay="0"/>
                                          </p:stCondLst>
                                        </p:cTn>
                                        <p:tgtEl>
                                          <p:spTgt spid="307216"/>
                                        </p:tgtEl>
                                        <p:attrNameLst>
                                          <p:attrName>style.visibility</p:attrName>
                                        </p:attrNameLst>
                                      </p:cBhvr>
                                      <p:to>
                                        <p:strVal val="visible"/>
                                      </p:to>
                                    </p:set>
                                    <p:animEffect transition="in" filter="fade">
                                      <p:cBhvr>
                                        <p:cTn id="25" dur="2000"/>
                                        <p:tgtEl>
                                          <p:spTgt spid="307216"/>
                                        </p:tgtEl>
                                      </p:cBhvr>
                                    </p:animEffect>
                                    <p:anim calcmode="lin" valueType="num">
                                      <p:cBhvr>
                                        <p:cTn id="26" dur="2000" fill="hold"/>
                                        <p:tgtEl>
                                          <p:spTgt spid="307216"/>
                                        </p:tgtEl>
                                        <p:attrNameLst>
                                          <p:attrName>style.rotation</p:attrName>
                                        </p:attrNameLst>
                                      </p:cBhvr>
                                      <p:tavLst>
                                        <p:tav tm="0">
                                          <p:val>
                                            <p:fltVal val="720"/>
                                          </p:val>
                                        </p:tav>
                                        <p:tav tm="100000">
                                          <p:val>
                                            <p:fltVal val="0"/>
                                          </p:val>
                                        </p:tav>
                                      </p:tavLst>
                                    </p:anim>
                                    <p:anim calcmode="lin" valueType="num">
                                      <p:cBhvr>
                                        <p:cTn id="27" dur="2000" fill="hold"/>
                                        <p:tgtEl>
                                          <p:spTgt spid="307216"/>
                                        </p:tgtEl>
                                        <p:attrNameLst>
                                          <p:attrName>ppt_h</p:attrName>
                                        </p:attrNameLst>
                                      </p:cBhvr>
                                      <p:tavLst>
                                        <p:tav tm="0">
                                          <p:val>
                                            <p:fltVal val="0"/>
                                          </p:val>
                                        </p:tav>
                                        <p:tav tm="100000">
                                          <p:val>
                                            <p:strVal val="#ppt_h"/>
                                          </p:val>
                                        </p:tav>
                                      </p:tavLst>
                                    </p:anim>
                                    <p:anim calcmode="lin" valueType="num">
                                      <p:cBhvr>
                                        <p:cTn id="28" dur="2000" fill="hold"/>
                                        <p:tgtEl>
                                          <p:spTgt spid="307216"/>
                                        </p:tgtEl>
                                        <p:attrNameLst>
                                          <p:attrName>ppt_w</p:attrName>
                                        </p:attrNameLst>
                                      </p:cBhvr>
                                      <p:tavLst>
                                        <p:tav tm="0">
                                          <p:val>
                                            <p:fltVal val="0"/>
                                          </p:val>
                                        </p:tav>
                                        <p:tav tm="100000">
                                          <p:val>
                                            <p:strVal val="#ppt_w"/>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5" presetClass="entr" presetSubtype="0" fill="hold" nodeType="clickEffect">
                                  <p:stCondLst>
                                    <p:cond delay="0"/>
                                  </p:stCondLst>
                                  <p:childTnLst>
                                    <p:set>
                                      <p:cBhvr>
                                        <p:cTn id="32" dur="1" fill="hold">
                                          <p:stCondLst>
                                            <p:cond delay="0"/>
                                          </p:stCondLst>
                                        </p:cTn>
                                        <p:tgtEl>
                                          <p:spTgt spid="307211"/>
                                        </p:tgtEl>
                                        <p:attrNameLst>
                                          <p:attrName>style.visibility</p:attrName>
                                        </p:attrNameLst>
                                      </p:cBhvr>
                                      <p:to>
                                        <p:strVal val="visible"/>
                                      </p:to>
                                    </p:set>
                                    <p:anim calcmode="lin" valueType="num">
                                      <p:cBhvr>
                                        <p:cTn id="33" dur="1000" fill="hold"/>
                                        <p:tgtEl>
                                          <p:spTgt spid="307211"/>
                                        </p:tgtEl>
                                        <p:attrNameLst>
                                          <p:attrName>ppt_w</p:attrName>
                                        </p:attrNameLst>
                                      </p:cBhvr>
                                      <p:tavLst>
                                        <p:tav tm="0">
                                          <p:val>
                                            <p:fltVal val="0"/>
                                          </p:val>
                                        </p:tav>
                                        <p:tav tm="100000">
                                          <p:val>
                                            <p:strVal val="#ppt_w"/>
                                          </p:val>
                                        </p:tav>
                                      </p:tavLst>
                                    </p:anim>
                                    <p:anim calcmode="lin" valueType="num">
                                      <p:cBhvr>
                                        <p:cTn id="34" dur="1000" fill="hold"/>
                                        <p:tgtEl>
                                          <p:spTgt spid="307211"/>
                                        </p:tgtEl>
                                        <p:attrNameLst>
                                          <p:attrName>ppt_h</p:attrName>
                                        </p:attrNameLst>
                                      </p:cBhvr>
                                      <p:tavLst>
                                        <p:tav tm="0">
                                          <p:val>
                                            <p:fltVal val="0"/>
                                          </p:val>
                                        </p:tav>
                                        <p:tav tm="100000">
                                          <p:val>
                                            <p:strVal val="#ppt_h"/>
                                          </p:val>
                                        </p:tav>
                                      </p:tavLst>
                                    </p:anim>
                                    <p:anim calcmode="lin" valueType="num">
                                      <p:cBhvr>
                                        <p:cTn id="35" dur="1000" fill="hold"/>
                                        <p:tgtEl>
                                          <p:spTgt spid="307211"/>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3072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5" presetClass="entr" presetSubtype="0" fill="hold" grpId="0" nodeType="clickEffect">
                                  <p:stCondLst>
                                    <p:cond delay="0"/>
                                  </p:stCondLst>
                                  <p:childTnLst>
                                    <p:set>
                                      <p:cBhvr>
                                        <p:cTn id="40" dur="1" fill="hold">
                                          <p:stCondLst>
                                            <p:cond delay="0"/>
                                          </p:stCondLst>
                                        </p:cTn>
                                        <p:tgtEl>
                                          <p:spTgt spid="307217"/>
                                        </p:tgtEl>
                                        <p:attrNameLst>
                                          <p:attrName>style.visibility</p:attrName>
                                        </p:attrNameLst>
                                      </p:cBhvr>
                                      <p:to>
                                        <p:strVal val="visible"/>
                                      </p:to>
                                    </p:set>
                                    <p:anim calcmode="lin" valueType="num">
                                      <p:cBhvr>
                                        <p:cTn id="41" dur="1000" fill="hold"/>
                                        <p:tgtEl>
                                          <p:spTgt spid="307217"/>
                                        </p:tgtEl>
                                        <p:attrNameLst>
                                          <p:attrName>ppt_w</p:attrName>
                                        </p:attrNameLst>
                                      </p:cBhvr>
                                      <p:tavLst>
                                        <p:tav tm="0">
                                          <p:val>
                                            <p:fltVal val="0"/>
                                          </p:val>
                                        </p:tav>
                                        <p:tav tm="100000">
                                          <p:val>
                                            <p:strVal val="#ppt_w"/>
                                          </p:val>
                                        </p:tav>
                                      </p:tavLst>
                                    </p:anim>
                                    <p:anim calcmode="lin" valueType="num">
                                      <p:cBhvr>
                                        <p:cTn id="42" dur="1000" fill="hold"/>
                                        <p:tgtEl>
                                          <p:spTgt spid="307217"/>
                                        </p:tgtEl>
                                        <p:attrNameLst>
                                          <p:attrName>ppt_h</p:attrName>
                                        </p:attrNameLst>
                                      </p:cBhvr>
                                      <p:tavLst>
                                        <p:tav tm="0">
                                          <p:val>
                                            <p:fltVal val="0"/>
                                          </p:val>
                                        </p:tav>
                                        <p:tav tm="100000">
                                          <p:val>
                                            <p:strVal val="#ppt_h"/>
                                          </p:val>
                                        </p:tav>
                                      </p:tavLst>
                                    </p:anim>
                                    <p:anim calcmode="lin" valueType="num">
                                      <p:cBhvr>
                                        <p:cTn id="43" dur="1000" fill="hold"/>
                                        <p:tgtEl>
                                          <p:spTgt spid="307217"/>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3072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nodeType="clickEffect">
                                  <p:stCondLst>
                                    <p:cond delay="0"/>
                                  </p:stCondLst>
                                  <p:childTnLst>
                                    <p:set>
                                      <p:cBhvr>
                                        <p:cTn id="48" dur="1" fill="hold">
                                          <p:stCondLst>
                                            <p:cond delay="0"/>
                                          </p:stCondLst>
                                        </p:cTn>
                                        <p:tgtEl>
                                          <p:spTgt spid="307212"/>
                                        </p:tgtEl>
                                        <p:attrNameLst>
                                          <p:attrName>style.visibility</p:attrName>
                                        </p:attrNameLst>
                                      </p:cBhvr>
                                      <p:to>
                                        <p:strVal val="visible"/>
                                      </p:to>
                                    </p:set>
                                    <p:animEffect transition="in" filter="blinds(horizontal)">
                                      <p:cBhvr>
                                        <p:cTn id="49" dur="500"/>
                                        <p:tgtEl>
                                          <p:spTgt spid="30721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307219"/>
                                        </p:tgtEl>
                                        <p:attrNameLst>
                                          <p:attrName>style.visibility</p:attrName>
                                        </p:attrNameLst>
                                      </p:cBhvr>
                                      <p:to>
                                        <p:strVal val="visible"/>
                                      </p:to>
                                    </p:set>
                                    <p:animEffect transition="in" filter="blinds(horizontal)">
                                      <p:cBhvr>
                                        <p:cTn id="54" dur="500"/>
                                        <p:tgtEl>
                                          <p:spTgt spid="307219"/>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1" presetClass="entr" presetSubtype="0" fill="hold" nodeType="clickEffect">
                                  <p:stCondLst>
                                    <p:cond delay="0"/>
                                  </p:stCondLst>
                                  <p:childTnLst>
                                    <p:set>
                                      <p:cBhvr>
                                        <p:cTn id="58" dur="1" fill="hold">
                                          <p:stCondLst>
                                            <p:cond delay="0"/>
                                          </p:stCondLst>
                                        </p:cTn>
                                        <p:tgtEl>
                                          <p:spTgt spid="307213"/>
                                        </p:tgtEl>
                                        <p:attrNameLst>
                                          <p:attrName>style.visibility</p:attrName>
                                        </p:attrNameLst>
                                      </p:cBhvr>
                                      <p:to>
                                        <p:strVal val="visible"/>
                                      </p:to>
                                    </p:set>
                                    <p:animEffect transition="in" filter="fade">
                                      <p:cBhvr>
                                        <p:cTn id="59" dur="770" decel="100000"/>
                                        <p:tgtEl>
                                          <p:spTgt spid="307213"/>
                                        </p:tgtEl>
                                      </p:cBhvr>
                                    </p:animEffect>
                                    <p:animScale>
                                      <p:cBhvr>
                                        <p:cTn id="60" dur="770" decel="100000"/>
                                        <p:tgtEl>
                                          <p:spTgt spid="307213"/>
                                        </p:tgtEl>
                                      </p:cBhvr>
                                      <p:from x="10000" y="10000"/>
                                      <p:to x="200000" y="450000"/>
                                    </p:animScale>
                                    <p:animScale>
                                      <p:cBhvr>
                                        <p:cTn id="61" dur="1230" accel="100000" fill="hold">
                                          <p:stCondLst>
                                            <p:cond delay="770"/>
                                          </p:stCondLst>
                                        </p:cTn>
                                        <p:tgtEl>
                                          <p:spTgt spid="307213"/>
                                        </p:tgtEl>
                                      </p:cBhvr>
                                      <p:from x="200000" y="450000"/>
                                      <p:to x="100000" y="100000"/>
                                    </p:animScale>
                                    <p:set>
                                      <p:cBhvr>
                                        <p:cTn id="62" dur="770" fill="hold"/>
                                        <p:tgtEl>
                                          <p:spTgt spid="307213"/>
                                        </p:tgtEl>
                                        <p:attrNameLst>
                                          <p:attrName>ppt_x</p:attrName>
                                        </p:attrNameLst>
                                      </p:cBhvr>
                                      <p:to>
                                        <p:strVal val="(0.5)"/>
                                      </p:to>
                                    </p:set>
                                    <p:anim from="(0.5)" to="(#ppt_x)" calcmode="lin" valueType="num">
                                      <p:cBhvr>
                                        <p:cTn id="63" dur="1230" accel="100000" fill="hold">
                                          <p:stCondLst>
                                            <p:cond delay="770"/>
                                          </p:stCondLst>
                                        </p:cTn>
                                        <p:tgtEl>
                                          <p:spTgt spid="307213"/>
                                        </p:tgtEl>
                                        <p:attrNameLst>
                                          <p:attrName>ppt_x</p:attrName>
                                        </p:attrNameLst>
                                      </p:cBhvr>
                                    </p:anim>
                                    <p:set>
                                      <p:cBhvr>
                                        <p:cTn id="64" dur="770" fill="hold"/>
                                        <p:tgtEl>
                                          <p:spTgt spid="307213"/>
                                        </p:tgtEl>
                                        <p:attrNameLst>
                                          <p:attrName>ppt_y</p:attrName>
                                        </p:attrNameLst>
                                      </p:cBhvr>
                                      <p:to>
                                        <p:strVal val="(#ppt_y+0.4)"/>
                                      </p:to>
                                    </p:set>
                                    <p:anim from="(#ppt_y+0.4)" to="(#ppt_y)" calcmode="lin" valueType="num">
                                      <p:cBhvr>
                                        <p:cTn id="65" dur="1230" accel="100000" fill="hold">
                                          <p:stCondLst>
                                            <p:cond delay="770"/>
                                          </p:stCondLst>
                                        </p:cTn>
                                        <p:tgtEl>
                                          <p:spTgt spid="307213"/>
                                        </p:tgtEl>
                                        <p:attrNameLst>
                                          <p:attrName>ppt_y</p:attrName>
                                        </p:attrNameLst>
                                      </p:cBhvr>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51" presetClass="entr" presetSubtype="0" fill="hold" grpId="0" nodeType="clickEffect">
                                  <p:stCondLst>
                                    <p:cond delay="0"/>
                                  </p:stCondLst>
                                  <p:childTnLst>
                                    <p:set>
                                      <p:cBhvr>
                                        <p:cTn id="69" dur="1" fill="hold">
                                          <p:stCondLst>
                                            <p:cond delay="0"/>
                                          </p:stCondLst>
                                        </p:cTn>
                                        <p:tgtEl>
                                          <p:spTgt spid="307220"/>
                                        </p:tgtEl>
                                        <p:attrNameLst>
                                          <p:attrName>style.visibility</p:attrName>
                                        </p:attrNameLst>
                                      </p:cBhvr>
                                      <p:to>
                                        <p:strVal val="visible"/>
                                      </p:to>
                                    </p:set>
                                    <p:animEffect transition="in" filter="fade">
                                      <p:cBhvr>
                                        <p:cTn id="70" dur="770" decel="100000"/>
                                        <p:tgtEl>
                                          <p:spTgt spid="307220"/>
                                        </p:tgtEl>
                                      </p:cBhvr>
                                    </p:animEffect>
                                    <p:animScale>
                                      <p:cBhvr>
                                        <p:cTn id="71" dur="770" decel="100000"/>
                                        <p:tgtEl>
                                          <p:spTgt spid="307220"/>
                                        </p:tgtEl>
                                      </p:cBhvr>
                                      <p:from x="10000" y="10000"/>
                                      <p:to x="200000" y="450000"/>
                                    </p:animScale>
                                    <p:animScale>
                                      <p:cBhvr>
                                        <p:cTn id="72" dur="1230" accel="100000" fill="hold">
                                          <p:stCondLst>
                                            <p:cond delay="770"/>
                                          </p:stCondLst>
                                        </p:cTn>
                                        <p:tgtEl>
                                          <p:spTgt spid="307220"/>
                                        </p:tgtEl>
                                      </p:cBhvr>
                                      <p:from x="200000" y="450000"/>
                                      <p:to x="100000" y="100000"/>
                                    </p:animScale>
                                    <p:set>
                                      <p:cBhvr>
                                        <p:cTn id="73" dur="770" fill="hold"/>
                                        <p:tgtEl>
                                          <p:spTgt spid="307220"/>
                                        </p:tgtEl>
                                        <p:attrNameLst>
                                          <p:attrName>ppt_x</p:attrName>
                                        </p:attrNameLst>
                                      </p:cBhvr>
                                      <p:to>
                                        <p:strVal val="(0.5)"/>
                                      </p:to>
                                    </p:set>
                                    <p:anim from="(0.5)" to="(#ppt_x)" calcmode="lin" valueType="num">
                                      <p:cBhvr>
                                        <p:cTn id="74" dur="1230" accel="100000" fill="hold">
                                          <p:stCondLst>
                                            <p:cond delay="770"/>
                                          </p:stCondLst>
                                        </p:cTn>
                                        <p:tgtEl>
                                          <p:spTgt spid="307220"/>
                                        </p:tgtEl>
                                        <p:attrNameLst>
                                          <p:attrName>ppt_x</p:attrName>
                                        </p:attrNameLst>
                                      </p:cBhvr>
                                    </p:anim>
                                    <p:set>
                                      <p:cBhvr>
                                        <p:cTn id="75" dur="770" fill="hold"/>
                                        <p:tgtEl>
                                          <p:spTgt spid="307220"/>
                                        </p:tgtEl>
                                        <p:attrNameLst>
                                          <p:attrName>ppt_y</p:attrName>
                                        </p:attrNameLst>
                                      </p:cBhvr>
                                      <p:to>
                                        <p:strVal val="(#ppt_y+0.4)"/>
                                      </p:to>
                                    </p:set>
                                    <p:anim from="(#ppt_y+0.4)" to="(#ppt_y)" calcmode="lin" valueType="num">
                                      <p:cBhvr>
                                        <p:cTn id="76" dur="1230" accel="100000" fill="hold">
                                          <p:stCondLst>
                                            <p:cond delay="770"/>
                                          </p:stCondLst>
                                        </p:cTn>
                                        <p:tgtEl>
                                          <p:spTgt spid="30722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16" grpId="0"/>
      <p:bldP spid="307217" grpId="0"/>
      <p:bldP spid="307218" grpId="0"/>
      <p:bldP spid="307219" grpId="0"/>
      <p:bldP spid="307220"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2" descr="Slid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8533" name="Rectangle 5"/>
          <p:cNvSpPr>
            <a:spLocks noChangeArrowheads="1"/>
          </p:cNvSpPr>
          <p:nvPr/>
        </p:nvSpPr>
        <p:spPr bwMode="auto">
          <a:xfrm>
            <a:off x="3048000" y="5562600"/>
            <a:ext cx="5562600" cy="1295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defRPr/>
            </a:pPr>
            <a:r>
              <a:rPr lang="en-US" altLang="zh-CN" sz="3600" i="1">
                <a:solidFill>
                  <a:srgbClr val="FFFFFF"/>
                </a:solidFill>
                <a:latin typeface="Times New Roman" pitchFamily="18" charset="0"/>
                <a:ea typeface="宋体" pitchFamily="2" charset="-122"/>
                <a:cs typeface="+mn-cs"/>
              </a:rPr>
              <a:t>Đ: Vật dụng được sắp xếp lại</a:t>
            </a:r>
            <a:endParaRPr lang="en-US" sz="3600" i="1">
              <a:solidFill>
                <a:srgbClr val="FFFFFF"/>
              </a:solidFill>
              <a:latin typeface="Times New Roman" pitchFamily="18" charset="0"/>
              <a:ea typeface="宋体" pitchFamily="2" charset="-122"/>
              <a:cs typeface="+mn-cs"/>
            </a:endParaRPr>
          </a:p>
        </p:txBody>
      </p:sp>
      <p:sp>
        <p:nvSpPr>
          <p:cNvPr id="278534" name="Rectangle 6"/>
          <p:cNvSpPr>
            <a:spLocks noGrp="1" noChangeArrowheads="1"/>
          </p:cNvSpPr>
          <p:nvPr>
            <p:ph type="title" idx="4294967295"/>
          </p:nvPr>
        </p:nvSpPr>
        <p:spPr>
          <a:xfrm>
            <a:off x="3200400" y="3962400"/>
            <a:ext cx="5181600" cy="1905000"/>
          </a:xfrm>
          <a:effectLst>
            <a:outerShdw blurRad="63500" dist="38099" dir="2700000" algn="ctr" rotWithShape="0">
              <a:schemeClr val="tx1">
                <a:alpha val="74997"/>
              </a:schemeClr>
            </a:outerShdw>
          </a:effectLst>
        </p:spPr>
        <p:txBody>
          <a:bodyPr/>
          <a:lstStyle/>
          <a:p>
            <a:pPr eaLnBrk="1" hangingPunct="1">
              <a:defRPr/>
            </a:pPr>
            <a:r>
              <a:rPr lang="en-US" altLang="zh-CN" sz="4000" i="1">
                <a:solidFill>
                  <a:srgbClr val="FFFFFF"/>
                </a:solidFill>
                <a:latin typeface="Times New Roman" charset="0"/>
                <a:ea typeface="宋体" charset="0"/>
                <a:cs typeface="宋体" charset="0"/>
              </a:rPr>
              <a:t>H: Có điều gì sai trong cách mô tả này?</a:t>
            </a:r>
            <a:endParaRPr lang="en-US" sz="4000" i="1">
              <a:solidFill>
                <a:srgbClr val="FFFFFF"/>
              </a:solidFill>
              <a:latin typeface="Times New Roman" charset="0"/>
              <a:ea typeface="宋体" charset="0"/>
              <a:cs typeface="宋体"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78533"/>
                                        </p:tgtEl>
                                        <p:attrNameLst>
                                          <p:attrName>style.visibility</p:attrName>
                                        </p:attrNameLst>
                                      </p:cBhvr>
                                      <p:to>
                                        <p:strVal val="visible"/>
                                      </p:to>
                                    </p:set>
                                    <p:animEffect transition="in" filter="fade">
                                      <p:cBhvr>
                                        <p:cTn id="7" dur="770" decel="100000"/>
                                        <p:tgtEl>
                                          <p:spTgt spid="278533"/>
                                        </p:tgtEl>
                                      </p:cBhvr>
                                    </p:animEffect>
                                    <p:animScale>
                                      <p:cBhvr>
                                        <p:cTn id="8" dur="770" decel="100000"/>
                                        <p:tgtEl>
                                          <p:spTgt spid="278533"/>
                                        </p:tgtEl>
                                      </p:cBhvr>
                                      <p:from x="10000" y="10000"/>
                                      <p:to x="200000" y="450000"/>
                                    </p:animScale>
                                    <p:animScale>
                                      <p:cBhvr>
                                        <p:cTn id="9" dur="1230" accel="100000" fill="hold">
                                          <p:stCondLst>
                                            <p:cond delay="770"/>
                                          </p:stCondLst>
                                        </p:cTn>
                                        <p:tgtEl>
                                          <p:spTgt spid="278533"/>
                                        </p:tgtEl>
                                      </p:cBhvr>
                                      <p:from x="200000" y="450000"/>
                                      <p:to x="100000" y="100000"/>
                                    </p:animScale>
                                    <p:set>
                                      <p:cBhvr>
                                        <p:cTn id="10" dur="770" fill="hold"/>
                                        <p:tgtEl>
                                          <p:spTgt spid="278533"/>
                                        </p:tgtEl>
                                        <p:attrNameLst>
                                          <p:attrName>ppt_x</p:attrName>
                                        </p:attrNameLst>
                                      </p:cBhvr>
                                      <p:to>
                                        <p:strVal val="(0.5)"/>
                                      </p:to>
                                    </p:set>
                                    <p:anim from="(0.5)" to="(#ppt_x)" calcmode="lin" valueType="num">
                                      <p:cBhvr>
                                        <p:cTn id="11" dur="1230" accel="100000" fill="hold">
                                          <p:stCondLst>
                                            <p:cond delay="770"/>
                                          </p:stCondLst>
                                        </p:cTn>
                                        <p:tgtEl>
                                          <p:spTgt spid="278533"/>
                                        </p:tgtEl>
                                        <p:attrNameLst>
                                          <p:attrName>ppt_x</p:attrName>
                                        </p:attrNameLst>
                                      </p:cBhvr>
                                    </p:anim>
                                    <p:set>
                                      <p:cBhvr>
                                        <p:cTn id="12" dur="770" fill="hold"/>
                                        <p:tgtEl>
                                          <p:spTgt spid="278533"/>
                                        </p:tgtEl>
                                        <p:attrNameLst>
                                          <p:attrName>ppt_y</p:attrName>
                                        </p:attrNameLst>
                                      </p:cBhvr>
                                      <p:to>
                                        <p:strVal val="(#ppt_y+0.4)"/>
                                      </p:to>
                                    </p:set>
                                    <p:anim from="(#ppt_y+0.4)" to="(#ppt_y)" calcmode="lin" valueType="num">
                                      <p:cBhvr>
                                        <p:cTn id="13" dur="1230" accel="100000" fill="hold">
                                          <p:stCondLst>
                                            <p:cond delay="770"/>
                                          </p:stCondLst>
                                        </p:cTn>
                                        <p:tgtEl>
                                          <p:spTgt spid="27853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529" name="Rectangle 5"/>
          <p:cNvSpPr>
            <a:spLocks noChangeArrowheads="1"/>
          </p:cNvSpPr>
          <p:nvPr/>
        </p:nvSpPr>
        <p:spPr bwMode="auto">
          <a:xfrm>
            <a:off x="0" y="1524000"/>
            <a:ext cx="9144000" cy="4953000"/>
          </a:xfrm>
          <a:prstGeom prst="rect">
            <a:avLst/>
          </a:prstGeom>
          <a:solidFill>
            <a:srgbClr val="FFFF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p>
        </p:txBody>
      </p:sp>
      <p:sp>
        <p:nvSpPr>
          <p:cNvPr id="17410" name="Rectangle 2"/>
          <p:cNvSpPr>
            <a:spLocks noGrp="1" noChangeArrowheads="1"/>
          </p:cNvSpPr>
          <p:nvPr>
            <p:ph type="title"/>
          </p:nvPr>
        </p:nvSpPr>
        <p:spPr/>
        <p:txBody>
          <a:bodyPr/>
          <a:lstStyle/>
          <a:p>
            <a:pPr algn="ctr">
              <a:defRPr/>
            </a:pPr>
            <a:r>
              <a:rPr lang="en-US" b="1">
                <a:latin typeface="Arial Black" charset="0"/>
                <a:ea typeface="ＭＳ Ｐゴシック" charset="0"/>
                <a:cs typeface="ＭＳ Ｐゴシック" charset="0"/>
              </a:rPr>
              <a:t>Tên sách</a:t>
            </a:r>
          </a:p>
        </p:txBody>
      </p:sp>
      <p:sp>
        <p:nvSpPr>
          <p:cNvPr id="150531" name="Text Box 4"/>
          <p:cNvSpPr txBox="1">
            <a:spLocks noChangeArrowheads="1"/>
          </p:cNvSpPr>
          <p:nvPr/>
        </p:nvSpPr>
        <p:spPr bwMode="auto">
          <a:xfrm>
            <a:off x="8534400" y="150813"/>
            <a:ext cx="523875"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chemeClr val="tx2"/>
                </a:solidFill>
                <a:latin typeface="Arial" charset="0"/>
              </a:rPr>
              <a:t>99</a:t>
            </a:r>
          </a:p>
        </p:txBody>
      </p:sp>
      <p:sp>
        <p:nvSpPr>
          <p:cNvPr id="17414" name="Rectangle 6"/>
          <p:cNvSpPr>
            <a:spLocks noChangeArrowheads="1"/>
          </p:cNvSpPr>
          <p:nvPr/>
        </p:nvSpPr>
        <p:spPr bwMode="auto">
          <a:xfrm>
            <a:off x="1143000" y="1752600"/>
            <a:ext cx="70866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a:spcBef>
                <a:spcPct val="20000"/>
              </a:spcBef>
              <a:buClr>
                <a:schemeClr val="hlink"/>
              </a:buClr>
              <a:buFontTx/>
              <a:buChar char="•"/>
            </a:pPr>
            <a:r>
              <a:rPr kumimoji="1" lang="en-US" altLang="zh-CN" sz="2800" b="1">
                <a:solidFill>
                  <a:srgbClr val="000000"/>
                </a:solidFill>
                <a:latin typeface="Times" charset="0"/>
                <a:ea typeface="宋体" charset="0"/>
                <a:cs typeface="宋体" charset="0"/>
              </a:rPr>
              <a:t>Tên tiếng Hê-bơ-rơ của Xuất Ê-díp-tô Ký là “Và đây là các tên" (</a:t>
            </a:r>
            <a:r>
              <a:rPr kumimoji="1" lang="en-US" sz="4000" b="1">
                <a:latin typeface="Bwhebb" charset="0"/>
              </a:rPr>
              <a:t>tAmv. hL,aeªw&gt;</a:t>
            </a:r>
            <a:r>
              <a:rPr kumimoji="1" lang="en-US" sz="3600">
                <a:latin typeface="Bwhebb" charset="0"/>
              </a:rPr>
              <a:t> </a:t>
            </a:r>
            <a:r>
              <a:rPr kumimoji="1" lang="en-US" altLang="zh-CN" sz="2800" b="1" i="1">
                <a:solidFill>
                  <a:srgbClr val="000000"/>
                </a:solidFill>
                <a:latin typeface="Times" charset="0"/>
                <a:ea typeface="宋体" charset="0"/>
                <a:cs typeface="宋体" charset="0"/>
              </a:rPr>
              <a:t>we'elleh shemoth)</a:t>
            </a:r>
            <a:r>
              <a:rPr kumimoji="1" lang="en-US" altLang="zh-CN" sz="2800" b="1">
                <a:solidFill>
                  <a:srgbClr val="000000"/>
                </a:solidFill>
                <a:latin typeface="Times" charset="0"/>
                <a:ea typeface="宋体" charset="0"/>
                <a:cs typeface="宋体" charset="0"/>
              </a:rPr>
              <a:t>, lấy từ nhóm từ đầu tiên của sách theo thói quen đặt tựa sách thời xưa (LaSor, 131).</a:t>
            </a:r>
            <a:r>
              <a:rPr kumimoji="1" lang="en-US" altLang="zh-CN" sz="3200" b="1">
                <a:solidFill>
                  <a:srgbClr val="000000"/>
                </a:solidFill>
                <a:latin typeface="Times" charset="0"/>
                <a:ea typeface="宋体" charset="0"/>
                <a:cs typeface="宋体"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7414">
                                            <p:txEl>
                                              <p:pRg st="0" end="0"/>
                                            </p:txEl>
                                          </p:spTgt>
                                        </p:tgtEl>
                                        <p:attrNameLst>
                                          <p:attrName>style.visibility</p:attrName>
                                        </p:attrNameLst>
                                      </p:cBhvr>
                                      <p:to>
                                        <p:strVal val="visible"/>
                                      </p:to>
                                    </p:set>
                                    <p:anim calcmode="lin" valueType="num">
                                      <p:cBhvr additive="base">
                                        <p:cTn id="7" dur="500" fill="hold"/>
                                        <p:tgtEl>
                                          <p:spTgt spid="1741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build="p" bldLvl="2"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4"/>
          <p:cNvSpPr>
            <a:spLocks noChangeArrowheads="1"/>
          </p:cNvSpPr>
          <p:nvPr/>
        </p:nvSpPr>
        <p:spPr bwMode="auto">
          <a:xfrm>
            <a:off x="0" y="0"/>
            <a:ext cx="9144000" cy="1600200"/>
          </a:xfrm>
          <a:prstGeom prst="rect">
            <a:avLst/>
          </a:prstGeom>
          <a:solidFill>
            <a:srgbClr val="000514"/>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algn="r">
              <a:tabLst>
                <a:tab pos="3886200" algn="l"/>
                <a:tab pos="4800600" algn="l"/>
                <a:tab pos="5600700" algn="l"/>
              </a:tabLst>
            </a:pPr>
            <a:endParaRPr lang="en-US" sz="1400">
              <a:solidFill>
                <a:srgbClr val="000000"/>
              </a:solidFill>
              <a:latin typeface="Arial Narrow" charset="0"/>
              <a:cs typeface="Times New Roman" charset="0"/>
            </a:endParaRPr>
          </a:p>
        </p:txBody>
      </p:sp>
      <p:sp>
        <p:nvSpPr>
          <p:cNvPr id="349186" name="Title 1"/>
          <p:cNvSpPr>
            <a:spLocks noGrp="1"/>
          </p:cNvSpPr>
          <p:nvPr>
            <p:ph type="title"/>
          </p:nvPr>
        </p:nvSpPr>
        <p:spPr>
          <a:xfrm>
            <a:off x="685800" y="152400"/>
            <a:ext cx="7772400" cy="1143000"/>
          </a:xfrm>
        </p:spPr>
        <p:txBody>
          <a:bodyPr/>
          <a:lstStyle/>
          <a:p>
            <a:pPr eaLnBrk="1" hangingPunct="1"/>
            <a:r>
              <a:rPr lang="en-US">
                <a:solidFill>
                  <a:srgbClr val="FFFFFF"/>
                </a:solidFill>
                <a:latin typeface="Times New Roman" charset="0"/>
                <a:ea typeface="ＭＳ Ｐゴシック" charset="0"/>
                <a:cs typeface="ＭＳ Ｐゴシック" charset="0"/>
              </a:rPr>
              <a:t>Nơi thánh</a:t>
            </a:r>
          </a:p>
        </p:txBody>
      </p:sp>
      <p:sp>
        <p:nvSpPr>
          <p:cNvPr id="349187" name="Content Placeholder 2"/>
          <p:cNvSpPr>
            <a:spLocks noGrp="1"/>
          </p:cNvSpPr>
          <p:nvPr>
            <p:ph idx="1"/>
          </p:nvPr>
        </p:nvSpPr>
        <p:spPr/>
        <p:txBody>
          <a:bodyPr/>
          <a:lstStyle/>
          <a:p>
            <a:pPr eaLnBrk="1" hangingPunct="1"/>
            <a:endParaRPr lang="en-US">
              <a:latin typeface="Times New Roman" charset="0"/>
              <a:ea typeface="ＭＳ Ｐゴシック" charset="0"/>
              <a:cs typeface="ＭＳ Ｐゴシック" charset="0"/>
            </a:endParaRPr>
          </a:p>
        </p:txBody>
      </p:sp>
      <p:pic>
        <p:nvPicPr>
          <p:cNvPr id="349188" name="Picture 3" descr="Holy Place.jpg"/>
          <p:cNvPicPr>
            <a:picLocks noChangeAspect="1"/>
          </p:cNvPicPr>
          <p:nvPr/>
        </p:nvPicPr>
        <p:blipFill>
          <a:blip r:embed="rId2">
            <a:extLst>
              <a:ext uri="{28A0092B-C50C-407E-A947-70E740481C1C}">
                <a14:useLocalDpi xmlns:a14="http://schemas.microsoft.com/office/drawing/2010/main" val="0"/>
              </a:ext>
            </a:extLst>
          </a:blip>
          <a:srcRect t="1370"/>
          <a:stretch>
            <a:fillRect/>
          </a:stretch>
        </p:blipFill>
        <p:spPr bwMode="auto">
          <a:xfrm>
            <a:off x="0" y="1600200"/>
            <a:ext cx="91440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50210" name="Text Box 3"/>
          <p:cNvSpPr txBox="1">
            <a:spLocks noChangeArrowheads="1"/>
          </p:cNvSpPr>
          <p:nvPr/>
        </p:nvSpPr>
        <p:spPr bwMode="auto">
          <a:xfrm>
            <a:off x="8137525" y="152400"/>
            <a:ext cx="862013"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119b</a:t>
            </a:r>
          </a:p>
        </p:txBody>
      </p:sp>
      <p:pic>
        <p:nvPicPr>
          <p:cNvPr id="350211" name="Picture 4"/>
          <p:cNvPicPr>
            <a:picLocks noChangeAspect="1" noChangeArrowheads="1"/>
          </p:cNvPicPr>
          <p:nvPr/>
        </p:nvPicPr>
        <p:blipFill>
          <a:blip r:embed="rId3">
            <a:clrChange>
              <a:clrFrom>
                <a:srgbClr val="000000"/>
              </a:clrFrom>
              <a:clrTo>
                <a:srgbClr val="000000">
                  <a:alpha val="0"/>
                </a:srgbClr>
              </a:clrTo>
            </a:clrChange>
            <a:lum bright="-98000" contrast="100000"/>
            <a:extLst>
              <a:ext uri="{28A0092B-C50C-407E-A947-70E740481C1C}">
                <a14:useLocalDpi xmlns:a14="http://schemas.microsoft.com/office/drawing/2010/main" val="0"/>
              </a:ext>
            </a:extLst>
          </a:blip>
          <a:srcRect/>
          <a:stretch>
            <a:fillRect/>
          </a:stretch>
        </p:blipFill>
        <p:spPr bwMode="auto">
          <a:xfrm>
            <a:off x="0" y="1752600"/>
            <a:ext cx="3633788" cy="5257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308230" name="Picture 6" descr="j01825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228600"/>
            <a:ext cx="183515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0213" name="Picture 7" descr="j02853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5029200"/>
            <a:ext cx="18288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226" name="Rectangle 2"/>
          <p:cNvSpPr>
            <a:spLocks noGrp="1" noChangeArrowheads="1"/>
          </p:cNvSpPr>
          <p:nvPr>
            <p:ph type="title"/>
          </p:nvPr>
        </p:nvSpPr>
        <p:spPr>
          <a:xfrm>
            <a:off x="2286000" y="4267200"/>
            <a:ext cx="3886200" cy="2590800"/>
          </a:xfrm>
          <a:solidFill>
            <a:schemeClr val="bg2"/>
          </a:solidFill>
        </p:spPr>
        <p:txBody>
          <a:bodyPr/>
          <a:lstStyle/>
          <a:p>
            <a:pPr algn="ctr" eaLnBrk="1" hangingPunct="1">
              <a:defRPr/>
            </a:pPr>
            <a:r>
              <a:rPr lang="en-US" altLang="zh-CN">
                <a:ea typeface="宋体" pitchFamily="2" charset="-122"/>
              </a:rPr>
              <a:t>Đền tạm sống</a:t>
            </a:r>
            <a:endParaRPr lang="en-US">
              <a:ea typeface="宋体" pitchFamily="2" charset="-122"/>
            </a:endParaRPr>
          </a:p>
        </p:txBody>
      </p:sp>
      <p:sp>
        <p:nvSpPr>
          <p:cNvPr id="308232" name="Text Box 8" descr="White marble"/>
          <p:cNvSpPr txBox="1">
            <a:spLocks noChangeArrowheads="1"/>
          </p:cNvSpPr>
          <p:nvPr/>
        </p:nvSpPr>
        <p:spPr bwMode="auto">
          <a:xfrm>
            <a:off x="4114800" y="914400"/>
            <a:ext cx="4800600" cy="2041525"/>
          </a:xfrm>
          <a:prstGeom prst="rect">
            <a:avLst/>
          </a:prstGeom>
          <a:blipFill dpi="0" rotWithShape="1">
            <a:blip r:embed="rId6"/>
            <a:srcRect/>
            <a:tile tx="0" ty="0" sx="100000" sy="100000" flip="none" algn="tl"/>
          </a:blip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200" b="1">
                <a:latin typeface="Arial" charset="0"/>
              </a:rPr>
              <a:t>Một số người nhận thấy cách sắp xếp của đền tạm theo hình thập tự giá của Đấng Christ</a:t>
            </a:r>
            <a:endParaRPr lang="en-US" sz="180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308232"/>
                                        </p:tgtEl>
                                        <p:attrNameLst>
                                          <p:attrName>style.visibility</p:attrName>
                                        </p:attrNameLst>
                                      </p:cBhvr>
                                      <p:to>
                                        <p:strVal val="visible"/>
                                      </p:to>
                                    </p:set>
                                    <p:animEffect transition="in" filter="fade">
                                      <p:cBhvr>
                                        <p:cTn id="7" dur="770" decel="100000"/>
                                        <p:tgtEl>
                                          <p:spTgt spid="308232"/>
                                        </p:tgtEl>
                                      </p:cBhvr>
                                    </p:animEffect>
                                    <p:animScale>
                                      <p:cBhvr>
                                        <p:cTn id="8" dur="770" decel="100000"/>
                                        <p:tgtEl>
                                          <p:spTgt spid="308232"/>
                                        </p:tgtEl>
                                      </p:cBhvr>
                                      <p:from x="10000" y="10000"/>
                                      <p:to x="200000" y="450000"/>
                                    </p:animScale>
                                    <p:animScale>
                                      <p:cBhvr>
                                        <p:cTn id="9" dur="1230" accel="100000" fill="hold">
                                          <p:stCondLst>
                                            <p:cond delay="770"/>
                                          </p:stCondLst>
                                        </p:cTn>
                                        <p:tgtEl>
                                          <p:spTgt spid="308232"/>
                                        </p:tgtEl>
                                      </p:cBhvr>
                                      <p:from x="200000" y="450000"/>
                                      <p:to x="100000" y="100000"/>
                                    </p:animScale>
                                    <p:set>
                                      <p:cBhvr>
                                        <p:cTn id="10" dur="770" fill="hold"/>
                                        <p:tgtEl>
                                          <p:spTgt spid="308232"/>
                                        </p:tgtEl>
                                        <p:attrNameLst>
                                          <p:attrName>ppt_x</p:attrName>
                                        </p:attrNameLst>
                                      </p:cBhvr>
                                      <p:to>
                                        <p:strVal val="(0.5)"/>
                                      </p:to>
                                    </p:set>
                                    <p:anim from="(0.5)" to="(#ppt_x)" calcmode="lin" valueType="num">
                                      <p:cBhvr>
                                        <p:cTn id="11" dur="1230" accel="100000" fill="hold">
                                          <p:stCondLst>
                                            <p:cond delay="770"/>
                                          </p:stCondLst>
                                        </p:cTn>
                                        <p:tgtEl>
                                          <p:spTgt spid="308232"/>
                                        </p:tgtEl>
                                        <p:attrNameLst>
                                          <p:attrName>ppt_x</p:attrName>
                                        </p:attrNameLst>
                                      </p:cBhvr>
                                    </p:anim>
                                    <p:set>
                                      <p:cBhvr>
                                        <p:cTn id="12" dur="770" fill="hold"/>
                                        <p:tgtEl>
                                          <p:spTgt spid="308232"/>
                                        </p:tgtEl>
                                        <p:attrNameLst>
                                          <p:attrName>ppt_y</p:attrName>
                                        </p:attrNameLst>
                                      </p:cBhvr>
                                      <p:to>
                                        <p:strVal val="(#ppt_y+0.4)"/>
                                      </p:to>
                                    </p:set>
                                    <p:anim from="(#ppt_y+0.4)" to="(#ppt_y)" calcmode="lin" valueType="num">
                                      <p:cBhvr>
                                        <p:cTn id="13" dur="1230" accel="100000" fill="hold">
                                          <p:stCondLst>
                                            <p:cond delay="770"/>
                                          </p:stCondLst>
                                        </p:cTn>
                                        <p:tgtEl>
                                          <p:spTgt spid="308232"/>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308230"/>
                                        </p:tgtEl>
                                        <p:attrNameLst>
                                          <p:attrName>style.visibility</p:attrName>
                                        </p:attrNameLst>
                                      </p:cBhvr>
                                      <p:to>
                                        <p:strVal val="visible"/>
                                      </p:to>
                                    </p:set>
                                    <p:animEffect transition="in" filter="fade">
                                      <p:cBhvr>
                                        <p:cTn id="16" dur="770" decel="100000"/>
                                        <p:tgtEl>
                                          <p:spTgt spid="308230"/>
                                        </p:tgtEl>
                                      </p:cBhvr>
                                    </p:animEffect>
                                    <p:animScale>
                                      <p:cBhvr>
                                        <p:cTn id="17" dur="770" decel="100000"/>
                                        <p:tgtEl>
                                          <p:spTgt spid="308230"/>
                                        </p:tgtEl>
                                      </p:cBhvr>
                                      <p:from x="10000" y="10000"/>
                                      <p:to x="200000" y="450000"/>
                                    </p:animScale>
                                    <p:animScale>
                                      <p:cBhvr>
                                        <p:cTn id="18" dur="1230" accel="100000" fill="hold">
                                          <p:stCondLst>
                                            <p:cond delay="770"/>
                                          </p:stCondLst>
                                        </p:cTn>
                                        <p:tgtEl>
                                          <p:spTgt spid="308230"/>
                                        </p:tgtEl>
                                      </p:cBhvr>
                                      <p:from x="200000" y="450000"/>
                                      <p:to x="100000" y="100000"/>
                                    </p:animScale>
                                    <p:set>
                                      <p:cBhvr>
                                        <p:cTn id="19" dur="770" fill="hold"/>
                                        <p:tgtEl>
                                          <p:spTgt spid="308230"/>
                                        </p:tgtEl>
                                        <p:attrNameLst>
                                          <p:attrName>ppt_x</p:attrName>
                                        </p:attrNameLst>
                                      </p:cBhvr>
                                      <p:to>
                                        <p:strVal val="(0.5)"/>
                                      </p:to>
                                    </p:set>
                                    <p:anim from="(0.5)" to="(#ppt_x)" calcmode="lin" valueType="num">
                                      <p:cBhvr>
                                        <p:cTn id="20" dur="1230" accel="100000" fill="hold">
                                          <p:stCondLst>
                                            <p:cond delay="770"/>
                                          </p:stCondLst>
                                        </p:cTn>
                                        <p:tgtEl>
                                          <p:spTgt spid="308230"/>
                                        </p:tgtEl>
                                        <p:attrNameLst>
                                          <p:attrName>ppt_x</p:attrName>
                                        </p:attrNameLst>
                                      </p:cBhvr>
                                    </p:anim>
                                    <p:set>
                                      <p:cBhvr>
                                        <p:cTn id="21" dur="770" fill="hold"/>
                                        <p:tgtEl>
                                          <p:spTgt spid="308230"/>
                                        </p:tgtEl>
                                        <p:attrNameLst>
                                          <p:attrName>ppt_y</p:attrName>
                                        </p:attrNameLst>
                                      </p:cBhvr>
                                      <p:to>
                                        <p:strVal val="(#ppt_y+0.4)"/>
                                      </p:to>
                                    </p:set>
                                    <p:anim from="(#ppt_y+0.4)" to="(#ppt_y)" calcmode="lin" valueType="num">
                                      <p:cBhvr>
                                        <p:cTn id="22" dur="1230" accel="100000" fill="hold">
                                          <p:stCondLst>
                                            <p:cond delay="770"/>
                                          </p:stCondLst>
                                        </p:cTn>
                                        <p:tgtEl>
                                          <p:spTgt spid="30823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3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3" descr="Living Jesus Syllabus"/>
          <p:cNvPicPr>
            <a:picLocks noChangeAspect="1" noChangeArrowheads="1"/>
          </p:cNvPicPr>
          <p:nvPr/>
        </p:nvPicPr>
        <p:blipFill>
          <a:blip r:embed="rId3">
            <a:extLst>
              <a:ext uri="{28A0092B-C50C-407E-A947-70E740481C1C}">
                <a14:useLocalDpi xmlns:a14="http://schemas.microsoft.com/office/drawing/2010/main" val="0"/>
              </a:ext>
            </a:extLst>
          </a:blip>
          <a:srcRect t="15794" r="57976" b="7881"/>
          <a:stretch>
            <a:fillRect/>
          </a:stretch>
        </p:blipFill>
        <p:spPr bwMode="auto">
          <a:xfrm>
            <a:off x="0" y="0"/>
            <a:ext cx="28527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5300" name="Rectangle 4"/>
          <p:cNvSpPr>
            <a:spLocks noGrp="1" noChangeArrowheads="1"/>
          </p:cNvSpPr>
          <p:nvPr>
            <p:ph type="title"/>
          </p:nvPr>
        </p:nvSpPr>
        <p:spPr>
          <a:xfrm>
            <a:off x="1219200" y="152400"/>
            <a:ext cx="6553200" cy="762000"/>
          </a:xfrm>
          <a:solidFill>
            <a:srgbClr val="EFE409"/>
          </a:solidFill>
        </p:spPr>
        <p:txBody>
          <a:bodyPr/>
          <a:lstStyle/>
          <a:p>
            <a:pPr eaLnBrk="1" hangingPunct="1">
              <a:defRPr/>
            </a:pPr>
            <a:r>
              <a:rPr kumimoji="1" lang="en-US" sz="3200" b="1">
                <a:solidFill>
                  <a:schemeClr val="bg2"/>
                </a:solidFill>
                <a:ea typeface="ＭＳ Ｐゴシック" pitchFamily="34" charset="-128"/>
              </a:rPr>
              <a:t>Y phục thầy tế lễ thượng phẩm</a:t>
            </a:r>
            <a:endParaRPr kumimoji="1" lang="en-US" sz="3200">
              <a:solidFill>
                <a:schemeClr val="bg2"/>
              </a:solidFill>
              <a:ea typeface="ＭＳ Ｐゴシック" pitchFamily="34" charset="-128"/>
            </a:endParaRPr>
          </a:p>
        </p:txBody>
      </p:sp>
      <p:pic>
        <p:nvPicPr>
          <p:cNvPr id="695301" name="Picture 5" descr="Living Jesus Syllabus"/>
          <p:cNvPicPr>
            <a:picLocks noChangeAspect="1" noChangeArrowheads="1"/>
          </p:cNvPicPr>
          <p:nvPr/>
        </p:nvPicPr>
        <p:blipFill>
          <a:blip r:embed="rId3">
            <a:extLst>
              <a:ext uri="{28A0092B-C50C-407E-A947-70E740481C1C}">
                <a14:useLocalDpi xmlns:a14="http://schemas.microsoft.com/office/drawing/2010/main" val="0"/>
              </a:ext>
            </a:extLst>
          </a:blip>
          <a:srcRect l="23125" t="45634" r="69034" b="48105"/>
          <a:stretch>
            <a:fillRect/>
          </a:stretch>
        </p:blipFill>
        <p:spPr bwMode="auto">
          <a:xfrm>
            <a:off x="6477000" y="4038600"/>
            <a:ext cx="26670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5302" name="Text Box 6"/>
          <p:cNvSpPr txBox="1">
            <a:spLocks noChangeArrowheads="1"/>
          </p:cNvSpPr>
          <p:nvPr/>
        </p:nvSpPr>
        <p:spPr bwMode="auto">
          <a:xfrm>
            <a:off x="3048000" y="6146800"/>
            <a:ext cx="1449388" cy="519113"/>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a:defRPr/>
            </a:pPr>
            <a:r>
              <a:rPr lang="en-US" sz="2800" b="1">
                <a:latin typeface="Arial" pitchFamily="34" charset="0"/>
                <a:ea typeface="ＭＳ Ｐゴシック" pitchFamily="34" charset="-128"/>
                <a:cs typeface="+mn-cs"/>
              </a:rPr>
              <a:t>Xuất 28</a:t>
            </a:r>
          </a:p>
        </p:txBody>
      </p:sp>
      <p:sp>
        <p:nvSpPr>
          <p:cNvPr id="695303" name="Oval 7"/>
          <p:cNvSpPr>
            <a:spLocks noChangeArrowheads="1"/>
          </p:cNvSpPr>
          <p:nvPr/>
        </p:nvSpPr>
        <p:spPr bwMode="auto">
          <a:xfrm>
            <a:off x="3276600" y="4114800"/>
            <a:ext cx="1066800" cy="685800"/>
          </a:xfrm>
          <a:prstGeom prst="ellipse">
            <a:avLst/>
          </a:prstGeom>
          <a:solidFill>
            <a:schemeClr val="tx1"/>
          </a:solidFill>
          <a:ln w="9525">
            <a:solidFill>
              <a:srgbClr val="060400"/>
            </a:solidFill>
            <a:round/>
            <a:headEnd/>
            <a:tailEnd/>
          </a:ln>
        </p:spPr>
        <p:txBody>
          <a:bodyPr wrap="none" anchor="ctr"/>
          <a:lstStyle/>
          <a:p>
            <a:endParaRPr lang="en-US"/>
          </a:p>
        </p:txBody>
      </p:sp>
      <p:sp>
        <p:nvSpPr>
          <p:cNvPr id="695304" name="Oval 8"/>
          <p:cNvSpPr>
            <a:spLocks noChangeArrowheads="1"/>
          </p:cNvSpPr>
          <p:nvPr/>
        </p:nvSpPr>
        <p:spPr bwMode="auto">
          <a:xfrm>
            <a:off x="4572000" y="4114800"/>
            <a:ext cx="1066800" cy="685800"/>
          </a:xfrm>
          <a:prstGeom prst="ellipse">
            <a:avLst/>
          </a:prstGeom>
          <a:solidFill>
            <a:srgbClr val="060400"/>
          </a:solidFill>
          <a:ln w="9525">
            <a:solidFill>
              <a:schemeClr val="tx1"/>
            </a:solidFill>
            <a:round/>
            <a:headEnd/>
            <a:tailEnd/>
          </a:ln>
        </p:spPr>
        <p:txBody>
          <a:bodyPr wrap="none" anchor="ctr"/>
          <a:lstStyle/>
          <a:p>
            <a:endParaRPr lang="en-US"/>
          </a:p>
        </p:txBody>
      </p:sp>
      <p:sp>
        <p:nvSpPr>
          <p:cNvPr id="695305" name="Text Box 9"/>
          <p:cNvSpPr txBox="1">
            <a:spLocks noChangeArrowheads="1"/>
          </p:cNvSpPr>
          <p:nvPr/>
        </p:nvSpPr>
        <p:spPr bwMode="auto">
          <a:xfrm>
            <a:off x="8205788" y="76200"/>
            <a:ext cx="862012" cy="457200"/>
          </a:xfrm>
          <a:prstGeom prst="rect">
            <a:avLst/>
          </a:prstGeom>
          <a:noFill/>
          <a:ln w="9525">
            <a:noFill/>
            <a:miter lim="800000"/>
            <a:headEnd/>
            <a:tailEnd/>
          </a:ln>
          <a:effec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a:effectLst>
                  <a:outerShdw blurRad="38100" dist="38100" dir="2700000" algn="tl">
                    <a:srgbClr val="000000"/>
                  </a:outerShdw>
                </a:effectLst>
                <a:latin typeface="Arial" charset="0"/>
              </a:rPr>
              <a:t>119c</a:t>
            </a:r>
          </a:p>
        </p:txBody>
      </p:sp>
      <p:sp>
        <p:nvSpPr>
          <p:cNvPr id="695306" name="Line 10"/>
          <p:cNvSpPr>
            <a:spLocks noChangeShapeType="1"/>
          </p:cNvSpPr>
          <p:nvPr/>
        </p:nvSpPr>
        <p:spPr bwMode="auto">
          <a:xfrm flipH="1">
            <a:off x="2209800" y="1295400"/>
            <a:ext cx="685800" cy="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695307" name="Line 11"/>
          <p:cNvSpPr>
            <a:spLocks noChangeShapeType="1"/>
          </p:cNvSpPr>
          <p:nvPr/>
        </p:nvSpPr>
        <p:spPr bwMode="auto">
          <a:xfrm flipH="1">
            <a:off x="2438400" y="1676400"/>
            <a:ext cx="457200" cy="6096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695308" name="Line 12"/>
          <p:cNvSpPr>
            <a:spLocks noChangeShapeType="1"/>
          </p:cNvSpPr>
          <p:nvPr/>
        </p:nvSpPr>
        <p:spPr bwMode="auto">
          <a:xfrm flipH="1">
            <a:off x="2286000" y="2057400"/>
            <a:ext cx="609600" cy="21336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695309" name="Line 13"/>
          <p:cNvSpPr>
            <a:spLocks noChangeShapeType="1"/>
          </p:cNvSpPr>
          <p:nvPr/>
        </p:nvSpPr>
        <p:spPr bwMode="auto">
          <a:xfrm flipH="1" flipV="1">
            <a:off x="1828800" y="2438400"/>
            <a:ext cx="1066800" cy="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695310" name="Line 14"/>
          <p:cNvSpPr>
            <a:spLocks noChangeShapeType="1"/>
          </p:cNvSpPr>
          <p:nvPr/>
        </p:nvSpPr>
        <p:spPr bwMode="auto">
          <a:xfrm flipH="1">
            <a:off x="2209800" y="2743200"/>
            <a:ext cx="685800" cy="1524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695311" name="Line 15"/>
          <p:cNvSpPr>
            <a:spLocks noChangeShapeType="1"/>
          </p:cNvSpPr>
          <p:nvPr/>
        </p:nvSpPr>
        <p:spPr bwMode="auto">
          <a:xfrm flipH="1">
            <a:off x="1600200" y="3124200"/>
            <a:ext cx="1295400" cy="3810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695312" name="Line 16"/>
          <p:cNvSpPr>
            <a:spLocks noChangeShapeType="1"/>
          </p:cNvSpPr>
          <p:nvPr/>
        </p:nvSpPr>
        <p:spPr bwMode="auto">
          <a:xfrm flipH="1" flipV="1">
            <a:off x="1905000" y="2971800"/>
            <a:ext cx="990600" cy="5334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695313" name="Line 17"/>
          <p:cNvSpPr>
            <a:spLocks noChangeShapeType="1"/>
          </p:cNvSpPr>
          <p:nvPr/>
        </p:nvSpPr>
        <p:spPr bwMode="auto">
          <a:xfrm flipH="1" flipV="1">
            <a:off x="1600200" y="3124200"/>
            <a:ext cx="1295400" cy="7620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695314" name="Line 18"/>
          <p:cNvSpPr>
            <a:spLocks noChangeShapeType="1"/>
          </p:cNvSpPr>
          <p:nvPr/>
        </p:nvSpPr>
        <p:spPr bwMode="auto">
          <a:xfrm>
            <a:off x="6172200" y="3505200"/>
            <a:ext cx="1143000" cy="7620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695315" name="Rectangle 19"/>
          <p:cNvSpPr>
            <a:spLocks noChangeArrowheads="1"/>
          </p:cNvSpPr>
          <p:nvPr/>
        </p:nvSpPr>
        <p:spPr bwMode="auto">
          <a:xfrm>
            <a:off x="2895600" y="1066800"/>
            <a:ext cx="6324600" cy="37338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marL="342900" indent="-342900" eaLnBrk="1" hangingPunct="1">
              <a:spcBef>
                <a:spcPct val="20000"/>
              </a:spcBef>
              <a:buClr>
                <a:schemeClr val="hlink"/>
              </a:buClr>
              <a:buSzPct val="65000"/>
              <a:buFont typeface="Wingdings" charset="0"/>
              <a:buChar char="n"/>
              <a:defRPr/>
            </a:pPr>
            <a:r>
              <a:rPr kumimoji="1" lang="en-US" sz="2000" b="1">
                <a:effectLst>
                  <a:outerShdw blurRad="38100" dist="38100" dir="2700000" algn="tl">
                    <a:srgbClr val="000000"/>
                  </a:outerShdw>
                </a:effectLst>
                <a:latin typeface="Arial" charset="0"/>
              </a:rPr>
              <a:t>Mũ đội đầu </a:t>
            </a:r>
            <a:r>
              <a:rPr kumimoji="1" lang="en-US" sz="1600" b="1">
                <a:effectLst>
                  <a:outerShdw blurRad="38100" dist="38100" dir="2700000" algn="tl">
                    <a:srgbClr val="000000"/>
                  </a:outerShdw>
                </a:effectLst>
                <a:latin typeface="Arial" charset="0"/>
              </a:rPr>
              <a:t>(thẻ bằng vàng trên trán)</a:t>
            </a:r>
            <a:endParaRPr kumimoji="1" lang="en-US" sz="2000" b="1">
              <a:effectLst>
                <a:outerShdw blurRad="38100" dist="38100" dir="2700000" algn="tl">
                  <a:srgbClr val="000000"/>
                </a:outerShdw>
              </a:effectLst>
              <a:latin typeface="Arial" charset="0"/>
            </a:endParaRPr>
          </a:p>
          <a:p>
            <a:pPr marL="342900" indent="-342900" eaLnBrk="1" hangingPunct="1">
              <a:spcBef>
                <a:spcPct val="20000"/>
              </a:spcBef>
              <a:buClr>
                <a:schemeClr val="hlink"/>
              </a:buClr>
              <a:buSzPct val="65000"/>
              <a:buFont typeface="Wingdings" charset="0"/>
              <a:buChar char="n"/>
              <a:defRPr/>
            </a:pPr>
            <a:r>
              <a:rPr kumimoji="1" lang="en-US" sz="2000" b="1">
                <a:effectLst>
                  <a:outerShdw blurRad="38100" dist="38100" dir="2700000" algn="tl">
                    <a:srgbClr val="000000"/>
                  </a:outerShdw>
                </a:effectLst>
                <a:latin typeface="Arial" charset="0"/>
              </a:rPr>
              <a:t>Áo lá mặc trong </a:t>
            </a:r>
            <a:r>
              <a:rPr kumimoji="1" lang="en-US" sz="1600" b="1">
                <a:effectLst>
                  <a:outerShdw blurRad="38100" dist="38100" dir="2700000" algn="tl">
                    <a:srgbClr val="000000"/>
                  </a:outerShdw>
                </a:effectLst>
                <a:latin typeface="Arial" charset="0"/>
              </a:rPr>
              <a:t>(vải gai mịn trắng)</a:t>
            </a:r>
            <a:endParaRPr kumimoji="1" lang="en-US" sz="2000" b="1">
              <a:effectLst>
                <a:outerShdw blurRad="38100" dist="38100" dir="2700000" algn="tl">
                  <a:srgbClr val="000000"/>
                </a:outerShdw>
              </a:effectLst>
              <a:latin typeface="Arial" charset="0"/>
            </a:endParaRPr>
          </a:p>
          <a:p>
            <a:pPr marL="342900" indent="-342900" eaLnBrk="1" hangingPunct="1">
              <a:spcBef>
                <a:spcPct val="20000"/>
              </a:spcBef>
              <a:buClr>
                <a:schemeClr val="hlink"/>
              </a:buClr>
              <a:buSzPct val="65000"/>
              <a:buFont typeface="Wingdings" charset="0"/>
              <a:buChar char="n"/>
              <a:defRPr/>
            </a:pPr>
            <a:r>
              <a:rPr kumimoji="1" lang="en-US" sz="2000" b="1">
                <a:effectLst>
                  <a:outerShdw blurRad="38100" dist="38100" dir="2700000" algn="tl">
                    <a:srgbClr val="000000"/>
                  </a:outerShdw>
                </a:effectLst>
                <a:latin typeface="Arial" charset="0"/>
              </a:rPr>
              <a:t>Áo lá </a:t>
            </a:r>
            <a:r>
              <a:rPr kumimoji="1" lang="en-US" sz="1600" b="1">
                <a:effectLst>
                  <a:outerShdw blurRad="38100" dist="38100" dir="2700000" algn="tl">
                    <a:srgbClr val="000000"/>
                  </a:outerShdw>
                </a:effectLst>
                <a:latin typeface="Arial" charset="0"/>
              </a:rPr>
              <a:t>(vải gai mịn từ thắt lưng cho đến vế)</a:t>
            </a:r>
            <a:endParaRPr kumimoji="1" lang="en-US" sz="2000" b="1">
              <a:effectLst>
                <a:outerShdw blurRad="38100" dist="38100" dir="2700000" algn="tl">
                  <a:srgbClr val="000000"/>
                </a:outerShdw>
              </a:effectLst>
              <a:latin typeface="Arial" charset="0"/>
            </a:endParaRPr>
          </a:p>
          <a:p>
            <a:pPr marL="342900" indent="-342900" eaLnBrk="1" hangingPunct="1">
              <a:spcBef>
                <a:spcPct val="20000"/>
              </a:spcBef>
              <a:buClr>
                <a:schemeClr val="hlink"/>
              </a:buClr>
              <a:buSzPct val="65000"/>
              <a:buFont typeface="Wingdings" charset="0"/>
              <a:buChar char="n"/>
              <a:defRPr/>
            </a:pPr>
            <a:r>
              <a:rPr kumimoji="1" lang="en-US" sz="2000" b="1">
                <a:effectLst>
                  <a:outerShdw blurRad="38100" dist="38100" dir="2700000" algn="tl">
                    <a:srgbClr val="000000"/>
                  </a:outerShdw>
                </a:effectLst>
                <a:latin typeface="Arial" charset="0"/>
              </a:rPr>
              <a:t>Áo dài </a:t>
            </a:r>
            <a:r>
              <a:rPr kumimoji="1" lang="en-US" sz="1600" b="1">
                <a:effectLst>
                  <a:outerShdw blurRad="38100" dist="38100" dir="2700000" algn="tl">
                    <a:srgbClr val="000000"/>
                  </a:outerShdw>
                </a:effectLst>
                <a:latin typeface="Arial" charset="0"/>
              </a:rPr>
              <a:t>(màu xanh có chuông &amp; và trái lựu)</a:t>
            </a:r>
            <a:endParaRPr kumimoji="1" lang="en-US" sz="2000" b="1">
              <a:effectLst>
                <a:outerShdw blurRad="38100" dist="38100" dir="2700000" algn="tl">
                  <a:srgbClr val="000000"/>
                </a:outerShdw>
              </a:effectLst>
              <a:latin typeface="Arial" charset="0"/>
            </a:endParaRPr>
          </a:p>
          <a:p>
            <a:pPr marL="342900" indent="-342900" eaLnBrk="1" hangingPunct="1">
              <a:spcBef>
                <a:spcPct val="20000"/>
              </a:spcBef>
              <a:buClr>
                <a:schemeClr val="hlink"/>
              </a:buClr>
              <a:buSzPct val="65000"/>
              <a:buFont typeface="Wingdings" charset="0"/>
              <a:buChar char="n"/>
              <a:defRPr/>
            </a:pPr>
            <a:r>
              <a:rPr kumimoji="1" lang="en-US" sz="2000" b="1">
                <a:effectLst>
                  <a:outerShdw blurRad="38100" dist="38100" dir="2700000" algn="tl">
                    <a:srgbClr val="000000"/>
                  </a:outerShdw>
                </a:effectLst>
                <a:latin typeface="Arial" charset="0"/>
              </a:rPr>
              <a:t>Ê-phót </a:t>
            </a:r>
            <a:r>
              <a:rPr kumimoji="1" lang="en-US" sz="1600" b="1">
                <a:effectLst>
                  <a:outerShdw blurRad="38100" dist="38100" dir="2700000" algn="tl">
                    <a:srgbClr val="000000"/>
                  </a:outerShdw>
                </a:effectLst>
                <a:latin typeface="Arial" charset="0"/>
              </a:rPr>
              <a:t>(vàng, xanh, và tím có gắn đá quý)</a:t>
            </a:r>
          </a:p>
          <a:p>
            <a:pPr marL="342900" indent="-342900" eaLnBrk="1" hangingPunct="1">
              <a:spcBef>
                <a:spcPct val="20000"/>
              </a:spcBef>
              <a:buClr>
                <a:schemeClr val="hlink"/>
              </a:buClr>
              <a:buSzPct val="65000"/>
              <a:buFont typeface="Wingdings" charset="0"/>
              <a:buChar char="n"/>
              <a:defRPr/>
            </a:pPr>
            <a:r>
              <a:rPr kumimoji="1" lang="en-US" sz="2000" b="1">
                <a:effectLst>
                  <a:outerShdw blurRad="38100" dist="38100" dir="2700000" algn="tl">
                    <a:srgbClr val="000000"/>
                  </a:outerShdw>
                </a:effectLst>
                <a:latin typeface="Arial" charset="0"/>
              </a:rPr>
              <a:t>Đai </a:t>
            </a:r>
            <a:r>
              <a:rPr kumimoji="1" lang="en-US" sz="1600" b="1">
                <a:effectLst>
                  <a:outerShdw blurRad="38100" dist="38100" dir="2700000" algn="tl">
                    <a:srgbClr val="000000"/>
                  </a:outerShdw>
                </a:effectLst>
                <a:latin typeface="Arial" charset="0"/>
              </a:rPr>
              <a:t>(thắt lưng để giữ trang phục lại với nhau)</a:t>
            </a:r>
            <a:endParaRPr kumimoji="1" lang="en-US" sz="2000" b="1">
              <a:effectLst>
                <a:outerShdw blurRad="38100" dist="38100" dir="2700000" algn="tl">
                  <a:srgbClr val="000000"/>
                </a:outerShdw>
              </a:effectLst>
              <a:latin typeface="Arial" charset="0"/>
            </a:endParaRPr>
          </a:p>
          <a:p>
            <a:pPr marL="342900" indent="-342900" eaLnBrk="1" hangingPunct="1">
              <a:spcBef>
                <a:spcPct val="20000"/>
              </a:spcBef>
              <a:buClr>
                <a:schemeClr val="hlink"/>
              </a:buClr>
              <a:buSzPct val="65000"/>
              <a:buFont typeface="Wingdings" charset="0"/>
              <a:buChar char="n"/>
              <a:defRPr/>
            </a:pPr>
            <a:r>
              <a:rPr kumimoji="1" lang="en-US" sz="2000" b="1">
                <a:effectLst>
                  <a:outerShdw blurRad="38100" dist="38100" dir="2700000" algn="tl">
                    <a:srgbClr val="000000"/>
                  </a:outerShdw>
                </a:effectLst>
                <a:latin typeface="Arial" charset="0"/>
              </a:rPr>
              <a:t>Bảng đeo ngực </a:t>
            </a:r>
            <a:r>
              <a:rPr kumimoji="1" lang="en-US" sz="1600" b="1">
                <a:effectLst>
                  <a:outerShdw blurRad="38100" dist="38100" dir="2700000" algn="tl">
                    <a:srgbClr val="000000"/>
                  </a:outerShdw>
                </a:effectLst>
                <a:latin typeface="Arial" charset="0"/>
              </a:rPr>
              <a:t>(bảng đeo trước ngực)</a:t>
            </a:r>
            <a:endParaRPr kumimoji="1" lang="en-US" sz="2000" b="1">
              <a:effectLst>
                <a:outerShdw blurRad="38100" dist="38100" dir="2700000" algn="tl">
                  <a:srgbClr val="000000"/>
                </a:outerShdw>
              </a:effectLst>
              <a:latin typeface="Arial" charset="0"/>
            </a:endParaRPr>
          </a:p>
          <a:p>
            <a:pPr marL="342900" indent="-342900" eaLnBrk="1" hangingPunct="1">
              <a:spcBef>
                <a:spcPct val="20000"/>
              </a:spcBef>
              <a:buClr>
                <a:schemeClr val="hlink"/>
              </a:buClr>
              <a:buSzPct val="65000"/>
              <a:buFont typeface="Wingdings" charset="0"/>
              <a:buChar char="n"/>
              <a:defRPr/>
            </a:pPr>
            <a:r>
              <a:rPr kumimoji="1" lang="en-US" sz="2000" b="1">
                <a:effectLst>
                  <a:outerShdw blurRad="38100" dist="38100" dir="2700000" algn="tl">
                    <a:srgbClr val="000000"/>
                  </a:outerShdw>
                </a:effectLst>
                <a:latin typeface="Arial" charset="0"/>
              </a:rPr>
              <a:t>U-rim &amp; Thu-min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695315">
                                            <p:txEl>
                                              <p:pRg st="0" end="0"/>
                                            </p:txEl>
                                          </p:spTgt>
                                        </p:tgtEl>
                                        <p:attrNameLst>
                                          <p:attrName>style.visibility</p:attrName>
                                        </p:attrNameLst>
                                      </p:cBhvr>
                                      <p:to>
                                        <p:strVal val="visible"/>
                                      </p:to>
                                    </p:set>
                                    <p:animScale>
                                      <p:cBhvr>
                                        <p:cTn id="7" dur="1000" decel="50000" fill="hold">
                                          <p:stCondLst>
                                            <p:cond delay="0"/>
                                          </p:stCondLst>
                                        </p:cTn>
                                        <p:tgtEl>
                                          <p:spTgt spid="695315">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95315">
                                            <p:txEl>
                                              <p:pRg st="0" end="0"/>
                                            </p:txEl>
                                          </p:spTgt>
                                        </p:tgtEl>
                                        <p:attrNameLst>
                                          <p:attrName>ppt_x</p:attrName>
                                          <p:attrName>ppt_y</p:attrName>
                                        </p:attrNameLst>
                                      </p:cBhvr>
                                    </p:animMotion>
                                    <p:animEffect transition="in" filter="fade">
                                      <p:cBhvr>
                                        <p:cTn id="9" dur="1000"/>
                                        <p:tgtEl>
                                          <p:spTgt spid="695315">
                                            <p:txEl>
                                              <p:pRg st="0" end="0"/>
                                            </p:txEl>
                                          </p:spTgt>
                                        </p:tgtEl>
                                      </p:cBhvr>
                                    </p:animEffect>
                                  </p:childTnLst>
                                </p:cTn>
                              </p:par>
                            </p:childTnLst>
                          </p:cTn>
                        </p:par>
                        <p:par>
                          <p:cTn id="10" fill="hold" nodeType="afterGroup">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695306"/>
                                        </p:tgtEl>
                                        <p:attrNameLst>
                                          <p:attrName>style.visibility</p:attrName>
                                        </p:attrNameLst>
                                      </p:cBhvr>
                                      <p:to>
                                        <p:strVal val="visible"/>
                                      </p:to>
                                    </p:set>
                                    <p:animEffect transition="in" filter="wipe(right)">
                                      <p:cBhvr>
                                        <p:cTn id="13" dur="500"/>
                                        <p:tgtEl>
                                          <p:spTgt spid="69530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2" presetClass="entr" presetSubtype="0" fill="hold" nodeType="clickEffect">
                                  <p:stCondLst>
                                    <p:cond delay="0"/>
                                  </p:stCondLst>
                                  <p:childTnLst>
                                    <p:set>
                                      <p:cBhvr>
                                        <p:cTn id="17" dur="1" fill="hold">
                                          <p:stCondLst>
                                            <p:cond delay="0"/>
                                          </p:stCondLst>
                                        </p:cTn>
                                        <p:tgtEl>
                                          <p:spTgt spid="695315">
                                            <p:txEl>
                                              <p:pRg st="1" end="1"/>
                                            </p:txEl>
                                          </p:spTgt>
                                        </p:tgtEl>
                                        <p:attrNameLst>
                                          <p:attrName>style.visibility</p:attrName>
                                        </p:attrNameLst>
                                      </p:cBhvr>
                                      <p:to>
                                        <p:strVal val="visible"/>
                                      </p:to>
                                    </p:set>
                                    <p:animScale>
                                      <p:cBhvr>
                                        <p:cTn id="18" dur="1000" decel="50000" fill="hold">
                                          <p:stCondLst>
                                            <p:cond delay="0"/>
                                          </p:stCondLst>
                                        </p:cTn>
                                        <p:tgtEl>
                                          <p:spTgt spid="695315">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695315">
                                            <p:txEl>
                                              <p:pRg st="1" end="1"/>
                                            </p:txEl>
                                          </p:spTgt>
                                        </p:tgtEl>
                                        <p:attrNameLst>
                                          <p:attrName>ppt_x</p:attrName>
                                          <p:attrName>ppt_y</p:attrName>
                                        </p:attrNameLst>
                                      </p:cBhvr>
                                    </p:animMotion>
                                    <p:animEffect transition="in" filter="fade">
                                      <p:cBhvr>
                                        <p:cTn id="20" dur="1000"/>
                                        <p:tgtEl>
                                          <p:spTgt spid="695315">
                                            <p:txEl>
                                              <p:pRg st="1" end="1"/>
                                            </p:txEl>
                                          </p:spTgt>
                                        </p:tgtEl>
                                      </p:cBhvr>
                                    </p:animEffect>
                                  </p:childTnLst>
                                </p:cTn>
                              </p:par>
                            </p:childTnLst>
                          </p:cTn>
                        </p:par>
                        <p:par>
                          <p:cTn id="21" fill="hold" nodeType="afterGroup">
                            <p:stCondLst>
                              <p:cond delay="1000"/>
                            </p:stCondLst>
                            <p:childTnLst>
                              <p:par>
                                <p:cTn id="22" presetID="22" presetClass="entr" presetSubtype="2" fill="hold" grpId="0" nodeType="afterEffect">
                                  <p:stCondLst>
                                    <p:cond delay="0"/>
                                  </p:stCondLst>
                                  <p:childTnLst>
                                    <p:set>
                                      <p:cBhvr>
                                        <p:cTn id="23" dur="1" fill="hold">
                                          <p:stCondLst>
                                            <p:cond delay="0"/>
                                          </p:stCondLst>
                                        </p:cTn>
                                        <p:tgtEl>
                                          <p:spTgt spid="695307"/>
                                        </p:tgtEl>
                                        <p:attrNameLst>
                                          <p:attrName>style.visibility</p:attrName>
                                        </p:attrNameLst>
                                      </p:cBhvr>
                                      <p:to>
                                        <p:strVal val="visible"/>
                                      </p:to>
                                    </p:set>
                                    <p:animEffect transition="in" filter="wipe(right)">
                                      <p:cBhvr>
                                        <p:cTn id="24" dur="500"/>
                                        <p:tgtEl>
                                          <p:spTgt spid="69530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2" presetClass="entr" presetSubtype="0" fill="hold" nodeType="clickEffect">
                                  <p:stCondLst>
                                    <p:cond delay="0"/>
                                  </p:stCondLst>
                                  <p:childTnLst>
                                    <p:set>
                                      <p:cBhvr>
                                        <p:cTn id="28" dur="1" fill="hold">
                                          <p:stCondLst>
                                            <p:cond delay="0"/>
                                          </p:stCondLst>
                                        </p:cTn>
                                        <p:tgtEl>
                                          <p:spTgt spid="695315">
                                            <p:txEl>
                                              <p:pRg st="2" end="2"/>
                                            </p:txEl>
                                          </p:spTgt>
                                        </p:tgtEl>
                                        <p:attrNameLst>
                                          <p:attrName>style.visibility</p:attrName>
                                        </p:attrNameLst>
                                      </p:cBhvr>
                                      <p:to>
                                        <p:strVal val="visible"/>
                                      </p:to>
                                    </p:set>
                                    <p:animScale>
                                      <p:cBhvr>
                                        <p:cTn id="29" dur="1000" decel="50000" fill="hold">
                                          <p:stCondLst>
                                            <p:cond delay="0"/>
                                          </p:stCondLst>
                                        </p:cTn>
                                        <p:tgtEl>
                                          <p:spTgt spid="695315">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695315">
                                            <p:txEl>
                                              <p:pRg st="2" end="2"/>
                                            </p:txEl>
                                          </p:spTgt>
                                        </p:tgtEl>
                                        <p:attrNameLst>
                                          <p:attrName>ppt_x</p:attrName>
                                          <p:attrName>ppt_y</p:attrName>
                                        </p:attrNameLst>
                                      </p:cBhvr>
                                    </p:animMotion>
                                    <p:animEffect transition="in" filter="fade">
                                      <p:cBhvr>
                                        <p:cTn id="31" dur="1000"/>
                                        <p:tgtEl>
                                          <p:spTgt spid="695315">
                                            <p:txEl>
                                              <p:pRg st="2" end="2"/>
                                            </p:txEl>
                                          </p:spTgt>
                                        </p:tgtEl>
                                      </p:cBhvr>
                                    </p:animEffect>
                                  </p:childTnLst>
                                </p:cTn>
                              </p:par>
                            </p:childTnLst>
                          </p:cTn>
                        </p:par>
                        <p:par>
                          <p:cTn id="32" fill="hold" nodeType="afterGroup">
                            <p:stCondLst>
                              <p:cond delay="1000"/>
                            </p:stCondLst>
                            <p:childTnLst>
                              <p:par>
                                <p:cTn id="33" presetID="22" presetClass="entr" presetSubtype="2" fill="hold" grpId="0" nodeType="afterEffect">
                                  <p:stCondLst>
                                    <p:cond delay="0"/>
                                  </p:stCondLst>
                                  <p:childTnLst>
                                    <p:set>
                                      <p:cBhvr>
                                        <p:cTn id="34" dur="1" fill="hold">
                                          <p:stCondLst>
                                            <p:cond delay="0"/>
                                          </p:stCondLst>
                                        </p:cTn>
                                        <p:tgtEl>
                                          <p:spTgt spid="695308"/>
                                        </p:tgtEl>
                                        <p:attrNameLst>
                                          <p:attrName>style.visibility</p:attrName>
                                        </p:attrNameLst>
                                      </p:cBhvr>
                                      <p:to>
                                        <p:strVal val="visible"/>
                                      </p:to>
                                    </p:set>
                                    <p:animEffect transition="in" filter="wipe(right)">
                                      <p:cBhvr>
                                        <p:cTn id="35" dur="500"/>
                                        <p:tgtEl>
                                          <p:spTgt spid="695308"/>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2" presetClass="entr" presetSubtype="0" fill="hold" nodeType="clickEffect">
                                  <p:stCondLst>
                                    <p:cond delay="0"/>
                                  </p:stCondLst>
                                  <p:childTnLst>
                                    <p:set>
                                      <p:cBhvr>
                                        <p:cTn id="39" dur="1" fill="hold">
                                          <p:stCondLst>
                                            <p:cond delay="0"/>
                                          </p:stCondLst>
                                        </p:cTn>
                                        <p:tgtEl>
                                          <p:spTgt spid="695315">
                                            <p:txEl>
                                              <p:pRg st="3" end="3"/>
                                            </p:txEl>
                                          </p:spTgt>
                                        </p:tgtEl>
                                        <p:attrNameLst>
                                          <p:attrName>style.visibility</p:attrName>
                                        </p:attrNameLst>
                                      </p:cBhvr>
                                      <p:to>
                                        <p:strVal val="visible"/>
                                      </p:to>
                                    </p:set>
                                    <p:animScale>
                                      <p:cBhvr>
                                        <p:cTn id="40" dur="1000" decel="50000" fill="hold">
                                          <p:stCondLst>
                                            <p:cond delay="0"/>
                                          </p:stCondLst>
                                        </p:cTn>
                                        <p:tgtEl>
                                          <p:spTgt spid="695315">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695315">
                                            <p:txEl>
                                              <p:pRg st="3" end="3"/>
                                            </p:txEl>
                                          </p:spTgt>
                                        </p:tgtEl>
                                        <p:attrNameLst>
                                          <p:attrName>ppt_x</p:attrName>
                                          <p:attrName>ppt_y</p:attrName>
                                        </p:attrNameLst>
                                      </p:cBhvr>
                                    </p:animMotion>
                                    <p:animEffect transition="in" filter="fade">
                                      <p:cBhvr>
                                        <p:cTn id="42" dur="1000"/>
                                        <p:tgtEl>
                                          <p:spTgt spid="695315">
                                            <p:txEl>
                                              <p:pRg st="3" end="3"/>
                                            </p:txEl>
                                          </p:spTgt>
                                        </p:tgtEl>
                                      </p:cBhvr>
                                    </p:animEffect>
                                  </p:childTnLst>
                                </p:cTn>
                              </p:par>
                            </p:childTnLst>
                          </p:cTn>
                        </p:par>
                        <p:par>
                          <p:cTn id="43" fill="hold" nodeType="afterGroup">
                            <p:stCondLst>
                              <p:cond delay="1000"/>
                            </p:stCondLst>
                            <p:childTnLst>
                              <p:par>
                                <p:cTn id="44" presetID="22" presetClass="entr" presetSubtype="2" fill="hold" grpId="0" nodeType="afterEffect">
                                  <p:stCondLst>
                                    <p:cond delay="0"/>
                                  </p:stCondLst>
                                  <p:childTnLst>
                                    <p:set>
                                      <p:cBhvr>
                                        <p:cTn id="45" dur="1" fill="hold">
                                          <p:stCondLst>
                                            <p:cond delay="0"/>
                                          </p:stCondLst>
                                        </p:cTn>
                                        <p:tgtEl>
                                          <p:spTgt spid="695309"/>
                                        </p:tgtEl>
                                        <p:attrNameLst>
                                          <p:attrName>style.visibility</p:attrName>
                                        </p:attrNameLst>
                                      </p:cBhvr>
                                      <p:to>
                                        <p:strVal val="visible"/>
                                      </p:to>
                                    </p:set>
                                    <p:animEffect transition="in" filter="wipe(right)">
                                      <p:cBhvr>
                                        <p:cTn id="46" dur="500"/>
                                        <p:tgtEl>
                                          <p:spTgt spid="695309"/>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2" presetClass="entr" presetSubtype="0" fill="hold" nodeType="clickEffect">
                                  <p:stCondLst>
                                    <p:cond delay="0"/>
                                  </p:stCondLst>
                                  <p:childTnLst>
                                    <p:set>
                                      <p:cBhvr>
                                        <p:cTn id="50" dur="1" fill="hold">
                                          <p:stCondLst>
                                            <p:cond delay="0"/>
                                          </p:stCondLst>
                                        </p:cTn>
                                        <p:tgtEl>
                                          <p:spTgt spid="695315">
                                            <p:txEl>
                                              <p:pRg st="4" end="4"/>
                                            </p:txEl>
                                          </p:spTgt>
                                        </p:tgtEl>
                                        <p:attrNameLst>
                                          <p:attrName>style.visibility</p:attrName>
                                        </p:attrNameLst>
                                      </p:cBhvr>
                                      <p:to>
                                        <p:strVal val="visible"/>
                                      </p:to>
                                    </p:set>
                                    <p:animScale>
                                      <p:cBhvr>
                                        <p:cTn id="51" dur="1000" decel="50000" fill="hold">
                                          <p:stCondLst>
                                            <p:cond delay="0"/>
                                          </p:stCondLst>
                                        </p:cTn>
                                        <p:tgtEl>
                                          <p:spTgt spid="695315">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2" dur="1000" decel="50000" fill="hold">
                                          <p:stCondLst>
                                            <p:cond delay="0"/>
                                          </p:stCondLst>
                                        </p:cTn>
                                        <p:tgtEl>
                                          <p:spTgt spid="695315">
                                            <p:txEl>
                                              <p:pRg st="4" end="4"/>
                                            </p:txEl>
                                          </p:spTgt>
                                        </p:tgtEl>
                                        <p:attrNameLst>
                                          <p:attrName>ppt_x</p:attrName>
                                          <p:attrName>ppt_y</p:attrName>
                                        </p:attrNameLst>
                                      </p:cBhvr>
                                    </p:animMotion>
                                    <p:animEffect transition="in" filter="fade">
                                      <p:cBhvr>
                                        <p:cTn id="53" dur="1000"/>
                                        <p:tgtEl>
                                          <p:spTgt spid="695315">
                                            <p:txEl>
                                              <p:pRg st="4" end="4"/>
                                            </p:txEl>
                                          </p:spTgt>
                                        </p:tgtEl>
                                      </p:cBhvr>
                                    </p:animEffect>
                                  </p:childTnLst>
                                </p:cTn>
                              </p:par>
                            </p:childTnLst>
                          </p:cTn>
                        </p:par>
                        <p:par>
                          <p:cTn id="54" fill="hold" nodeType="afterGroup">
                            <p:stCondLst>
                              <p:cond delay="1000"/>
                            </p:stCondLst>
                            <p:childTnLst>
                              <p:par>
                                <p:cTn id="55" presetID="22" presetClass="entr" presetSubtype="2" fill="hold" grpId="0" nodeType="afterEffect">
                                  <p:stCondLst>
                                    <p:cond delay="0"/>
                                  </p:stCondLst>
                                  <p:childTnLst>
                                    <p:set>
                                      <p:cBhvr>
                                        <p:cTn id="56" dur="1" fill="hold">
                                          <p:stCondLst>
                                            <p:cond delay="0"/>
                                          </p:stCondLst>
                                        </p:cTn>
                                        <p:tgtEl>
                                          <p:spTgt spid="695310"/>
                                        </p:tgtEl>
                                        <p:attrNameLst>
                                          <p:attrName>style.visibility</p:attrName>
                                        </p:attrNameLst>
                                      </p:cBhvr>
                                      <p:to>
                                        <p:strVal val="visible"/>
                                      </p:to>
                                    </p:set>
                                    <p:animEffect transition="in" filter="wipe(right)">
                                      <p:cBhvr>
                                        <p:cTn id="57" dur="500"/>
                                        <p:tgtEl>
                                          <p:spTgt spid="695310"/>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52" presetClass="entr" presetSubtype="0" fill="hold" nodeType="clickEffect">
                                  <p:stCondLst>
                                    <p:cond delay="0"/>
                                  </p:stCondLst>
                                  <p:childTnLst>
                                    <p:set>
                                      <p:cBhvr>
                                        <p:cTn id="61" dur="1" fill="hold">
                                          <p:stCondLst>
                                            <p:cond delay="0"/>
                                          </p:stCondLst>
                                        </p:cTn>
                                        <p:tgtEl>
                                          <p:spTgt spid="695315">
                                            <p:txEl>
                                              <p:pRg st="5" end="5"/>
                                            </p:txEl>
                                          </p:spTgt>
                                        </p:tgtEl>
                                        <p:attrNameLst>
                                          <p:attrName>style.visibility</p:attrName>
                                        </p:attrNameLst>
                                      </p:cBhvr>
                                      <p:to>
                                        <p:strVal val="visible"/>
                                      </p:to>
                                    </p:set>
                                    <p:animScale>
                                      <p:cBhvr>
                                        <p:cTn id="62" dur="1000" decel="50000" fill="hold">
                                          <p:stCondLst>
                                            <p:cond delay="0"/>
                                          </p:stCondLst>
                                        </p:cTn>
                                        <p:tgtEl>
                                          <p:spTgt spid="695315">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3" dur="1000" decel="50000" fill="hold">
                                          <p:stCondLst>
                                            <p:cond delay="0"/>
                                          </p:stCondLst>
                                        </p:cTn>
                                        <p:tgtEl>
                                          <p:spTgt spid="695315">
                                            <p:txEl>
                                              <p:pRg st="5" end="5"/>
                                            </p:txEl>
                                          </p:spTgt>
                                        </p:tgtEl>
                                        <p:attrNameLst>
                                          <p:attrName>ppt_x</p:attrName>
                                          <p:attrName>ppt_y</p:attrName>
                                        </p:attrNameLst>
                                      </p:cBhvr>
                                    </p:animMotion>
                                    <p:animEffect transition="in" filter="fade">
                                      <p:cBhvr>
                                        <p:cTn id="64" dur="1000"/>
                                        <p:tgtEl>
                                          <p:spTgt spid="695315">
                                            <p:txEl>
                                              <p:pRg st="5" end="5"/>
                                            </p:txEl>
                                          </p:spTgt>
                                        </p:tgtEl>
                                      </p:cBhvr>
                                    </p:animEffect>
                                  </p:childTnLst>
                                </p:cTn>
                              </p:par>
                            </p:childTnLst>
                          </p:cTn>
                        </p:par>
                        <p:par>
                          <p:cTn id="65" fill="hold" nodeType="afterGroup">
                            <p:stCondLst>
                              <p:cond delay="1000"/>
                            </p:stCondLst>
                            <p:childTnLst>
                              <p:par>
                                <p:cTn id="66" presetID="22" presetClass="entr" presetSubtype="2" fill="hold" grpId="0" nodeType="afterEffect">
                                  <p:stCondLst>
                                    <p:cond delay="0"/>
                                  </p:stCondLst>
                                  <p:childTnLst>
                                    <p:set>
                                      <p:cBhvr>
                                        <p:cTn id="67" dur="1" fill="hold">
                                          <p:stCondLst>
                                            <p:cond delay="0"/>
                                          </p:stCondLst>
                                        </p:cTn>
                                        <p:tgtEl>
                                          <p:spTgt spid="695311"/>
                                        </p:tgtEl>
                                        <p:attrNameLst>
                                          <p:attrName>style.visibility</p:attrName>
                                        </p:attrNameLst>
                                      </p:cBhvr>
                                      <p:to>
                                        <p:strVal val="visible"/>
                                      </p:to>
                                    </p:set>
                                    <p:animEffect transition="in" filter="wipe(right)">
                                      <p:cBhvr>
                                        <p:cTn id="68" dur="500"/>
                                        <p:tgtEl>
                                          <p:spTgt spid="695311"/>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2" presetClass="entr" presetSubtype="0" fill="hold" nodeType="clickEffect">
                                  <p:stCondLst>
                                    <p:cond delay="0"/>
                                  </p:stCondLst>
                                  <p:childTnLst>
                                    <p:set>
                                      <p:cBhvr>
                                        <p:cTn id="72" dur="1" fill="hold">
                                          <p:stCondLst>
                                            <p:cond delay="0"/>
                                          </p:stCondLst>
                                        </p:cTn>
                                        <p:tgtEl>
                                          <p:spTgt spid="695315">
                                            <p:txEl>
                                              <p:pRg st="6" end="6"/>
                                            </p:txEl>
                                          </p:spTgt>
                                        </p:tgtEl>
                                        <p:attrNameLst>
                                          <p:attrName>style.visibility</p:attrName>
                                        </p:attrNameLst>
                                      </p:cBhvr>
                                      <p:to>
                                        <p:strVal val="visible"/>
                                      </p:to>
                                    </p:set>
                                    <p:animScale>
                                      <p:cBhvr>
                                        <p:cTn id="73" dur="1000" decel="50000" fill="hold">
                                          <p:stCondLst>
                                            <p:cond delay="0"/>
                                          </p:stCondLst>
                                        </p:cTn>
                                        <p:tgtEl>
                                          <p:spTgt spid="695315">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4" dur="1000" decel="50000" fill="hold">
                                          <p:stCondLst>
                                            <p:cond delay="0"/>
                                          </p:stCondLst>
                                        </p:cTn>
                                        <p:tgtEl>
                                          <p:spTgt spid="695315">
                                            <p:txEl>
                                              <p:pRg st="6" end="6"/>
                                            </p:txEl>
                                          </p:spTgt>
                                        </p:tgtEl>
                                        <p:attrNameLst>
                                          <p:attrName>ppt_x</p:attrName>
                                          <p:attrName>ppt_y</p:attrName>
                                        </p:attrNameLst>
                                      </p:cBhvr>
                                    </p:animMotion>
                                    <p:animEffect transition="in" filter="fade">
                                      <p:cBhvr>
                                        <p:cTn id="75" dur="1000"/>
                                        <p:tgtEl>
                                          <p:spTgt spid="695315">
                                            <p:txEl>
                                              <p:pRg st="6" end="6"/>
                                            </p:txEl>
                                          </p:spTgt>
                                        </p:tgtEl>
                                      </p:cBhvr>
                                    </p:animEffect>
                                  </p:childTnLst>
                                </p:cTn>
                              </p:par>
                            </p:childTnLst>
                          </p:cTn>
                        </p:par>
                        <p:par>
                          <p:cTn id="76" fill="hold" nodeType="afterGroup">
                            <p:stCondLst>
                              <p:cond delay="1000"/>
                            </p:stCondLst>
                            <p:childTnLst>
                              <p:par>
                                <p:cTn id="77" presetID="22" presetClass="entr" presetSubtype="2" fill="hold" grpId="0" nodeType="afterEffect">
                                  <p:stCondLst>
                                    <p:cond delay="0"/>
                                  </p:stCondLst>
                                  <p:childTnLst>
                                    <p:set>
                                      <p:cBhvr>
                                        <p:cTn id="78" dur="1" fill="hold">
                                          <p:stCondLst>
                                            <p:cond delay="0"/>
                                          </p:stCondLst>
                                        </p:cTn>
                                        <p:tgtEl>
                                          <p:spTgt spid="695312"/>
                                        </p:tgtEl>
                                        <p:attrNameLst>
                                          <p:attrName>style.visibility</p:attrName>
                                        </p:attrNameLst>
                                      </p:cBhvr>
                                      <p:to>
                                        <p:strVal val="visible"/>
                                      </p:to>
                                    </p:set>
                                    <p:animEffect transition="in" filter="wipe(right)">
                                      <p:cBhvr>
                                        <p:cTn id="79" dur="500"/>
                                        <p:tgtEl>
                                          <p:spTgt spid="695312"/>
                                        </p:tgtEl>
                                      </p:cBhvr>
                                    </p:animEffect>
                                  </p:childTnLst>
                                </p:cTn>
                              </p:par>
                            </p:childTnLst>
                          </p:cTn>
                        </p:par>
                        <p:par>
                          <p:cTn id="80" fill="hold" nodeType="afterGroup">
                            <p:stCondLst>
                              <p:cond delay="1500"/>
                            </p:stCondLst>
                            <p:childTnLst>
                              <p:par>
                                <p:cTn id="81" presetID="22" presetClass="entr" presetSubtype="8" fill="hold" grpId="0" nodeType="afterEffect">
                                  <p:stCondLst>
                                    <p:cond delay="0"/>
                                  </p:stCondLst>
                                  <p:childTnLst>
                                    <p:set>
                                      <p:cBhvr>
                                        <p:cTn id="82" dur="1" fill="hold">
                                          <p:stCondLst>
                                            <p:cond delay="0"/>
                                          </p:stCondLst>
                                        </p:cTn>
                                        <p:tgtEl>
                                          <p:spTgt spid="695314"/>
                                        </p:tgtEl>
                                        <p:attrNameLst>
                                          <p:attrName>style.visibility</p:attrName>
                                        </p:attrNameLst>
                                      </p:cBhvr>
                                      <p:to>
                                        <p:strVal val="visible"/>
                                      </p:to>
                                    </p:set>
                                    <p:animEffect transition="in" filter="wipe(left)">
                                      <p:cBhvr>
                                        <p:cTn id="83" dur="500"/>
                                        <p:tgtEl>
                                          <p:spTgt spid="695314"/>
                                        </p:tgtEl>
                                      </p:cBhvr>
                                    </p:animEffect>
                                  </p:childTnLst>
                                </p:cTn>
                              </p:par>
                            </p:childTnLst>
                          </p:cTn>
                        </p:par>
                        <p:par>
                          <p:cTn id="84" fill="hold" nodeType="afterGroup">
                            <p:stCondLst>
                              <p:cond delay="2000"/>
                            </p:stCondLst>
                            <p:childTnLst>
                              <p:par>
                                <p:cTn id="85" presetID="25" presetClass="entr" presetSubtype="0" fill="hold" nodeType="afterEffect">
                                  <p:stCondLst>
                                    <p:cond delay="0"/>
                                  </p:stCondLst>
                                  <p:childTnLst>
                                    <p:set>
                                      <p:cBhvr>
                                        <p:cTn id="86" dur="1" fill="hold">
                                          <p:stCondLst>
                                            <p:cond delay="0"/>
                                          </p:stCondLst>
                                        </p:cTn>
                                        <p:tgtEl>
                                          <p:spTgt spid="695301"/>
                                        </p:tgtEl>
                                        <p:attrNameLst>
                                          <p:attrName>style.visibility</p:attrName>
                                        </p:attrNameLst>
                                      </p:cBhvr>
                                      <p:to>
                                        <p:strVal val="visible"/>
                                      </p:to>
                                    </p:set>
                                    <p:anim calcmode="lin" valueType="num">
                                      <p:cBhvr>
                                        <p:cTn id="87" dur="500" decel="50000" fill="hold">
                                          <p:stCondLst>
                                            <p:cond delay="0"/>
                                          </p:stCondLst>
                                        </p:cTn>
                                        <p:tgtEl>
                                          <p:spTgt spid="695301"/>
                                        </p:tgtEl>
                                        <p:attrNameLst>
                                          <p:attrName>style.rotation</p:attrName>
                                        </p:attrNameLst>
                                      </p:cBhvr>
                                      <p:tavLst>
                                        <p:tav tm="0">
                                          <p:val>
                                            <p:fltVal val="-90"/>
                                          </p:val>
                                        </p:tav>
                                        <p:tav tm="100000">
                                          <p:val>
                                            <p:fltVal val="0"/>
                                          </p:val>
                                        </p:tav>
                                      </p:tavLst>
                                    </p:anim>
                                    <p:anim calcmode="lin" valueType="num">
                                      <p:cBhvr>
                                        <p:cTn id="88" dur="500" decel="50000" fill="hold">
                                          <p:stCondLst>
                                            <p:cond delay="0"/>
                                          </p:stCondLst>
                                        </p:cTn>
                                        <p:tgtEl>
                                          <p:spTgt spid="695301"/>
                                        </p:tgtEl>
                                        <p:attrNameLst>
                                          <p:attrName>ppt_w</p:attrName>
                                        </p:attrNameLst>
                                      </p:cBhvr>
                                      <p:tavLst>
                                        <p:tav tm="0">
                                          <p:val>
                                            <p:strVal val="#ppt_w"/>
                                          </p:val>
                                        </p:tav>
                                        <p:tav tm="100000">
                                          <p:val>
                                            <p:strVal val="#ppt_w*.05"/>
                                          </p:val>
                                        </p:tav>
                                      </p:tavLst>
                                    </p:anim>
                                    <p:anim calcmode="lin" valueType="num">
                                      <p:cBhvr>
                                        <p:cTn id="89" dur="500" accel="50000" fill="hold">
                                          <p:stCondLst>
                                            <p:cond delay="500"/>
                                          </p:stCondLst>
                                        </p:cTn>
                                        <p:tgtEl>
                                          <p:spTgt spid="695301"/>
                                        </p:tgtEl>
                                        <p:attrNameLst>
                                          <p:attrName>ppt_w</p:attrName>
                                        </p:attrNameLst>
                                      </p:cBhvr>
                                      <p:tavLst>
                                        <p:tav tm="0">
                                          <p:val>
                                            <p:strVal val="#ppt_w*.05"/>
                                          </p:val>
                                        </p:tav>
                                        <p:tav tm="100000">
                                          <p:val>
                                            <p:strVal val="#ppt_w"/>
                                          </p:val>
                                        </p:tav>
                                      </p:tavLst>
                                    </p:anim>
                                    <p:anim calcmode="lin" valueType="num">
                                      <p:cBhvr>
                                        <p:cTn id="90" dur="1000" fill="hold"/>
                                        <p:tgtEl>
                                          <p:spTgt spid="695301"/>
                                        </p:tgtEl>
                                        <p:attrNameLst>
                                          <p:attrName>ppt_h</p:attrName>
                                        </p:attrNameLst>
                                      </p:cBhvr>
                                      <p:tavLst>
                                        <p:tav tm="0">
                                          <p:val>
                                            <p:strVal val="#ppt_h"/>
                                          </p:val>
                                        </p:tav>
                                        <p:tav tm="100000">
                                          <p:val>
                                            <p:strVal val="#ppt_h"/>
                                          </p:val>
                                        </p:tav>
                                      </p:tavLst>
                                    </p:anim>
                                    <p:anim calcmode="lin" valueType="num">
                                      <p:cBhvr>
                                        <p:cTn id="91" dur="500" decel="50000" fill="hold">
                                          <p:stCondLst>
                                            <p:cond delay="0"/>
                                          </p:stCondLst>
                                        </p:cTn>
                                        <p:tgtEl>
                                          <p:spTgt spid="695301"/>
                                        </p:tgtEl>
                                        <p:attrNameLst>
                                          <p:attrName>ppt_x</p:attrName>
                                        </p:attrNameLst>
                                      </p:cBhvr>
                                      <p:tavLst>
                                        <p:tav tm="0">
                                          <p:val>
                                            <p:strVal val="#ppt_x+.4"/>
                                          </p:val>
                                        </p:tav>
                                        <p:tav tm="100000">
                                          <p:val>
                                            <p:strVal val="#ppt_x"/>
                                          </p:val>
                                        </p:tav>
                                      </p:tavLst>
                                    </p:anim>
                                    <p:anim calcmode="lin" valueType="num">
                                      <p:cBhvr>
                                        <p:cTn id="92" dur="500" decel="50000" fill="hold">
                                          <p:stCondLst>
                                            <p:cond delay="0"/>
                                          </p:stCondLst>
                                        </p:cTn>
                                        <p:tgtEl>
                                          <p:spTgt spid="695301"/>
                                        </p:tgtEl>
                                        <p:attrNameLst>
                                          <p:attrName>ppt_y</p:attrName>
                                        </p:attrNameLst>
                                      </p:cBhvr>
                                      <p:tavLst>
                                        <p:tav tm="0">
                                          <p:val>
                                            <p:strVal val="#ppt_y-.2"/>
                                          </p:val>
                                        </p:tav>
                                        <p:tav tm="100000">
                                          <p:val>
                                            <p:strVal val="#ppt_y+.1"/>
                                          </p:val>
                                        </p:tav>
                                      </p:tavLst>
                                    </p:anim>
                                    <p:anim calcmode="lin" valueType="num">
                                      <p:cBhvr>
                                        <p:cTn id="93" dur="500" accel="50000" fill="hold">
                                          <p:stCondLst>
                                            <p:cond delay="500"/>
                                          </p:stCondLst>
                                        </p:cTn>
                                        <p:tgtEl>
                                          <p:spTgt spid="695301"/>
                                        </p:tgtEl>
                                        <p:attrNameLst>
                                          <p:attrName>ppt_y</p:attrName>
                                        </p:attrNameLst>
                                      </p:cBhvr>
                                      <p:tavLst>
                                        <p:tav tm="0">
                                          <p:val>
                                            <p:strVal val="#ppt_y+.1"/>
                                          </p:val>
                                        </p:tav>
                                        <p:tav tm="100000">
                                          <p:val>
                                            <p:strVal val="#ppt_y"/>
                                          </p:val>
                                        </p:tav>
                                      </p:tavLst>
                                    </p:anim>
                                    <p:animEffect transition="in" filter="fade">
                                      <p:cBhvr>
                                        <p:cTn id="94" dur="1000" decel="50000">
                                          <p:stCondLst>
                                            <p:cond delay="0"/>
                                          </p:stCondLst>
                                        </p:cTn>
                                        <p:tgtEl>
                                          <p:spTgt spid="695301"/>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52" presetClass="entr" presetSubtype="0" fill="hold" nodeType="clickEffect">
                                  <p:stCondLst>
                                    <p:cond delay="0"/>
                                  </p:stCondLst>
                                  <p:childTnLst>
                                    <p:set>
                                      <p:cBhvr>
                                        <p:cTn id="98" dur="1" fill="hold">
                                          <p:stCondLst>
                                            <p:cond delay="0"/>
                                          </p:stCondLst>
                                        </p:cTn>
                                        <p:tgtEl>
                                          <p:spTgt spid="695315">
                                            <p:txEl>
                                              <p:pRg st="7" end="7"/>
                                            </p:txEl>
                                          </p:spTgt>
                                        </p:tgtEl>
                                        <p:attrNameLst>
                                          <p:attrName>style.visibility</p:attrName>
                                        </p:attrNameLst>
                                      </p:cBhvr>
                                      <p:to>
                                        <p:strVal val="visible"/>
                                      </p:to>
                                    </p:set>
                                    <p:animScale>
                                      <p:cBhvr>
                                        <p:cTn id="99" dur="1000" decel="50000" fill="hold">
                                          <p:stCondLst>
                                            <p:cond delay="0"/>
                                          </p:stCondLst>
                                        </p:cTn>
                                        <p:tgtEl>
                                          <p:spTgt spid="695315">
                                            <p:txEl>
                                              <p:pRg st="7" end="7"/>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0" dur="1000" decel="50000" fill="hold">
                                          <p:stCondLst>
                                            <p:cond delay="0"/>
                                          </p:stCondLst>
                                        </p:cTn>
                                        <p:tgtEl>
                                          <p:spTgt spid="695315">
                                            <p:txEl>
                                              <p:pRg st="7" end="7"/>
                                            </p:txEl>
                                          </p:spTgt>
                                        </p:tgtEl>
                                        <p:attrNameLst>
                                          <p:attrName>ppt_x</p:attrName>
                                          <p:attrName>ppt_y</p:attrName>
                                        </p:attrNameLst>
                                      </p:cBhvr>
                                    </p:animMotion>
                                    <p:animEffect transition="in" filter="fade">
                                      <p:cBhvr>
                                        <p:cTn id="101" dur="1000"/>
                                        <p:tgtEl>
                                          <p:spTgt spid="695315">
                                            <p:txEl>
                                              <p:pRg st="7" end="7"/>
                                            </p:txEl>
                                          </p:spTgt>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35" presetClass="entr" presetSubtype="0" fill="hold" grpId="0" nodeType="clickEffect">
                                  <p:stCondLst>
                                    <p:cond delay="0"/>
                                  </p:stCondLst>
                                  <p:childTnLst>
                                    <p:set>
                                      <p:cBhvr>
                                        <p:cTn id="105" dur="1" fill="hold">
                                          <p:stCondLst>
                                            <p:cond delay="0"/>
                                          </p:stCondLst>
                                        </p:cTn>
                                        <p:tgtEl>
                                          <p:spTgt spid="695303"/>
                                        </p:tgtEl>
                                        <p:attrNameLst>
                                          <p:attrName>style.visibility</p:attrName>
                                        </p:attrNameLst>
                                      </p:cBhvr>
                                      <p:to>
                                        <p:strVal val="visible"/>
                                      </p:to>
                                    </p:set>
                                    <p:animEffect transition="in" filter="fade">
                                      <p:cBhvr>
                                        <p:cTn id="106" dur="2000"/>
                                        <p:tgtEl>
                                          <p:spTgt spid="695303"/>
                                        </p:tgtEl>
                                      </p:cBhvr>
                                    </p:animEffect>
                                    <p:anim calcmode="lin" valueType="num">
                                      <p:cBhvr>
                                        <p:cTn id="107" dur="2000" fill="hold"/>
                                        <p:tgtEl>
                                          <p:spTgt spid="695303"/>
                                        </p:tgtEl>
                                        <p:attrNameLst>
                                          <p:attrName>style.rotation</p:attrName>
                                        </p:attrNameLst>
                                      </p:cBhvr>
                                      <p:tavLst>
                                        <p:tav tm="0">
                                          <p:val>
                                            <p:fltVal val="720"/>
                                          </p:val>
                                        </p:tav>
                                        <p:tav tm="100000">
                                          <p:val>
                                            <p:fltVal val="0"/>
                                          </p:val>
                                        </p:tav>
                                      </p:tavLst>
                                    </p:anim>
                                    <p:anim calcmode="lin" valueType="num">
                                      <p:cBhvr>
                                        <p:cTn id="108" dur="2000" fill="hold"/>
                                        <p:tgtEl>
                                          <p:spTgt spid="695303"/>
                                        </p:tgtEl>
                                        <p:attrNameLst>
                                          <p:attrName>ppt_h</p:attrName>
                                        </p:attrNameLst>
                                      </p:cBhvr>
                                      <p:tavLst>
                                        <p:tav tm="0">
                                          <p:val>
                                            <p:fltVal val="0"/>
                                          </p:val>
                                        </p:tav>
                                        <p:tav tm="100000">
                                          <p:val>
                                            <p:strVal val="#ppt_h"/>
                                          </p:val>
                                        </p:tav>
                                      </p:tavLst>
                                    </p:anim>
                                    <p:anim calcmode="lin" valueType="num">
                                      <p:cBhvr>
                                        <p:cTn id="109" dur="2000" fill="hold"/>
                                        <p:tgtEl>
                                          <p:spTgt spid="695303"/>
                                        </p:tgtEl>
                                        <p:attrNameLst>
                                          <p:attrName>ppt_w</p:attrName>
                                        </p:attrNameLst>
                                      </p:cBhvr>
                                      <p:tavLst>
                                        <p:tav tm="0">
                                          <p:val>
                                            <p:fltVal val="0"/>
                                          </p:val>
                                        </p:tav>
                                        <p:tav tm="100000">
                                          <p:val>
                                            <p:strVal val="#ppt_w"/>
                                          </p:val>
                                        </p:tav>
                                      </p:tavLst>
                                    </p:anim>
                                  </p:childTnLst>
                                </p:cTn>
                              </p:par>
                              <p:par>
                                <p:cTn id="110" presetID="35" presetClass="entr" presetSubtype="0" fill="hold" grpId="0" nodeType="withEffect">
                                  <p:stCondLst>
                                    <p:cond delay="0"/>
                                  </p:stCondLst>
                                  <p:childTnLst>
                                    <p:set>
                                      <p:cBhvr>
                                        <p:cTn id="111" dur="1" fill="hold">
                                          <p:stCondLst>
                                            <p:cond delay="0"/>
                                          </p:stCondLst>
                                        </p:cTn>
                                        <p:tgtEl>
                                          <p:spTgt spid="695304"/>
                                        </p:tgtEl>
                                        <p:attrNameLst>
                                          <p:attrName>style.visibility</p:attrName>
                                        </p:attrNameLst>
                                      </p:cBhvr>
                                      <p:to>
                                        <p:strVal val="visible"/>
                                      </p:to>
                                    </p:set>
                                    <p:animEffect transition="in" filter="fade">
                                      <p:cBhvr>
                                        <p:cTn id="112" dur="2000"/>
                                        <p:tgtEl>
                                          <p:spTgt spid="695304"/>
                                        </p:tgtEl>
                                      </p:cBhvr>
                                    </p:animEffect>
                                    <p:anim calcmode="lin" valueType="num">
                                      <p:cBhvr>
                                        <p:cTn id="113" dur="2000" fill="hold"/>
                                        <p:tgtEl>
                                          <p:spTgt spid="695304"/>
                                        </p:tgtEl>
                                        <p:attrNameLst>
                                          <p:attrName>style.rotation</p:attrName>
                                        </p:attrNameLst>
                                      </p:cBhvr>
                                      <p:tavLst>
                                        <p:tav tm="0">
                                          <p:val>
                                            <p:fltVal val="720"/>
                                          </p:val>
                                        </p:tav>
                                        <p:tav tm="100000">
                                          <p:val>
                                            <p:fltVal val="0"/>
                                          </p:val>
                                        </p:tav>
                                      </p:tavLst>
                                    </p:anim>
                                    <p:anim calcmode="lin" valueType="num">
                                      <p:cBhvr>
                                        <p:cTn id="114" dur="2000" fill="hold"/>
                                        <p:tgtEl>
                                          <p:spTgt spid="695304"/>
                                        </p:tgtEl>
                                        <p:attrNameLst>
                                          <p:attrName>ppt_h</p:attrName>
                                        </p:attrNameLst>
                                      </p:cBhvr>
                                      <p:tavLst>
                                        <p:tav tm="0">
                                          <p:val>
                                            <p:fltVal val="0"/>
                                          </p:val>
                                        </p:tav>
                                        <p:tav tm="100000">
                                          <p:val>
                                            <p:strVal val="#ppt_h"/>
                                          </p:val>
                                        </p:tav>
                                      </p:tavLst>
                                    </p:anim>
                                    <p:anim calcmode="lin" valueType="num">
                                      <p:cBhvr>
                                        <p:cTn id="115" dur="2000" fill="hold"/>
                                        <p:tgtEl>
                                          <p:spTgt spid="695304"/>
                                        </p:tgtEl>
                                        <p:attrNameLst>
                                          <p:attrName>ppt_w</p:attrName>
                                        </p:attrNameLst>
                                      </p:cBhvr>
                                      <p:tavLst>
                                        <p:tav tm="0">
                                          <p:val>
                                            <p:fltVal val="0"/>
                                          </p:val>
                                        </p:tav>
                                        <p:tav tm="100000">
                                          <p:val>
                                            <p:strVal val="#ppt_w"/>
                                          </p:val>
                                        </p:tav>
                                      </p:tavLst>
                                    </p:anim>
                                  </p:childTnLst>
                                </p:cTn>
                              </p:par>
                              <p:par>
                                <p:cTn id="116" presetID="22" presetClass="entr" presetSubtype="2" fill="hold" grpId="0" nodeType="withEffect">
                                  <p:stCondLst>
                                    <p:cond delay="0"/>
                                  </p:stCondLst>
                                  <p:childTnLst>
                                    <p:set>
                                      <p:cBhvr>
                                        <p:cTn id="117" dur="1" fill="hold">
                                          <p:stCondLst>
                                            <p:cond delay="0"/>
                                          </p:stCondLst>
                                        </p:cTn>
                                        <p:tgtEl>
                                          <p:spTgt spid="695313"/>
                                        </p:tgtEl>
                                        <p:attrNameLst>
                                          <p:attrName>style.visibility</p:attrName>
                                        </p:attrNameLst>
                                      </p:cBhvr>
                                      <p:to>
                                        <p:strVal val="visible"/>
                                      </p:to>
                                    </p:set>
                                    <p:animEffect transition="in" filter="wipe(right)">
                                      <p:cBhvr>
                                        <p:cTn id="118" dur="500"/>
                                        <p:tgtEl>
                                          <p:spTgt spid="695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5303" grpId="0" animBg="1"/>
      <p:bldP spid="695304" grpId="0" animBg="1"/>
      <p:bldP spid="695306" grpId="0" animBg="1"/>
      <p:bldP spid="695307" grpId="0" animBg="1"/>
      <p:bldP spid="695308" grpId="0" animBg="1"/>
      <p:bldP spid="695309" grpId="0" animBg="1"/>
      <p:bldP spid="695310" grpId="0" animBg="1"/>
      <p:bldP spid="695311" grpId="0" animBg="1"/>
      <p:bldP spid="695312" grpId="0" animBg="1"/>
      <p:bldP spid="695313" grpId="0" animBg="1"/>
      <p:bldP spid="695314"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Rectangle 2"/>
          <p:cNvSpPr>
            <a:spLocks noGrp="1" noChangeArrowheads="1"/>
          </p:cNvSpPr>
          <p:nvPr>
            <p:ph type="title"/>
          </p:nvPr>
        </p:nvSpPr>
        <p:spPr>
          <a:xfrm>
            <a:off x="3962400" y="4953000"/>
            <a:ext cx="4953000" cy="1676400"/>
          </a:xfrm>
        </p:spPr>
        <p:txBody>
          <a:bodyPr/>
          <a:lstStyle/>
          <a:p>
            <a:pPr eaLnBrk="1" hangingPunct="1"/>
            <a:r>
              <a:rPr kumimoji="1" lang="en-US" sz="3200" b="1" i="1">
                <a:solidFill>
                  <a:schemeClr val="bg1"/>
                </a:solidFill>
                <a:latin typeface="Arial" charset="0"/>
                <a:ea typeface="ＭＳ Ｐゴシック" charset="0"/>
                <a:cs typeface="ＭＳ Ｐゴシック" charset="0"/>
              </a:rPr>
              <a:t>Sự hiện diện của Đức Chúa Trời đầy dẫy trong cung điện mới của Ngài!</a:t>
            </a:r>
            <a:endParaRPr kumimoji="1" lang="en-US" sz="3200" b="1" i="1">
              <a:latin typeface="Arial" charset="0"/>
              <a:ea typeface="ＭＳ Ｐゴシック" charset="0"/>
              <a:cs typeface="ＭＳ Ｐゴシック" charset="0"/>
            </a:endParaRPr>
          </a:p>
        </p:txBody>
      </p:sp>
      <p:sp>
        <p:nvSpPr>
          <p:cNvPr id="654340" name="Text Box 4" descr="White marble"/>
          <p:cNvSpPr txBox="1">
            <a:spLocks noChangeArrowheads="1"/>
          </p:cNvSpPr>
          <p:nvPr/>
        </p:nvSpPr>
        <p:spPr bwMode="auto">
          <a:xfrm>
            <a:off x="4114800" y="914400"/>
            <a:ext cx="4800600" cy="240665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200" b="1">
                <a:latin typeface="Arial" charset="0"/>
              </a:rPr>
              <a:t>Áng mây bao phủ hội mạc và sự vinh hiển của Đức Giê-hô-va đầy dẫy Đền tạm.</a:t>
            </a:r>
          </a:p>
          <a:p>
            <a:pPr algn="r"/>
            <a:r>
              <a:rPr lang="en-US" b="1">
                <a:latin typeface="Arial" charset="0"/>
              </a:rPr>
              <a:t>Xuất 40:34 </a:t>
            </a:r>
            <a:r>
              <a:rPr lang="en-US" sz="1800" b="1">
                <a:latin typeface="Arial" charset="0"/>
              </a:rPr>
              <a:t>ESV</a:t>
            </a:r>
            <a:endParaRPr lang="en-US" sz="1800">
              <a:latin typeface="Arial" charset="0"/>
            </a:endParaRPr>
          </a:p>
        </p:txBody>
      </p:sp>
      <p:pic>
        <p:nvPicPr>
          <p:cNvPr id="354307" name="Picture 6" descr="TabernacleFirePillar150"/>
          <p:cNvPicPr>
            <a:picLocks noChangeAspect="1" noChangeArrowheads="1"/>
          </p:cNvPicPr>
          <p:nvPr/>
        </p:nvPicPr>
        <p:blipFill>
          <a:blip r:embed="rId4">
            <a:extLst>
              <a:ext uri="{28A0092B-C50C-407E-A947-70E740481C1C}">
                <a14:useLocalDpi xmlns:a14="http://schemas.microsoft.com/office/drawing/2010/main" val="0"/>
              </a:ext>
            </a:extLst>
          </a:blip>
          <a:srcRect l="28235" r="21344" b="36504"/>
          <a:stretch>
            <a:fillRect/>
          </a:stretch>
        </p:blipFill>
        <p:spPr bwMode="auto">
          <a:xfrm>
            <a:off x="0" y="0"/>
            <a:ext cx="3810000" cy="678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54340"/>
                                        </p:tgtEl>
                                        <p:attrNameLst>
                                          <p:attrName>style.visibility</p:attrName>
                                        </p:attrNameLst>
                                      </p:cBhvr>
                                      <p:to>
                                        <p:strVal val="visible"/>
                                      </p:to>
                                    </p:set>
                                    <p:animEffect transition="in" filter="fade">
                                      <p:cBhvr>
                                        <p:cTn id="7" dur="770" decel="100000"/>
                                        <p:tgtEl>
                                          <p:spTgt spid="654340"/>
                                        </p:tgtEl>
                                      </p:cBhvr>
                                    </p:animEffect>
                                    <p:animScale>
                                      <p:cBhvr>
                                        <p:cTn id="8" dur="770" decel="100000"/>
                                        <p:tgtEl>
                                          <p:spTgt spid="654340"/>
                                        </p:tgtEl>
                                      </p:cBhvr>
                                      <p:from x="10000" y="10000"/>
                                      <p:to x="200000" y="450000"/>
                                    </p:animScale>
                                    <p:animScale>
                                      <p:cBhvr>
                                        <p:cTn id="9" dur="1230" accel="100000" fill="hold">
                                          <p:stCondLst>
                                            <p:cond delay="770"/>
                                          </p:stCondLst>
                                        </p:cTn>
                                        <p:tgtEl>
                                          <p:spTgt spid="654340"/>
                                        </p:tgtEl>
                                      </p:cBhvr>
                                      <p:from x="200000" y="450000"/>
                                      <p:to x="100000" y="100000"/>
                                    </p:animScale>
                                    <p:set>
                                      <p:cBhvr>
                                        <p:cTn id="10" dur="770" fill="hold"/>
                                        <p:tgtEl>
                                          <p:spTgt spid="654340"/>
                                        </p:tgtEl>
                                        <p:attrNameLst>
                                          <p:attrName>ppt_x</p:attrName>
                                        </p:attrNameLst>
                                      </p:cBhvr>
                                      <p:to>
                                        <p:strVal val="(0.5)"/>
                                      </p:to>
                                    </p:set>
                                    <p:anim from="(0.5)" to="(#ppt_x)" calcmode="lin" valueType="num">
                                      <p:cBhvr>
                                        <p:cTn id="11" dur="1230" accel="100000" fill="hold">
                                          <p:stCondLst>
                                            <p:cond delay="770"/>
                                          </p:stCondLst>
                                        </p:cTn>
                                        <p:tgtEl>
                                          <p:spTgt spid="654340"/>
                                        </p:tgtEl>
                                        <p:attrNameLst>
                                          <p:attrName>ppt_x</p:attrName>
                                        </p:attrNameLst>
                                      </p:cBhvr>
                                    </p:anim>
                                    <p:set>
                                      <p:cBhvr>
                                        <p:cTn id="12" dur="770" fill="hold"/>
                                        <p:tgtEl>
                                          <p:spTgt spid="654340"/>
                                        </p:tgtEl>
                                        <p:attrNameLst>
                                          <p:attrName>ppt_y</p:attrName>
                                        </p:attrNameLst>
                                      </p:cBhvr>
                                      <p:to>
                                        <p:strVal val="(#ppt_y+0.4)"/>
                                      </p:to>
                                    </p:set>
                                    <p:anim from="(#ppt_y+0.4)" to="(#ppt_y)" calcmode="lin" valueType="num">
                                      <p:cBhvr>
                                        <p:cTn id="13" dur="1230" accel="100000" fill="hold">
                                          <p:stCondLst>
                                            <p:cond delay="770"/>
                                          </p:stCondLst>
                                        </p:cTn>
                                        <p:tgtEl>
                                          <p:spTgt spid="65434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9" presetClass="entr" presetSubtype="0" decel="100000" fill="hold" grpId="0" nodeType="clickEffect">
                                  <p:stCondLst>
                                    <p:cond delay="0"/>
                                  </p:stCondLst>
                                  <p:childTnLst>
                                    <p:set>
                                      <p:cBhvr>
                                        <p:cTn id="17" dur="1" fill="hold">
                                          <p:stCondLst>
                                            <p:cond delay="0"/>
                                          </p:stCondLst>
                                        </p:cTn>
                                        <p:tgtEl>
                                          <p:spTgt spid="654338"/>
                                        </p:tgtEl>
                                        <p:attrNameLst>
                                          <p:attrName>style.visibility</p:attrName>
                                        </p:attrNameLst>
                                      </p:cBhvr>
                                      <p:to>
                                        <p:strVal val="visible"/>
                                      </p:to>
                                    </p:set>
                                    <p:anim calcmode="lin" valueType="num">
                                      <p:cBhvr>
                                        <p:cTn id="18" dur="500" fill="hold"/>
                                        <p:tgtEl>
                                          <p:spTgt spid="654338"/>
                                        </p:tgtEl>
                                        <p:attrNameLst>
                                          <p:attrName>ppt_w</p:attrName>
                                        </p:attrNameLst>
                                      </p:cBhvr>
                                      <p:tavLst>
                                        <p:tav tm="0">
                                          <p:val>
                                            <p:fltVal val="0"/>
                                          </p:val>
                                        </p:tav>
                                        <p:tav tm="100000">
                                          <p:val>
                                            <p:strVal val="#ppt_w"/>
                                          </p:val>
                                        </p:tav>
                                      </p:tavLst>
                                    </p:anim>
                                    <p:anim calcmode="lin" valueType="num">
                                      <p:cBhvr>
                                        <p:cTn id="19" dur="500" fill="hold"/>
                                        <p:tgtEl>
                                          <p:spTgt spid="654338"/>
                                        </p:tgtEl>
                                        <p:attrNameLst>
                                          <p:attrName>ppt_h</p:attrName>
                                        </p:attrNameLst>
                                      </p:cBhvr>
                                      <p:tavLst>
                                        <p:tav tm="0">
                                          <p:val>
                                            <p:fltVal val="0"/>
                                          </p:val>
                                        </p:tav>
                                        <p:tav tm="100000">
                                          <p:val>
                                            <p:strVal val="#ppt_h"/>
                                          </p:val>
                                        </p:tav>
                                      </p:tavLst>
                                    </p:anim>
                                    <p:anim calcmode="lin" valueType="num">
                                      <p:cBhvr>
                                        <p:cTn id="20" dur="500" fill="hold"/>
                                        <p:tgtEl>
                                          <p:spTgt spid="654338"/>
                                        </p:tgtEl>
                                        <p:attrNameLst>
                                          <p:attrName>style.rotation</p:attrName>
                                        </p:attrNameLst>
                                      </p:cBhvr>
                                      <p:tavLst>
                                        <p:tav tm="0">
                                          <p:val>
                                            <p:fltVal val="360"/>
                                          </p:val>
                                        </p:tav>
                                        <p:tav tm="100000">
                                          <p:val>
                                            <p:fltVal val="0"/>
                                          </p:val>
                                        </p:tav>
                                      </p:tavLst>
                                    </p:anim>
                                    <p:animEffect transition="in" filter="fade">
                                      <p:cBhvr>
                                        <p:cTn id="21" dur="500"/>
                                        <p:tgtEl>
                                          <p:spTgt spid="65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4338" grpId="0"/>
      <p:bldP spid="654340"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2" descr="OMSSO008"/>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4648200" y="3287713"/>
            <a:ext cx="4495800" cy="3570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6354" name="Picture 3" descr="Slide1"/>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0" y="3371850"/>
            <a:ext cx="4648200" cy="348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1844" name="Text Box 4"/>
          <p:cNvSpPr txBox="1">
            <a:spLocks noChangeArrowheads="1"/>
          </p:cNvSpPr>
          <p:nvPr/>
        </p:nvSpPr>
        <p:spPr bwMode="auto">
          <a:xfrm>
            <a:off x="1600200" y="5745163"/>
            <a:ext cx="7391400" cy="5794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eaLnBrk="1" hangingPunct="1">
              <a:spcBef>
                <a:spcPct val="50000"/>
              </a:spcBef>
              <a:defRPr/>
            </a:pPr>
            <a:r>
              <a:rPr lang="en-US" sz="3200" b="1">
                <a:solidFill>
                  <a:schemeClr val="bg1"/>
                </a:solidFill>
                <a:latin typeface="Times New Roman" pitchFamily="18" charset="0"/>
                <a:ea typeface="ＭＳ Ｐゴシック" pitchFamily="34" charset="-128"/>
                <a:cs typeface="Arial" pitchFamily="34" charset="0"/>
              </a:rPr>
              <a:t>Côl 1:13-14 (NIV) </a:t>
            </a:r>
          </a:p>
        </p:txBody>
      </p:sp>
      <p:pic>
        <p:nvPicPr>
          <p:cNvPr id="356356" name="Picture 5" descr="OMSSO083"/>
          <p:cNvPicPr>
            <a:picLocks noChangeAspect="1" noChangeArrowheads="1"/>
          </p:cNvPicPr>
          <p:nvPr/>
        </p:nvPicPr>
        <p:blipFill>
          <a:blip r:embed="rId5">
            <a:lum bright="-24000"/>
            <a:extLst>
              <a:ext uri="{28A0092B-C50C-407E-A947-70E740481C1C}">
                <a14:useLocalDpi xmlns:a14="http://schemas.microsoft.com/office/drawing/2010/main" val="0"/>
              </a:ext>
            </a:extLst>
          </a:blip>
          <a:srcRect/>
          <a:stretch>
            <a:fillRect/>
          </a:stretch>
        </p:blipFill>
        <p:spPr bwMode="auto">
          <a:xfrm>
            <a:off x="2514600" y="0"/>
            <a:ext cx="3733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6357" name="Picture 6" descr="Red Sea"/>
          <p:cNvPicPr>
            <a:picLocks noChangeAspect="1" noChangeArrowheads="1"/>
          </p:cNvPicPr>
          <p:nvPr/>
        </p:nvPicPr>
        <p:blipFill>
          <a:blip r:embed="rId6">
            <a:lum bright="-18000"/>
            <a:extLst>
              <a:ext uri="{28A0092B-C50C-407E-A947-70E740481C1C}">
                <a14:useLocalDpi xmlns:a14="http://schemas.microsoft.com/office/drawing/2010/main" val="0"/>
              </a:ext>
            </a:extLst>
          </a:blip>
          <a:srcRect r="55833" b="17778"/>
          <a:stretch>
            <a:fillRect/>
          </a:stretch>
        </p:blipFill>
        <p:spPr bwMode="auto">
          <a:xfrm>
            <a:off x="6197600" y="0"/>
            <a:ext cx="2946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6358" name="Picture 7" descr="World Travel 051"/>
          <p:cNvPicPr>
            <a:picLocks noChangeAspect="1" noChangeArrowheads="1"/>
          </p:cNvPicPr>
          <p:nvPr/>
        </p:nvPicPr>
        <p:blipFill>
          <a:blip r:embed="rId7">
            <a:lum bright="-24000"/>
            <a:extLst>
              <a:ext uri="{28A0092B-C50C-407E-A947-70E740481C1C}">
                <a14:useLocalDpi xmlns:a14="http://schemas.microsoft.com/office/drawing/2010/main" val="0"/>
              </a:ext>
            </a:extLst>
          </a:blip>
          <a:srcRect/>
          <a:stretch>
            <a:fillRect/>
          </a:stretch>
        </p:blipFill>
        <p:spPr bwMode="auto">
          <a:xfrm>
            <a:off x="0" y="0"/>
            <a:ext cx="2744788"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1848" name="Text Box 8"/>
          <p:cNvSpPr txBox="1">
            <a:spLocks noChangeArrowheads="1"/>
          </p:cNvSpPr>
          <p:nvPr/>
        </p:nvSpPr>
        <p:spPr bwMode="auto">
          <a:xfrm>
            <a:off x="762000" y="1981200"/>
            <a:ext cx="7924800" cy="25288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i="1">
                <a:solidFill>
                  <a:schemeClr val="bg1"/>
                </a:solidFill>
                <a:latin typeface="Arial" charset="0"/>
              </a:rPr>
              <a:t>Ngài đã giải thoát chúng ta khỏi quyền của sự tối tăm, làm cho chúng ta dời qua nước của Con rất yêu dấu Ngài, trong Con đó chúng ta có sự cứu chuộc, là sự tha tội. </a:t>
            </a:r>
          </a:p>
        </p:txBody>
      </p:sp>
      <p:sp>
        <p:nvSpPr>
          <p:cNvPr id="291850" name="Rectangle 10"/>
          <p:cNvSpPr>
            <a:spLocks noGrp="1" noChangeArrowheads="1"/>
          </p:cNvSpPr>
          <p:nvPr>
            <p:ph type="title" idx="4294967295"/>
          </p:nvPr>
        </p:nvSpPr>
        <p:spPr>
          <a:xfrm>
            <a:off x="0" y="152400"/>
            <a:ext cx="9144000" cy="641350"/>
          </a:xfrm>
          <a:effectLst>
            <a:outerShdw blurRad="63500" dist="53882" dir="2700000" algn="ctr" rotWithShape="0">
              <a:schemeClr val="tx1">
                <a:alpha val="74998"/>
              </a:schemeClr>
            </a:outerShdw>
          </a:effectLst>
        </p:spPr>
        <p:txBody>
          <a:bodyPr anchor="t">
            <a:spAutoFit/>
          </a:bodyPr>
          <a:lstStyle/>
          <a:p>
            <a:pPr eaLnBrk="1" hangingPunct="1">
              <a:spcBef>
                <a:spcPct val="50000"/>
              </a:spcBef>
              <a:defRPr/>
            </a:pPr>
            <a:r>
              <a:rPr lang="en-US" sz="3600" b="1">
                <a:solidFill>
                  <a:schemeClr val="bg1"/>
                </a:solidFill>
                <a:latin typeface="Arial" charset="0"/>
                <a:ea typeface="ＭＳ Ｐゴシック" charset="0"/>
                <a:cs typeface="ＭＳ Ｐゴシック" charset="0"/>
              </a:rPr>
              <a:t>Xuất Ê-díp-tô Ký mô tả sự cứu chuộc</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291848"/>
                                        </p:tgtEl>
                                        <p:attrNameLst>
                                          <p:attrName>style.visibility</p:attrName>
                                        </p:attrNameLst>
                                      </p:cBhvr>
                                      <p:to>
                                        <p:strVal val="visible"/>
                                      </p:to>
                                    </p:set>
                                    <p:animEffect transition="in" filter="dissolve">
                                      <p:cBhvr>
                                        <p:cTn id="7" dur="500"/>
                                        <p:tgtEl>
                                          <p:spTgt spid="2918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8" grpId="0"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0" name="Picture 2" descr="moses"/>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524000" y="0"/>
            <a:ext cx="12192000" cy="7010400"/>
          </a:xfrm>
          <a:noFill/>
          <a:extLst>
            <a:ext uri="{909E8E84-426E-40dd-AFC4-6F175D3DCCD1}">
              <a14:hiddenFill xmlns:a14="http://schemas.microsoft.com/office/drawing/2010/main" xmlns="">
                <a:solidFill>
                  <a:srgbClr val="FFFFFF"/>
                </a:solidFill>
              </a14:hiddenFill>
            </a:ext>
          </a:extLst>
        </p:spPr>
      </p:pic>
      <p:sp>
        <p:nvSpPr>
          <p:cNvPr id="334867" name="Rectangle 19"/>
          <p:cNvSpPr>
            <a:spLocks noGrp="1" noChangeArrowheads="1"/>
          </p:cNvSpPr>
          <p:nvPr>
            <p:ph type="title" idx="4294967295"/>
          </p:nvPr>
        </p:nvSpPr>
        <p:spPr>
          <a:xfrm>
            <a:off x="914400" y="1066800"/>
            <a:ext cx="8229600" cy="1143000"/>
          </a:xfrm>
        </p:spPr>
        <p:txBody>
          <a:bodyPr/>
          <a:lstStyle/>
          <a:p>
            <a:pPr eaLnBrk="1" hangingPunct="1">
              <a:defRPr/>
            </a:pPr>
            <a:r>
              <a:rPr lang="en-US" sz="3200">
                <a:latin typeface="Arial" charset="0"/>
                <a:cs typeface="Arial" charset="0"/>
              </a:rPr>
              <a:t>Vì sao Luật pháp lại cần thiết đến vậy?</a:t>
            </a:r>
          </a:p>
        </p:txBody>
      </p:sp>
      <p:sp>
        <p:nvSpPr>
          <p:cNvPr id="334868" name="Rectangle 20"/>
          <p:cNvSpPr>
            <a:spLocks noChangeArrowheads="1"/>
          </p:cNvSpPr>
          <p:nvPr/>
        </p:nvSpPr>
        <p:spPr bwMode="auto">
          <a:xfrm>
            <a:off x="-228600" y="5486400"/>
            <a:ext cx="8229600" cy="1143000"/>
          </a:xfrm>
          <a:prstGeom prst="rect">
            <a:avLst/>
          </a:prstGeom>
          <a:noFill/>
          <a:ln w="9525">
            <a:noFill/>
            <a:miter lim="800000"/>
            <a:headEnd/>
            <a:tailEnd/>
          </a:ln>
          <a:effectLst/>
        </p:spPr>
        <p:txBody>
          <a:bodyPr anchor="ctr" anchorCtr="1"/>
          <a:lstStyle/>
          <a:p>
            <a:pPr algn="ctr" eaLnBrk="1" hangingPunct="1">
              <a:defRPr/>
            </a:pPr>
            <a:r>
              <a:rPr lang="en-US" sz="4000" b="1">
                <a:solidFill>
                  <a:schemeClr val="tx2"/>
                </a:solidFill>
                <a:effectLst>
                  <a:outerShdw blurRad="38100" dist="38100" dir="2700000" algn="tl">
                    <a:srgbClr val="000000"/>
                  </a:outerShdw>
                </a:effectLst>
                <a:latin typeface="Arial" charset="0"/>
                <a:cs typeface="Arial" charset="0"/>
              </a:rPr>
              <a:t>Luật Pháp ban cho Y-sơ-ra-ên hiến chương của chính thể</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iterate type="lt">
                                    <p:tmPct val="0"/>
                                  </p:iterate>
                                  <p:childTnLst>
                                    <p:set>
                                      <p:cBhvr>
                                        <p:cTn id="6" dur="1" fill="hold">
                                          <p:stCondLst>
                                            <p:cond delay="0"/>
                                          </p:stCondLst>
                                        </p:cTn>
                                        <p:tgtEl>
                                          <p:spTgt spid="334850"/>
                                        </p:tgtEl>
                                        <p:attrNameLst>
                                          <p:attrName>style.visibility</p:attrName>
                                        </p:attrNameLst>
                                      </p:cBhvr>
                                      <p:to>
                                        <p:strVal val="visible"/>
                                      </p:to>
                                    </p:set>
                                    <p:animEffect transition="in" filter="fade">
                                      <p:cBhvr>
                                        <p:cTn id="7" dur="2000"/>
                                        <p:tgtEl>
                                          <p:spTgt spid="3348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34868">
                                            <p:txEl>
                                              <p:pRg st="0" end="0"/>
                                            </p:txEl>
                                          </p:spTgt>
                                        </p:tgtEl>
                                        <p:attrNameLst>
                                          <p:attrName>style.visibility</p:attrName>
                                        </p:attrNameLst>
                                      </p:cBhvr>
                                      <p:to>
                                        <p:strVal val="visible"/>
                                      </p:to>
                                    </p:set>
                                    <p:animEffect transition="in" filter="dissolve">
                                      <p:cBhvr>
                                        <p:cTn id="12" dur="500"/>
                                        <p:tgtEl>
                                          <p:spTgt spid="3348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68" grpId="0" build="p"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p:cNvSpPr>
            <a:spLocks noGrp="1" noChangeArrowheads="1"/>
          </p:cNvSpPr>
          <p:nvPr>
            <p:ph type="title"/>
          </p:nvPr>
        </p:nvSpPr>
        <p:spPr/>
        <p:txBody>
          <a:bodyPr/>
          <a:lstStyle/>
          <a:p>
            <a:pPr eaLnBrk="1" hangingPunct="1"/>
            <a:r>
              <a:rPr kumimoji="1" lang="en-US">
                <a:latin typeface="Times New Roman" charset="0"/>
                <a:ea typeface="ＭＳ Ｐゴシック" charset="0"/>
                <a:cs typeface="ＭＳ Ｐゴシック" charset="0"/>
              </a:rPr>
              <a:t>Black (Supplements follow)</a:t>
            </a:r>
          </a:p>
        </p:txBody>
      </p:sp>
      <p:sp>
        <p:nvSpPr>
          <p:cNvPr id="360450" name="Rectangle 3"/>
          <p:cNvSpPr>
            <a:spLocks noGrp="1" noChangeArrowheads="1"/>
          </p:cNvSpPr>
          <p:nvPr>
            <p:ph type="body" idx="1"/>
          </p:nvPr>
        </p:nvSpPr>
        <p:spPr/>
        <p:txBody>
          <a:bodyPr/>
          <a:lstStyle/>
          <a:p>
            <a:pPr eaLnBrk="1" hangingPunct="1"/>
            <a:endParaRPr kumimoji="1" lang="en-US">
              <a:latin typeface="Times New Roman" charset="0"/>
              <a:ea typeface="ＭＳ Ｐゴシック" charset="0"/>
              <a:cs typeface="ＭＳ Ｐゴシック" charset="0"/>
            </a:endParaRPr>
          </a:p>
        </p:txBody>
      </p:sp>
    </p:spTree>
  </p:cSld>
  <p:clrMapOvr>
    <a:masterClrMapping/>
  </p:clrMapOvr>
  <p:transition spd="med">
    <p:randomBar dir="vert"/>
  </p:transition>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362498" name="Text Box 4"/>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107</a:t>
            </a:r>
          </a:p>
        </p:txBody>
      </p:sp>
      <p:sp>
        <p:nvSpPr>
          <p:cNvPr id="41989" name="Rectangle 5"/>
          <p:cNvSpPr>
            <a:spLocks noGrp="1" noChangeArrowheads="1"/>
          </p:cNvSpPr>
          <p:nvPr>
            <p:ph type="title"/>
          </p:nvPr>
        </p:nvSpPr>
        <p:spPr>
          <a:xfrm>
            <a:off x="5791200" y="1828800"/>
            <a:ext cx="2971800" cy="3124200"/>
          </a:xfrm>
        </p:spPr>
        <p:txBody>
          <a:bodyPr/>
          <a:lstStyle/>
          <a:p>
            <a:pPr algn="ctr">
              <a:defRPr/>
            </a:pPr>
            <a:r>
              <a:rPr lang="en-US" altLang="zh-CN" b="1" i="0">
                <a:latin typeface="Times New Roman" charset="0"/>
                <a:ea typeface="宋体" charset="0"/>
                <a:cs typeface="宋体" charset="0"/>
              </a:rPr>
              <a:t>Bản đồ cuộc Xuất hành</a:t>
            </a:r>
            <a:endParaRPr lang="en-US" sz="2000" i="0">
              <a:latin typeface="Times New Roman" charset="0"/>
              <a:ea typeface="宋体" charset="0"/>
              <a:cs typeface="宋体" charset="0"/>
            </a:endParaRPr>
          </a:p>
        </p:txBody>
      </p:sp>
      <p:pic>
        <p:nvPicPr>
          <p:cNvPr id="362500" name="Picture 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8113" y="76200"/>
            <a:ext cx="5062537" cy="6781800"/>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41992" name="Text Box 8"/>
          <p:cNvSpPr txBox="1">
            <a:spLocks noChangeArrowheads="1"/>
          </p:cNvSpPr>
          <p:nvPr/>
        </p:nvSpPr>
        <p:spPr bwMode="auto">
          <a:xfrm>
            <a:off x="5529263" y="5638800"/>
            <a:ext cx="3309937" cy="666750"/>
          </a:xfrm>
          <a:prstGeom prst="rect">
            <a:avLst/>
          </a:prstGeom>
          <a:noFill/>
          <a:ln w="12700" cap="sq">
            <a:noFill/>
            <a:miter lim="800000"/>
            <a:headEnd type="none" w="sm" len="sm"/>
            <a:tailEnd type="none" w="sm" len="sm"/>
          </a:ln>
          <a:effectLst/>
        </p:spPr>
        <p:txBody>
          <a:bodyPr>
            <a:spAutoFit/>
          </a:bodyPr>
          <a:lstStyle/>
          <a:p>
            <a:pPr algn="ctr">
              <a:defRPr/>
            </a:pPr>
            <a:r>
              <a:rPr kumimoji="1" lang="en-US" altLang="zh-CN" sz="1600" i="1">
                <a:solidFill>
                  <a:schemeClr val="tx2"/>
                </a:solidFill>
                <a:effectLst>
                  <a:outerShdw blurRad="38100" dist="38100" dir="2700000" algn="tl">
                    <a:srgbClr val="000000"/>
                  </a:outerShdw>
                </a:effectLst>
                <a:latin typeface="Arial Black" pitchFamily="34" charset="0"/>
                <a:ea typeface="宋体" pitchFamily="2" charset="-122"/>
                <a:cs typeface="+mn-cs"/>
              </a:rPr>
              <a:t>The Bible Visual Resource Book</a:t>
            </a:r>
            <a:r>
              <a:rPr kumimoji="1" lang="en-US" altLang="zh-CN" sz="1600">
                <a:solidFill>
                  <a:schemeClr val="tx2"/>
                </a:solidFill>
                <a:effectLst>
                  <a:outerShdw blurRad="38100" dist="38100" dir="2700000" algn="tl">
                    <a:srgbClr val="000000"/>
                  </a:outerShdw>
                </a:effectLst>
                <a:latin typeface="Arial Black" pitchFamily="34" charset="0"/>
                <a:ea typeface="宋体" pitchFamily="2" charset="-122"/>
                <a:cs typeface="+mn-cs"/>
              </a:rPr>
              <a:t>, 23</a:t>
            </a:r>
            <a:endParaRPr kumimoji="1" lang="en-US" sz="1600">
              <a:solidFill>
                <a:schemeClr val="tx2"/>
              </a:solidFill>
              <a:effectLst>
                <a:outerShdw blurRad="38100" dist="38100" dir="2700000" algn="tl">
                  <a:srgbClr val="000000"/>
                </a:outerShdw>
              </a:effectLst>
              <a:latin typeface="Arial Black" pitchFamily="34" charset="0"/>
              <a:ea typeface="宋体" pitchFamily="2" charset="-122"/>
              <a:cs typeface="+mn-cs"/>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09250" name="Rectangle 2"/>
          <p:cNvSpPr>
            <a:spLocks noGrp="1" noChangeArrowheads="1"/>
          </p:cNvSpPr>
          <p:nvPr>
            <p:ph type="title"/>
          </p:nvPr>
        </p:nvSpPr>
        <p:spPr>
          <a:xfrm>
            <a:off x="6096000" y="2057400"/>
            <a:ext cx="2743200" cy="2590800"/>
          </a:xfrm>
          <a:solidFill>
            <a:schemeClr val="accent1"/>
          </a:solidFill>
        </p:spPr>
        <p:txBody>
          <a:bodyPr/>
          <a:lstStyle/>
          <a:p>
            <a:pPr algn="ctr" eaLnBrk="1" hangingPunct="1">
              <a:defRPr/>
            </a:pPr>
            <a:r>
              <a:rPr lang="en-US" altLang="zh-CN">
                <a:ea typeface="宋体" pitchFamily="2" charset="-122"/>
              </a:rPr>
              <a:t>Thầy tế lễ thượng phẩm</a:t>
            </a:r>
            <a:endParaRPr lang="en-US">
              <a:ea typeface="宋体" pitchFamily="2" charset="-122"/>
            </a:endParaRPr>
          </a:p>
        </p:txBody>
      </p:sp>
      <p:sp>
        <p:nvSpPr>
          <p:cNvPr id="364547" name="Text Box 3"/>
          <p:cNvSpPr txBox="1">
            <a:spLocks noChangeArrowheads="1"/>
          </p:cNvSpPr>
          <p:nvPr/>
        </p:nvSpPr>
        <p:spPr bwMode="auto">
          <a:xfrm>
            <a:off x="8145463" y="152400"/>
            <a:ext cx="8445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119c</a:t>
            </a:r>
          </a:p>
        </p:txBody>
      </p:sp>
      <p:pic>
        <p:nvPicPr>
          <p:cNvPr id="364548" name="Picture 4"/>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0" y="0"/>
            <a:ext cx="5832475"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366594" name="Group 102"/>
          <p:cNvGrpSpPr>
            <a:grpSpLocks/>
          </p:cNvGrpSpPr>
          <p:nvPr/>
        </p:nvGrpSpPr>
        <p:grpSpPr bwMode="auto">
          <a:xfrm>
            <a:off x="0" y="609600"/>
            <a:ext cx="9144000" cy="6324600"/>
            <a:chOff x="0" y="336"/>
            <a:chExt cx="5760" cy="2211"/>
          </a:xfrm>
        </p:grpSpPr>
        <p:grpSp>
          <p:nvGrpSpPr>
            <p:cNvPr id="366597" name="Group 3"/>
            <p:cNvGrpSpPr>
              <a:grpSpLocks/>
            </p:cNvGrpSpPr>
            <p:nvPr/>
          </p:nvGrpSpPr>
          <p:grpSpPr bwMode="auto">
            <a:xfrm>
              <a:off x="0" y="336"/>
              <a:ext cx="951" cy="224"/>
              <a:chOff x="0" y="0"/>
              <a:chExt cx="672" cy="422"/>
            </a:xfrm>
          </p:grpSpPr>
          <p:sp>
            <p:nvSpPr>
              <p:cNvPr id="366653" name="Rectangle 4"/>
              <p:cNvSpPr>
                <a:spLocks noChangeArrowheads="1"/>
              </p:cNvSpPr>
              <p:nvPr/>
            </p:nvSpPr>
            <p:spPr bwMode="auto">
              <a:xfrm>
                <a:off x="0" y="0"/>
                <a:ext cx="67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366654" name="Group 5"/>
              <p:cNvGrpSpPr>
                <a:grpSpLocks/>
              </p:cNvGrpSpPr>
              <p:nvPr/>
            </p:nvGrpSpPr>
            <p:grpSpPr bwMode="auto">
              <a:xfrm>
                <a:off x="0" y="0"/>
                <a:ext cx="672" cy="422"/>
                <a:chOff x="0" y="0"/>
                <a:chExt cx="672" cy="422"/>
              </a:xfrm>
            </p:grpSpPr>
            <p:sp>
              <p:nvSpPr>
                <p:cNvPr id="366655" name="Rectangle 6"/>
                <p:cNvSpPr>
                  <a:spLocks noChangeArrowheads="1"/>
                </p:cNvSpPr>
                <p:nvPr/>
              </p:nvSpPr>
              <p:spPr bwMode="auto">
                <a:xfrm>
                  <a:off x="32" y="0"/>
                  <a:ext cx="60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solidFill>
                        <a:schemeClr val="tx2"/>
                      </a:solidFill>
                      <a:latin typeface="Arial Narrow" charset="0"/>
                      <a:cs typeface="Times New Roman" charset="0"/>
                    </a:rPr>
                    <a:t> </a:t>
                  </a:r>
                  <a:endParaRPr lang="en-US">
                    <a:solidFill>
                      <a:schemeClr val="tx2"/>
                    </a:solidFill>
                    <a:latin typeface="Arial Narrow" charset="0"/>
                  </a:endParaRPr>
                </a:p>
              </p:txBody>
            </p:sp>
            <p:sp>
              <p:nvSpPr>
                <p:cNvPr id="366656" name="Rectangle 7"/>
                <p:cNvSpPr>
                  <a:spLocks noChangeArrowheads="1"/>
                </p:cNvSpPr>
                <p:nvPr/>
              </p:nvSpPr>
              <p:spPr bwMode="auto">
                <a:xfrm>
                  <a:off x="0" y="0"/>
                  <a:ext cx="67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grpSp>
          <p:nvGrpSpPr>
            <p:cNvPr id="366598" name="Group 8"/>
            <p:cNvGrpSpPr>
              <a:grpSpLocks/>
            </p:cNvGrpSpPr>
            <p:nvPr/>
          </p:nvGrpSpPr>
          <p:grpSpPr bwMode="auto">
            <a:xfrm>
              <a:off x="951" y="336"/>
              <a:ext cx="2387" cy="224"/>
              <a:chOff x="672" y="0"/>
              <a:chExt cx="1688" cy="422"/>
            </a:xfrm>
          </p:grpSpPr>
          <p:sp>
            <p:nvSpPr>
              <p:cNvPr id="366649" name="Rectangle 9"/>
              <p:cNvSpPr>
                <a:spLocks noChangeArrowheads="1"/>
              </p:cNvSpPr>
              <p:nvPr/>
            </p:nvSpPr>
            <p:spPr bwMode="auto">
              <a:xfrm>
                <a:off x="672" y="0"/>
                <a:ext cx="168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366650" name="Group 10"/>
              <p:cNvGrpSpPr>
                <a:grpSpLocks/>
              </p:cNvGrpSpPr>
              <p:nvPr/>
            </p:nvGrpSpPr>
            <p:grpSpPr bwMode="auto">
              <a:xfrm>
                <a:off x="672" y="0"/>
                <a:ext cx="1688" cy="422"/>
                <a:chOff x="672" y="0"/>
                <a:chExt cx="1688" cy="422"/>
              </a:xfrm>
            </p:grpSpPr>
            <p:sp>
              <p:nvSpPr>
                <p:cNvPr id="366651" name="Rectangle 11"/>
                <p:cNvSpPr>
                  <a:spLocks noChangeArrowheads="1"/>
                </p:cNvSpPr>
                <p:nvPr/>
              </p:nvSpPr>
              <p:spPr bwMode="auto">
                <a:xfrm>
                  <a:off x="704" y="0"/>
                  <a:ext cx="16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800" b="1">
                      <a:solidFill>
                        <a:schemeClr val="tx2"/>
                      </a:solidFill>
                      <a:cs typeface="Times New Roman" charset="0"/>
                    </a:rPr>
                    <a:t>Y-sơ-ra-ên</a:t>
                  </a:r>
                  <a:endParaRPr lang="en-US" sz="2800">
                    <a:solidFill>
                      <a:schemeClr val="tx2"/>
                    </a:solidFill>
                  </a:endParaRPr>
                </a:p>
              </p:txBody>
            </p:sp>
            <p:sp>
              <p:nvSpPr>
                <p:cNvPr id="366652" name="Rectangle 12"/>
                <p:cNvSpPr>
                  <a:spLocks noChangeArrowheads="1"/>
                </p:cNvSpPr>
                <p:nvPr/>
              </p:nvSpPr>
              <p:spPr bwMode="auto">
                <a:xfrm>
                  <a:off x="672" y="0"/>
                  <a:ext cx="1688"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grpSp>
          <p:nvGrpSpPr>
            <p:cNvPr id="366599" name="Group 13"/>
            <p:cNvGrpSpPr>
              <a:grpSpLocks/>
            </p:cNvGrpSpPr>
            <p:nvPr/>
          </p:nvGrpSpPr>
          <p:grpSpPr bwMode="auto">
            <a:xfrm>
              <a:off x="3338" y="336"/>
              <a:ext cx="2422" cy="224"/>
              <a:chOff x="2360" y="0"/>
              <a:chExt cx="1712" cy="422"/>
            </a:xfrm>
          </p:grpSpPr>
          <p:sp>
            <p:nvSpPr>
              <p:cNvPr id="366645" name="Rectangle 14"/>
              <p:cNvSpPr>
                <a:spLocks noChangeArrowheads="1"/>
              </p:cNvSpPr>
              <p:nvPr/>
            </p:nvSpPr>
            <p:spPr bwMode="auto">
              <a:xfrm>
                <a:off x="2360" y="0"/>
                <a:ext cx="171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366646" name="Group 15"/>
              <p:cNvGrpSpPr>
                <a:grpSpLocks/>
              </p:cNvGrpSpPr>
              <p:nvPr/>
            </p:nvGrpSpPr>
            <p:grpSpPr bwMode="auto">
              <a:xfrm>
                <a:off x="2360" y="0"/>
                <a:ext cx="1712" cy="422"/>
                <a:chOff x="2360" y="0"/>
                <a:chExt cx="1712" cy="422"/>
              </a:xfrm>
            </p:grpSpPr>
            <p:sp>
              <p:nvSpPr>
                <p:cNvPr id="366647" name="Rectangle 16"/>
                <p:cNvSpPr>
                  <a:spLocks noChangeArrowheads="1"/>
                </p:cNvSpPr>
                <p:nvPr/>
              </p:nvSpPr>
              <p:spPr bwMode="auto">
                <a:xfrm>
                  <a:off x="2392" y="0"/>
                  <a:ext cx="16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b="1">
                      <a:solidFill>
                        <a:schemeClr val="tx2"/>
                      </a:solidFill>
                      <a:latin typeface="Arial" charset="0"/>
                      <a:cs typeface="Times New Roman" charset="0"/>
                    </a:rPr>
                    <a:t>Hội Thánh</a:t>
                  </a:r>
                  <a:endParaRPr lang="en-US">
                    <a:solidFill>
                      <a:schemeClr val="tx2"/>
                    </a:solidFill>
                    <a:latin typeface="Arial" charset="0"/>
                  </a:endParaRPr>
                </a:p>
              </p:txBody>
            </p:sp>
            <p:sp>
              <p:nvSpPr>
                <p:cNvPr id="366648" name="Rectangle 17"/>
                <p:cNvSpPr>
                  <a:spLocks noChangeArrowheads="1"/>
                </p:cNvSpPr>
                <p:nvPr/>
              </p:nvSpPr>
              <p:spPr bwMode="auto">
                <a:xfrm>
                  <a:off x="2360" y="0"/>
                  <a:ext cx="17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grpSp>
          <p:nvGrpSpPr>
            <p:cNvPr id="366600" name="Group 18"/>
            <p:cNvGrpSpPr>
              <a:grpSpLocks/>
            </p:cNvGrpSpPr>
            <p:nvPr/>
          </p:nvGrpSpPr>
          <p:grpSpPr bwMode="auto">
            <a:xfrm>
              <a:off x="0" y="560"/>
              <a:ext cx="951" cy="398"/>
              <a:chOff x="0" y="422"/>
              <a:chExt cx="672" cy="748"/>
            </a:xfrm>
          </p:grpSpPr>
          <p:sp>
            <p:nvSpPr>
              <p:cNvPr id="366643" name="Rectangle 19"/>
              <p:cNvSpPr>
                <a:spLocks noChangeArrowheads="1"/>
              </p:cNvSpPr>
              <p:nvPr/>
            </p:nvSpPr>
            <p:spPr bwMode="auto">
              <a:xfrm>
                <a:off x="32" y="422"/>
                <a:ext cx="60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i="1">
                    <a:solidFill>
                      <a:schemeClr val="tx2"/>
                    </a:solidFill>
                    <a:latin typeface="Arial Narrow" charset="0"/>
                    <a:cs typeface="Times New Roman" charset="0"/>
                  </a:rPr>
                  <a:t>Nhân dạng</a:t>
                </a:r>
                <a:endParaRPr lang="en-US">
                  <a:solidFill>
                    <a:schemeClr val="tx2"/>
                  </a:solidFill>
                  <a:latin typeface="Arial Narrow" charset="0"/>
                </a:endParaRPr>
              </a:p>
            </p:txBody>
          </p:sp>
          <p:sp>
            <p:nvSpPr>
              <p:cNvPr id="366644" name="Rectangle 20"/>
              <p:cNvSpPr>
                <a:spLocks noChangeArrowheads="1"/>
              </p:cNvSpPr>
              <p:nvPr/>
            </p:nvSpPr>
            <p:spPr bwMode="auto">
              <a:xfrm>
                <a:off x="0" y="422"/>
                <a:ext cx="67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66601" name="Group 21"/>
            <p:cNvGrpSpPr>
              <a:grpSpLocks/>
            </p:cNvGrpSpPr>
            <p:nvPr/>
          </p:nvGrpSpPr>
          <p:grpSpPr bwMode="auto">
            <a:xfrm>
              <a:off x="951" y="560"/>
              <a:ext cx="2387" cy="398"/>
              <a:chOff x="672" y="422"/>
              <a:chExt cx="1688" cy="748"/>
            </a:xfrm>
          </p:grpSpPr>
          <p:sp>
            <p:nvSpPr>
              <p:cNvPr id="366641" name="Rectangle 22"/>
              <p:cNvSpPr>
                <a:spLocks noChangeArrowheads="1"/>
              </p:cNvSpPr>
              <p:nvPr/>
            </p:nvSpPr>
            <p:spPr bwMode="auto">
              <a:xfrm>
                <a:off x="704" y="422"/>
                <a:ext cx="162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solidFill>
                      <a:schemeClr val="tx2"/>
                    </a:solidFill>
                    <a:latin typeface="Arial Narrow" charset="0"/>
                    <a:cs typeface="Times New Roman" charset="0"/>
                  </a:rPr>
                  <a:t> </a:t>
                </a:r>
                <a:r>
                  <a:rPr lang="en-US" sz="2000">
                    <a:solidFill>
                      <a:schemeClr val="tx2"/>
                    </a:solidFill>
                    <a:latin typeface="Arial" charset="0"/>
                    <a:cs typeface="Times New Roman" charset="0"/>
                  </a:rPr>
                  <a:t>Con cháu thuộc thể của Áp-ra-ham (Ga 6:12-16)</a:t>
                </a:r>
                <a:endParaRPr lang="en-US" sz="2000">
                  <a:solidFill>
                    <a:schemeClr val="tx2"/>
                  </a:solidFill>
                  <a:latin typeface="Arial" charset="0"/>
                </a:endParaRPr>
              </a:p>
            </p:txBody>
          </p:sp>
          <p:sp>
            <p:nvSpPr>
              <p:cNvPr id="366642" name="Rectangle 23"/>
              <p:cNvSpPr>
                <a:spLocks noChangeArrowheads="1"/>
              </p:cNvSpPr>
              <p:nvPr/>
            </p:nvSpPr>
            <p:spPr bwMode="auto">
              <a:xfrm>
                <a:off x="672" y="422"/>
                <a:ext cx="168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66602" name="Group 24"/>
            <p:cNvGrpSpPr>
              <a:grpSpLocks/>
            </p:cNvGrpSpPr>
            <p:nvPr/>
          </p:nvGrpSpPr>
          <p:grpSpPr bwMode="auto">
            <a:xfrm>
              <a:off x="3338" y="560"/>
              <a:ext cx="2422" cy="398"/>
              <a:chOff x="2360" y="422"/>
              <a:chExt cx="1712" cy="748"/>
            </a:xfrm>
          </p:grpSpPr>
          <p:sp>
            <p:nvSpPr>
              <p:cNvPr id="366639" name="Rectangle 25"/>
              <p:cNvSpPr>
                <a:spLocks noChangeArrowheads="1"/>
              </p:cNvSpPr>
              <p:nvPr/>
            </p:nvSpPr>
            <p:spPr bwMode="auto">
              <a:xfrm>
                <a:off x="2392" y="422"/>
                <a:ext cx="164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000">
                    <a:solidFill>
                      <a:schemeClr val="tx2"/>
                    </a:solidFill>
                    <a:latin typeface="Arial" charset="0"/>
                    <a:cs typeface="Times New Roman" charset="0"/>
                  </a:rPr>
                  <a:t>Con cháu thuộc linh của Áp-ra-ham (Ga 3:7, 29)</a:t>
                </a:r>
                <a:endParaRPr lang="en-US" sz="2000">
                  <a:solidFill>
                    <a:schemeClr val="tx2"/>
                  </a:solidFill>
                  <a:latin typeface="Arial" charset="0"/>
                </a:endParaRPr>
              </a:p>
            </p:txBody>
          </p:sp>
          <p:sp>
            <p:nvSpPr>
              <p:cNvPr id="366640" name="Rectangle 26"/>
              <p:cNvSpPr>
                <a:spLocks noChangeArrowheads="1"/>
              </p:cNvSpPr>
              <p:nvPr/>
            </p:nvSpPr>
            <p:spPr bwMode="auto">
              <a:xfrm>
                <a:off x="2360" y="422"/>
                <a:ext cx="171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66603" name="Group 27"/>
            <p:cNvGrpSpPr>
              <a:grpSpLocks/>
            </p:cNvGrpSpPr>
            <p:nvPr/>
          </p:nvGrpSpPr>
          <p:grpSpPr bwMode="auto">
            <a:xfrm>
              <a:off x="0" y="958"/>
              <a:ext cx="951" cy="458"/>
              <a:chOff x="0" y="1170"/>
              <a:chExt cx="672" cy="863"/>
            </a:xfrm>
          </p:grpSpPr>
          <p:sp>
            <p:nvSpPr>
              <p:cNvPr id="366637" name="Rectangle 28"/>
              <p:cNvSpPr>
                <a:spLocks noChangeArrowheads="1"/>
              </p:cNvSpPr>
              <p:nvPr/>
            </p:nvSpPr>
            <p:spPr bwMode="auto">
              <a:xfrm>
                <a:off x="32" y="1170"/>
                <a:ext cx="60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i="1">
                    <a:solidFill>
                      <a:schemeClr val="tx2"/>
                    </a:solidFill>
                    <a:latin typeface="Arial Narrow" charset="0"/>
                    <a:cs typeface="Times New Roman" charset="0"/>
                  </a:rPr>
                  <a:t> Giao ước Pa-lét-tin</a:t>
                </a:r>
                <a:endParaRPr lang="en-US">
                  <a:solidFill>
                    <a:schemeClr val="tx2"/>
                  </a:solidFill>
                  <a:latin typeface="Arial Narrow" charset="0"/>
                </a:endParaRPr>
              </a:p>
            </p:txBody>
          </p:sp>
          <p:sp>
            <p:nvSpPr>
              <p:cNvPr id="366638" name="Rectangle 29"/>
              <p:cNvSpPr>
                <a:spLocks noChangeArrowheads="1"/>
              </p:cNvSpPr>
              <p:nvPr/>
            </p:nvSpPr>
            <p:spPr bwMode="auto">
              <a:xfrm>
                <a:off x="0" y="1170"/>
                <a:ext cx="67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66604" name="Group 30"/>
            <p:cNvGrpSpPr>
              <a:grpSpLocks/>
            </p:cNvGrpSpPr>
            <p:nvPr/>
          </p:nvGrpSpPr>
          <p:grpSpPr bwMode="auto">
            <a:xfrm>
              <a:off x="951" y="958"/>
              <a:ext cx="2387" cy="458"/>
              <a:chOff x="672" y="1170"/>
              <a:chExt cx="1688" cy="863"/>
            </a:xfrm>
          </p:grpSpPr>
          <p:sp>
            <p:nvSpPr>
              <p:cNvPr id="366635" name="Rectangle 31"/>
              <p:cNvSpPr>
                <a:spLocks noChangeArrowheads="1"/>
              </p:cNvSpPr>
              <p:nvPr/>
            </p:nvSpPr>
            <p:spPr bwMode="auto">
              <a:xfrm>
                <a:off x="704" y="1170"/>
                <a:ext cx="162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solidFill>
                      <a:schemeClr val="tx2"/>
                    </a:solidFill>
                    <a:latin typeface="Arial Narrow" charset="0"/>
                    <a:cs typeface="Times New Roman" charset="0"/>
                  </a:rPr>
                  <a:t> </a:t>
                </a:r>
                <a:r>
                  <a:rPr lang="en-US" sz="2000">
                    <a:solidFill>
                      <a:schemeClr val="tx2"/>
                    </a:solidFill>
                    <a:latin typeface="Arial" charset="0"/>
                    <a:cs typeface="Times New Roman" charset="0"/>
                  </a:rPr>
                  <a:t>Vẫn chưa hoàn tất (Phục 30:1-10) nhưng đã hoàn thành một phần vào năm 1948 (Êxê 37:1-7)</a:t>
                </a:r>
                <a:endParaRPr lang="en-US" sz="2000">
                  <a:solidFill>
                    <a:schemeClr val="tx2"/>
                  </a:solidFill>
                  <a:latin typeface="Arial" charset="0"/>
                </a:endParaRPr>
              </a:p>
            </p:txBody>
          </p:sp>
          <p:sp>
            <p:nvSpPr>
              <p:cNvPr id="366636" name="Rectangle 32"/>
              <p:cNvSpPr>
                <a:spLocks noChangeArrowheads="1"/>
              </p:cNvSpPr>
              <p:nvPr/>
            </p:nvSpPr>
            <p:spPr bwMode="auto">
              <a:xfrm>
                <a:off x="672" y="1170"/>
                <a:ext cx="1688"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66605" name="Group 33"/>
            <p:cNvGrpSpPr>
              <a:grpSpLocks/>
            </p:cNvGrpSpPr>
            <p:nvPr/>
          </p:nvGrpSpPr>
          <p:grpSpPr bwMode="auto">
            <a:xfrm>
              <a:off x="3338" y="958"/>
              <a:ext cx="2422" cy="458"/>
              <a:chOff x="2360" y="1170"/>
              <a:chExt cx="1712" cy="863"/>
            </a:xfrm>
          </p:grpSpPr>
          <p:sp>
            <p:nvSpPr>
              <p:cNvPr id="366633" name="Rectangle 34"/>
              <p:cNvSpPr>
                <a:spLocks noChangeArrowheads="1"/>
              </p:cNvSpPr>
              <p:nvPr/>
            </p:nvSpPr>
            <p:spPr bwMode="auto">
              <a:xfrm>
                <a:off x="2392" y="1170"/>
                <a:ext cx="164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000">
                    <a:solidFill>
                      <a:schemeClr val="tx2"/>
                    </a:solidFill>
                    <a:latin typeface="Arial" charset="0"/>
                    <a:cs typeface="Times New Roman" charset="0"/>
                  </a:rPr>
                  <a:t> Không có đất hứa (Giao ước Pa-lét-tin) được xác nhận bởi các Cơ Đốc nhân trong hiện tại</a:t>
                </a:r>
                <a:endParaRPr lang="en-US" sz="2000">
                  <a:solidFill>
                    <a:schemeClr val="tx2"/>
                  </a:solidFill>
                  <a:latin typeface="Arial" charset="0"/>
                </a:endParaRPr>
              </a:p>
            </p:txBody>
          </p:sp>
          <p:sp>
            <p:nvSpPr>
              <p:cNvPr id="366634" name="Rectangle 35"/>
              <p:cNvSpPr>
                <a:spLocks noChangeArrowheads="1"/>
              </p:cNvSpPr>
              <p:nvPr/>
            </p:nvSpPr>
            <p:spPr bwMode="auto">
              <a:xfrm>
                <a:off x="2360" y="1170"/>
                <a:ext cx="171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66606" name="Group 36"/>
            <p:cNvGrpSpPr>
              <a:grpSpLocks/>
            </p:cNvGrpSpPr>
            <p:nvPr/>
          </p:nvGrpSpPr>
          <p:grpSpPr bwMode="auto">
            <a:xfrm>
              <a:off x="0" y="1416"/>
              <a:ext cx="951" cy="336"/>
              <a:chOff x="0" y="2033"/>
              <a:chExt cx="672" cy="633"/>
            </a:xfrm>
          </p:grpSpPr>
          <p:sp>
            <p:nvSpPr>
              <p:cNvPr id="366631" name="Rectangle 37"/>
              <p:cNvSpPr>
                <a:spLocks noChangeArrowheads="1"/>
              </p:cNvSpPr>
              <p:nvPr/>
            </p:nvSpPr>
            <p:spPr bwMode="auto">
              <a:xfrm>
                <a:off x="32" y="2033"/>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i="1">
                    <a:solidFill>
                      <a:schemeClr val="tx2"/>
                    </a:solidFill>
                    <a:latin typeface="Arial Narrow" charset="0"/>
                    <a:cs typeface="Times New Roman" charset="0"/>
                  </a:rPr>
                  <a:t> Luật pháp</a:t>
                </a:r>
                <a:endParaRPr lang="en-US">
                  <a:solidFill>
                    <a:schemeClr val="tx2"/>
                  </a:solidFill>
                  <a:latin typeface="Arial Narrow" charset="0"/>
                </a:endParaRPr>
              </a:p>
            </p:txBody>
          </p:sp>
          <p:sp>
            <p:nvSpPr>
              <p:cNvPr id="366632" name="Rectangle 38"/>
              <p:cNvSpPr>
                <a:spLocks noChangeArrowheads="1"/>
              </p:cNvSpPr>
              <p:nvPr/>
            </p:nvSpPr>
            <p:spPr bwMode="auto">
              <a:xfrm>
                <a:off x="0" y="2033"/>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66607" name="Group 39"/>
            <p:cNvGrpSpPr>
              <a:grpSpLocks/>
            </p:cNvGrpSpPr>
            <p:nvPr/>
          </p:nvGrpSpPr>
          <p:grpSpPr bwMode="auto">
            <a:xfrm>
              <a:off x="951" y="1416"/>
              <a:ext cx="2387" cy="336"/>
              <a:chOff x="672" y="2033"/>
              <a:chExt cx="1688" cy="633"/>
            </a:xfrm>
          </p:grpSpPr>
          <p:sp>
            <p:nvSpPr>
              <p:cNvPr id="366629" name="Rectangle 40"/>
              <p:cNvSpPr>
                <a:spLocks noChangeArrowheads="1"/>
              </p:cNvSpPr>
              <p:nvPr/>
            </p:nvSpPr>
            <p:spPr bwMode="auto">
              <a:xfrm>
                <a:off x="704" y="2033"/>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solidFill>
                      <a:schemeClr val="tx2"/>
                    </a:solidFill>
                    <a:latin typeface="Arial Narrow" charset="0"/>
                    <a:cs typeface="Times New Roman" charset="0"/>
                  </a:rPr>
                  <a:t> </a:t>
                </a:r>
                <a:r>
                  <a:rPr lang="en-US" sz="2000">
                    <a:solidFill>
                      <a:schemeClr val="tx2"/>
                    </a:solidFill>
                    <a:latin typeface="Arial" charset="0"/>
                    <a:cs typeface="Times New Roman" charset="0"/>
                  </a:rPr>
                  <a:t>Yêu cầu phải giữ luận pháp (Xuất 19—20)</a:t>
                </a:r>
                <a:endParaRPr lang="en-US" sz="2000">
                  <a:solidFill>
                    <a:schemeClr val="tx2"/>
                  </a:solidFill>
                  <a:latin typeface="Arial" charset="0"/>
                </a:endParaRPr>
              </a:p>
            </p:txBody>
          </p:sp>
          <p:sp>
            <p:nvSpPr>
              <p:cNvPr id="366630" name="Rectangle 41"/>
              <p:cNvSpPr>
                <a:spLocks noChangeArrowheads="1"/>
              </p:cNvSpPr>
              <p:nvPr/>
            </p:nvSpPr>
            <p:spPr bwMode="auto">
              <a:xfrm>
                <a:off x="672" y="2033"/>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66608" name="Group 42"/>
            <p:cNvGrpSpPr>
              <a:grpSpLocks/>
            </p:cNvGrpSpPr>
            <p:nvPr/>
          </p:nvGrpSpPr>
          <p:grpSpPr bwMode="auto">
            <a:xfrm>
              <a:off x="3338" y="1416"/>
              <a:ext cx="2422" cy="336"/>
              <a:chOff x="2360" y="2033"/>
              <a:chExt cx="1712" cy="633"/>
            </a:xfrm>
          </p:grpSpPr>
          <p:sp>
            <p:nvSpPr>
              <p:cNvPr id="366627" name="Rectangle 43"/>
              <p:cNvSpPr>
                <a:spLocks noChangeArrowheads="1"/>
              </p:cNvSpPr>
              <p:nvPr/>
            </p:nvSpPr>
            <p:spPr bwMode="auto">
              <a:xfrm>
                <a:off x="2392" y="2033"/>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000">
                    <a:solidFill>
                      <a:schemeClr val="tx2"/>
                    </a:solidFill>
                    <a:latin typeface="Arial" charset="0"/>
                    <a:cs typeface="Times New Roman" charset="0"/>
                  </a:rPr>
                  <a:t> Tự do đối với luật pháp (Rô 7; Ga 3)</a:t>
                </a:r>
                <a:endParaRPr lang="en-US" sz="2000">
                  <a:solidFill>
                    <a:schemeClr val="tx2"/>
                  </a:solidFill>
                  <a:latin typeface="Arial" charset="0"/>
                </a:endParaRPr>
              </a:p>
            </p:txBody>
          </p:sp>
          <p:sp>
            <p:nvSpPr>
              <p:cNvPr id="366628" name="Rectangle 44"/>
              <p:cNvSpPr>
                <a:spLocks noChangeArrowheads="1"/>
              </p:cNvSpPr>
              <p:nvPr/>
            </p:nvSpPr>
            <p:spPr bwMode="auto">
              <a:xfrm>
                <a:off x="2360" y="2033"/>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66609" name="Group 45"/>
            <p:cNvGrpSpPr>
              <a:grpSpLocks/>
            </p:cNvGrpSpPr>
            <p:nvPr/>
          </p:nvGrpSpPr>
          <p:grpSpPr bwMode="auto">
            <a:xfrm>
              <a:off x="0" y="1752"/>
              <a:ext cx="951" cy="398"/>
              <a:chOff x="0" y="2666"/>
              <a:chExt cx="672" cy="748"/>
            </a:xfrm>
          </p:grpSpPr>
          <p:sp>
            <p:nvSpPr>
              <p:cNvPr id="366625" name="Rectangle 46"/>
              <p:cNvSpPr>
                <a:spLocks noChangeArrowheads="1"/>
              </p:cNvSpPr>
              <p:nvPr/>
            </p:nvSpPr>
            <p:spPr bwMode="auto">
              <a:xfrm>
                <a:off x="32" y="2666"/>
                <a:ext cx="60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i="1">
                    <a:solidFill>
                      <a:schemeClr val="tx2"/>
                    </a:solidFill>
                    <a:latin typeface="Arial Narrow" charset="0"/>
                    <a:cs typeface="Times New Roman" charset="0"/>
                  </a:rPr>
                  <a:t> Thời hạn</a:t>
                </a:r>
                <a:endParaRPr lang="en-US">
                  <a:solidFill>
                    <a:schemeClr val="tx2"/>
                  </a:solidFill>
                  <a:latin typeface="Arial Narrow" charset="0"/>
                </a:endParaRPr>
              </a:p>
            </p:txBody>
          </p:sp>
          <p:sp>
            <p:nvSpPr>
              <p:cNvPr id="366626" name="Rectangle 47"/>
              <p:cNvSpPr>
                <a:spLocks noChangeArrowheads="1"/>
              </p:cNvSpPr>
              <p:nvPr/>
            </p:nvSpPr>
            <p:spPr bwMode="auto">
              <a:xfrm>
                <a:off x="0" y="2666"/>
                <a:ext cx="67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66610" name="Group 48"/>
            <p:cNvGrpSpPr>
              <a:grpSpLocks/>
            </p:cNvGrpSpPr>
            <p:nvPr/>
          </p:nvGrpSpPr>
          <p:grpSpPr bwMode="auto">
            <a:xfrm>
              <a:off x="951" y="1752"/>
              <a:ext cx="2387" cy="398"/>
              <a:chOff x="672" y="2666"/>
              <a:chExt cx="1688" cy="748"/>
            </a:xfrm>
          </p:grpSpPr>
          <p:sp>
            <p:nvSpPr>
              <p:cNvPr id="366623" name="Rectangle 49"/>
              <p:cNvSpPr>
                <a:spLocks noChangeArrowheads="1"/>
              </p:cNvSpPr>
              <p:nvPr/>
            </p:nvSpPr>
            <p:spPr bwMode="auto">
              <a:xfrm>
                <a:off x="704" y="2666"/>
                <a:ext cx="162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solidFill>
                      <a:schemeClr val="tx2"/>
                    </a:solidFill>
                    <a:latin typeface="Arial Narrow" charset="0"/>
                    <a:cs typeface="Times New Roman" charset="0"/>
                  </a:rPr>
                  <a:t> </a:t>
                </a:r>
                <a:r>
                  <a:rPr lang="en-US" sz="2000">
                    <a:solidFill>
                      <a:schemeClr val="tx2"/>
                    </a:solidFill>
                    <a:latin typeface="Arial" charset="0"/>
                    <a:cs typeface="Times New Roman" charset="0"/>
                  </a:rPr>
                  <a:t>Áp-ra-ham (Sáng 12:1-3) đến đời đời (Giê 31:35-37)</a:t>
                </a:r>
                <a:endParaRPr lang="en-US" sz="2000">
                  <a:solidFill>
                    <a:schemeClr val="tx2"/>
                  </a:solidFill>
                  <a:latin typeface="Arial" charset="0"/>
                </a:endParaRPr>
              </a:p>
            </p:txBody>
          </p:sp>
          <p:sp>
            <p:nvSpPr>
              <p:cNvPr id="366624" name="Rectangle 50"/>
              <p:cNvSpPr>
                <a:spLocks noChangeArrowheads="1"/>
              </p:cNvSpPr>
              <p:nvPr/>
            </p:nvSpPr>
            <p:spPr bwMode="auto">
              <a:xfrm>
                <a:off x="672" y="2666"/>
                <a:ext cx="168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66611" name="Group 51"/>
            <p:cNvGrpSpPr>
              <a:grpSpLocks/>
            </p:cNvGrpSpPr>
            <p:nvPr/>
          </p:nvGrpSpPr>
          <p:grpSpPr bwMode="auto">
            <a:xfrm>
              <a:off x="3338" y="1752"/>
              <a:ext cx="2422" cy="398"/>
              <a:chOff x="2360" y="2666"/>
              <a:chExt cx="1712" cy="748"/>
            </a:xfrm>
          </p:grpSpPr>
          <p:sp>
            <p:nvSpPr>
              <p:cNvPr id="366621" name="Rectangle 52"/>
              <p:cNvSpPr>
                <a:spLocks noChangeArrowheads="1"/>
              </p:cNvSpPr>
              <p:nvPr/>
            </p:nvSpPr>
            <p:spPr bwMode="auto">
              <a:xfrm>
                <a:off x="2392" y="2666"/>
                <a:ext cx="164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solidFill>
                      <a:schemeClr val="tx2"/>
                    </a:solidFill>
                    <a:latin typeface="Arial Narrow" charset="0"/>
                    <a:cs typeface="Times New Roman" charset="0"/>
                  </a:rPr>
                  <a:t> </a:t>
                </a:r>
                <a:r>
                  <a:rPr lang="en-US" sz="2000">
                    <a:solidFill>
                      <a:schemeClr val="tx2"/>
                    </a:solidFill>
                    <a:latin typeface="Arial" charset="0"/>
                    <a:cs typeface="Times New Roman" charset="0"/>
                  </a:rPr>
                  <a:t>Lễ Ngũ tuần (Công 2) đến sự cất lên (1Tê 4:13-18) và ngay cả sau đó (?)</a:t>
                </a:r>
                <a:endParaRPr lang="en-US" sz="2000">
                  <a:solidFill>
                    <a:schemeClr val="tx2"/>
                  </a:solidFill>
                  <a:latin typeface="Arial" charset="0"/>
                </a:endParaRPr>
              </a:p>
            </p:txBody>
          </p:sp>
          <p:sp>
            <p:nvSpPr>
              <p:cNvPr id="366622" name="Rectangle 53"/>
              <p:cNvSpPr>
                <a:spLocks noChangeArrowheads="1"/>
              </p:cNvSpPr>
              <p:nvPr/>
            </p:nvSpPr>
            <p:spPr bwMode="auto">
              <a:xfrm>
                <a:off x="2360" y="2666"/>
                <a:ext cx="171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66612" name="Group 54"/>
            <p:cNvGrpSpPr>
              <a:grpSpLocks/>
            </p:cNvGrpSpPr>
            <p:nvPr/>
          </p:nvGrpSpPr>
          <p:grpSpPr bwMode="auto">
            <a:xfrm>
              <a:off x="0" y="2150"/>
              <a:ext cx="951" cy="397"/>
              <a:chOff x="0" y="3414"/>
              <a:chExt cx="672" cy="748"/>
            </a:xfrm>
          </p:grpSpPr>
          <p:sp>
            <p:nvSpPr>
              <p:cNvPr id="366619" name="Rectangle 55"/>
              <p:cNvSpPr>
                <a:spLocks noChangeArrowheads="1"/>
              </p:cNvSpPr>
              <p:nvPr/>
            </p:nvSpPr>
            <p:spPr bwMode="auto">
              <a:xfrm>
                <a:off x="32" y="3414"/>
                <a:ext cx="60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i="1">
                    <a:solidFill>
                      <a:schemeClr val="tx2"/>
                    </a:solidFill>
                    <a:latin typeface="Arial Narrow" charset="0"/>
                    <a:cs typeface="Times New Roman" charset="0"/>
                  </a:rPr>
                  <a:t> Cơn thạnh nộ</a:t>
                </a:r>
                <a:endParaRPr lang="en-US">
                  <a:solidFill>
                    <a:schemeClr val="tx2"/>
                  </a:solidFill>
                  <a:latin typeface="Arial Narrow" charset="0"/>
                </a:endParaRPr>
              </a:p>
            </p:txBody>
          </p:sp>
          <p:sp>
            <p:nvSpPr>
              <p:cNvPr id="366620" name="Rectangle 56"/>
              <p:cNvSpPr>
                <a:spLocks noChangeArrowheads="1"/>
              </p:cNvSpPr>
              <p:nvPr/>
            </p:nvSpPr>
            <p:spPr bwMode="auto">
              <a:xfrm>
                <a:off x="0" y="3414"/>
                <a:ext cx="67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66613" name="Group 57"/>
            <p:cNvGrpSpPr>
              <a:grpSpLocks/>
            </p:cNvGrpSpPr>
            <p:nvPr/>
          </p:nvGrpSpPr>
          <p:grpSpPr bwMode="auto">
            <a:xfrm>
              <a:off x="951" y="2150"/>
              <a:ext cx="2387" cy="397"/>
              <a:chOff x="672" y="3414"/>
              <a:chExt cx="1688" cy="748"/>
            </a:xfrm>
          </p:grpSpPr>
          <p:sp>
            <p:nvSpPr>
              <p:cNvPr id="366617" name="Rectangle 58"/>
              <p:cNvSpPr>
                <a:spLocks noChangeArrowheads="1"/>
              </p:cNvSpPr>
              <p:nvPr/>
            </p:nvSpPr>
            <p:spPr bwMode="auto">
              <a:xfrm>
                <a:off x="704" y="3414"/>
                <a:ext cx="162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solidFill>
                      <a:schemeClr val="tx2"/>
                    </a:solidFill>
                    <a:latin typeface="Arial Narrow" charset="0"/>
                    <a:cs typeface="Times New Roman" charset="0"/>
                  </a:rPr>
                  <a:t> </a:t>
                </a:r>
                <a:r>
                  <a:rPr lang="en-US" sz="2000">
                    <a:solidFill>
                      <a:schemeClr val="tx2"/>
                    </a:solidFill>
                    <a:latin typeface="Arial" charset="0"/>
                    <a:cs typeface="Times New Roman" charset="0"/>
                  </a:rPr>
                  <a:t>Trải qua đại nạn (Giê 30:7)</a:t>
                </a:r>
                <a:endParaRPr lang="en-US" sz="2000">
                  <a:solidFill>
                    <a:schemeClr val="tx2"/>
                  </a:solidFill>
                  <a:latin typeface="Arial" charset="0"/>
                </a:endParaRPr>
              </a:p>
            </p:txBody>
          </p:sp>
          <p:sp>
            <p:nvSpPr>
              <p:cNvPr id="366618" name="Rectangle 59"/>
              <p:cNvSpPr>
                <a:spLocks noChangeArrowheads="1"/>
              </p:cNvSpPr>
              <p:nvPr/>
            </p:nvSpPr>
            <p:spPr bwMode="auto">
              <a:xfrm>
                <a:off x="672" y="3414"/>
                <a:ext cx="168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66614" name="Group 60"/>
            <p:cNvGrpSpPr>
              <a:grpSpLocks/>
            </p:cNvGrpSpPr>
            <p:nvPr/>
          </p:nvGrpSpPr>
          <p:grpSpPr bwMode="auto">
            <a:xfrm>
              <a:off x="3338" y="2150"/>
              <a:ext cx="2422" cy="397"/>
              <a:chOff x="2360" y="3414"/>
              <a:chExt cx="1712" cy="748"/>
            </a:xfrm>
          </p:grpSpPr>
          <p:sp>
            <p:nvSpPr>
              <p:cNvPr id="366615" name="Rectangle 61"/>
              <p:cNvSpPr>
                <a:spLocks noChangeArrowheads="1"/>
              </p:cNvSpPr>
              <p:nvPr/>
            </p:nvSpPr>
            <p:spPr bwMode="auto">
              <a:xfrm>
                <a:off x="2392" y="3414"/>
                <a:ext cx="164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000">
                    <a:solidFill>
                      <a:schemeClr val="tx2"/>
                    </a:solidFill>
                    <a:latin typeface="Arial" charset="0"/>
                    <a:cs typeface="Times New Roman" charset="0"/>
                  </a:rPr>
                  <a:t>Thoát khỏi con thạnh nộ (1Tê. 5:9; Khải 3:10)</a:t>
                </a:r>
                <a:endParaRPr lang="en-US" sz="2000">
                  <a:solidFill>
                    <a:schemeClr val="tx2"/>
                  </a:solidFill>
                  <a:latin typeface="Arial" charset="0"/>
                </a:endParaRPr>
              </a:p>
            </p:txBody>
          </p:sp>
          <p:sp>
            <p:nvSpPr>
              <p:cNvPr id="366616" name="Rectangle 62"/>
              <p:cNvSpPr>
                <a:spLocks noChangeArrowheads="1"/>
              </p:cNvSpPr>
              <p:nvPr/>
            </p:nvSpPr>
            <p:spPr bwMode="auto">
              <a:xfrm>
                <a:off x="2360" y="3414"/>
                <a:ext cx="171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sp>
        <p:nvSpPr>
          <p:cNvPr id="68707" name="Rectangle 99"/>
          <p:cNvSpPr>
            <a:spLocks noGrp="1" noChangeArrowheads="1"/>
          </p:cNvSpPr>
          <p:nvPr>
            <p:ph type="title"/>
          </p:nvPr>
        </p:nvSpPr>
        <p:spPr>
          <a:xfrm>
            <a:off x="152400" y="76200"/>
            <a:ext cx="8077200" cy="457200"/>
          </a:xfrm>
          <a:solidFill>
            <a:schemeClr val="folHlink"/>
          </a:solidFill>
        </p:spPr>
        <p:txBody>
          <a:bodyPr/>
          <a:lstStyle/>
          <a:p>
            <a:pPr algn="ctr">
              <a:defRPr/>
            </a:pPr>
            <a:r>
              <a:rPr lang="en-US" altLang="zh-CN" sz="3200" b="1">
                <a:latin typeface="Times New Roman" charset="0"/>
                <a:ea typeface="宋体" charset="0"/>
                <a:cs typeface="宋体" charset="0"/>
              </a:rPr>
              <a:t>Y-sơ-ra-ên &amp; Hội Thánh: Sự khác biệt</a:t>
            </a:r>
            <a:endParaRPr lang="en-US" sz="3200" b="1">
              <a:latin typeface="Times New Roman" charset="0"/>
              <a:ea typeface="宋体" charset="0"/>
              <a:cs typeface="宋体" charset="0"/>
            </a:endParaRPr>
          </a:p>
        </p:txBody>
      </p:sp>
      <p:sp>
        <p:nvSpPr>
          <p:cNvPr id="366596" name="Text Box 100"/>
          <p:cNvSpPr txBox="1">
            <a:spLocks noChangeArrowheads="1"/>
          </p:cNvSpPr>
          <p:nvPr/>
        </p:nvSpPr>
        <p:spPr bwMode="auto">
          <a:xfrm>
            <a:off x="8153400" y="762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117</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5"/>
          <p:cNvSpPr>
            <a:spLocks noChangeArrowheads="1"/>
          </p:cNvSpPr>
          <p:nvPr/>
        </p:nvSpPr>
        <p:spPr bwMode="auto">
          <a:xfrm>
            <a:off x="0" y="1524000"/>
            <a:ext cx="9144000" cy="4953000"/>
          </a:xfrm>
          <a:prstGeom prst="rect">
            <a:avLst/>
          </a:prstGeom>
          <a:solidFill>
            <a:srgbClr val="FFFF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p>
        </p:txBody>
      </p:sp>
      <p:sp>
        <p:nvSpPr>
          <p:cNvPr id="310274" name="Rectangle 2"/>
          <p:cNvSpPr>
            <a:spLocks noGrp="1" noChangeArrowheads="1"/>
          </p:cNvSpPr>
          <p:nvPr>
            <p:ph type="title"/>
          </p:nvPr>
        </p:nvSpPr>
        <p:spPr/>
        <p:txBody>
          <a:bodyPr/>
          <a:lstStyle/>
          <a:p>
            <a:pPr algn="ctr">
              <a:defRPr/>
            </a:pPr>
            <a:r>
              <a:rPr lang="en-US" b="1">
                <a:latin typeface="Arial Black" charset="0"/>
                <a:ea typeface="ＭＳ Ｐゴシック" charset="0"/>
                <a:cs typeface="ＭＳ Ｐゴシック" charset="0"/>
              </a:rPr>
              <a:t>Tên sách</a:t>
            </a:r>
          </a:p>
        </p:txBody>
      </p:sp>
      <p:sp>
        <p:nvSpPr>
          <p:cNvPr id="152579" name="Text Box 4"/>
          <p:cNvSpPr txBox="1">
            <a:spLocks noChangeArrowheads="1"/>
          </p:cNvSpPr>
          <p:nvPr/>
        </p:nvSpPr>
        <p:spPr bwMode="auto">
          <a:xfrm>
            <a:off x="8534400" y="150813"/>
            <a:ext cx="523875"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chemeClr val="tx2"/>
                </a:solidFill>
                <a:latin typeface="Arial" charset="0"/>
              </a:rPr>
              <a:t>99</a:t>
            </a:r>
          </a:p>
        </p:txBody>
      </p:sp>
      <p:sp>
        <p:nvSpPr>
          <p:cNvPr id="310278" name="Rectangle 6"/>
          <p:cNvSpPr>
            <a:spLocks noChangeArrowheads="1"/>
          </p:cNvSpPr>
          <p:nvPr/>
        </p:nvSpPr>
        <p:spPr bwMode="auto">
          <a:xfrm>
            <a:off x="304800" y="1752600"/>
            <a:ext cx="86106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a:lnSpc>
                <a:spcPct val="90000"/>
              </a:lnSpc>
              <a:spcBef>
                <a:spcPct val="20000"/>
              </a:spcBef>
              <a:buClr>
                <a:schemeClr val="hlink"/>
              </a:buClr>
              <a:buFontTx/>
              <a:buChar char="•"/>
            </a:pPr>
            <a:r>
              <a:rPr kumimoji="1" lang="en-US" altLang="zh-CN" sz="3200" b="1">
                <a:solidFill>
                  <a:srgbClr val="000000"/>
                </a:solidFill>
                <a:latin typeface="Times" charset="0"/>
                <a:ea typeface="宋体" charset="0"/>
                <a:cs typeface="宋体" charset="0"/>
              </a:rPr>
              <a:t>Tên tiếng Anh </a:t>
            </a:r>
            <a:r>
              <a:rPr kumimoji="1" lang="en-US" altLang="zh-CN" sz="3200" b="1" i="1">
                <a:solidFill>
                  <a:srgbClr val="000000"/>
                </a:solidFill>
                <a:latin typeface="Times" charset="0"/>
                <a:ea typeface="宋体" charset="0"/>
                <a:cs typeface="宋体" charset="0"/>
              </a:rPr>
              <a:t>Exodus</a:t>
            </a:r>
            <a:r>
              <a:rPr kumimoji="1" lang="en-US" altLang="zh-CN" sz="3200" b="1">
                <a:solidFill>
                  <a:srgbClr val="000000"/>
                </a:solidFill>
                <a:latin typeface="Times" charset="0"/>
                <a:ea typeface="宋体" charset="0"/>
                <a:cs typeface="宋体" charset="0"/>
              </a:rPr>
              <a:t> (“Xuất Hành") chuyển ngữ từ tựa đề kép trong tiếng Hy-lạp </a:t>
            </a:r>
            <a:r>
              <a:rPr kumimoji="1" lang="en-US" altLang="zh-CN" sz="3200" b="1" i="1">
                <a:solidFill>
                  <a:srgbClr val="000000"/>
                </a:solidFill>
                <a:latin typeface="Times" charset="0"/>
                <a:ea typeface="宋体" charset="0"/>
                <a:cs typeface="宋体" charset="0"/>
              </a:rPr>
              <a:t>Exodus</a:t>
            </a:r>
            <a:r>
              <a:rPr kumimoji="1" lang="en-US" altLang="zh-CN" sz="3200" b="1">
                <a:solidFill>
                  <a:srgbClr val="000000"/>
                </a:solidFill>
                <a:latin typeface="Times" charset="0"/>
                <a:ea typeface="宋体" charset="0"/>
                <a:cs typeface="宋体" charset="0"/>
              </a:rPr>
              <a:t>, từ </a:t>
            </a:r>
            <a:r>
              <a:rPr kumimoji="1" lang="en-US" altLang="zh-CN" sz="3200" b="1">
                <a:solidFill>
                  <a:srgbClr val="000000"/>
                </a:solidFill>
                <a:latin typeface="Bwgrkl" charset="0"/>
                <a:ea typeface="宋体" charset="0"/>
                <a:cs typeface="宋体" charset="0"/>
              </a:rPr>
              <a:t>e;k</a:t>
            </a:r>
            <a:r>
              <a:rPr kumimoji="1" lang="en-US" altLang="zh-CN" sz="3200" b="1">
                <a:solidFill>
                  <a:srgbClr val="000000"/>
                </a:solidFill>
                <a:latin typeface="Times" charset="0"/>
                <a:ea typeface="宋体" charset="0"/>
                <a:cs typeface="宋体" charset="0"/>
              </a:rPr>
              <a:t>, “ngoài,” và </a:t>
            </a:r>
            <a:r>
              <a:rPr kumimoji="1" lang="en-US" altLang="zh-CN" sz="3200" b="1">
                <a:solidFill>
                  <a:srgbClr val="000000"/>
                </a:solidFill>
                <a:latin typeface="Bwgrkl" charset="0"/>
                <a:ea typeface="宋体" charset="0"/>
                <a:cs typeface="宋体" charset="0"/>
              </a:rPr>
              <a:t>o[doj</a:t>
            </a:r>
            <a:r>
              <a:rPr kumimoji="1" lang="en-US" altLang="zh-CN" sz="3200" b="1">
                <a:solidFill>
                  <a:srgbClr val="000000"/>
                </a:solidFill>
                <a:latin typeface="Times" charset="0"/>
                <a:ea typeface="宋体" charset="0"/>
                <a:cs typeface="宋体" charset="0"/>
              </a:rPr>
              <a:t>, “con đường” = đi ra, xuất hành, hoặc ra đi.  </a:t>
            </a:r>
          </a:p>
          <a:p>
            <a:pPr marL="342900" indent="-342900" algn="ctr">
              <a:lnSpc>
                <a:spcPct val="90000"/>
              </a:lnSpc>
              <a:spcBef>
                <a:spcPct val="20000"/>
              </a:spcBef>
              <a:buClr>
                <a:schemeClr val="hlink"/>
              </a:buClr>
            </a:pPr>
            <a:endParaRPr kumimoji="1" lang="en-US" altLang="zh-CN" sz="3200" b="1">
              <a:solidFill>
                <a:srgbClr val="000000"/>
              </a:solidFill>
              <a:latin typeface="Times" charset="0"/>
              <a:ea typeface="宋体" charset="0"/>
              <a:cs typeface="宋体" charset="0"/>
            </a:endParaRPr>
          </a:p>
          <a:p>
            <a:pPr marL="342900" indent="-342900" algn="ctr">
              <a:lnSpc>
                <a:spcPct val="90000"/>
              </a:lnSpc>
              <a:spcBef>
                <a:spcPct val="20000"/>
              </a:spcBef>
              <a:buClr>
                <a:schemeClr val="hlink"/>
              </a:buClr>
              <a:buFontTx/>
              <a:buChar char="•"/>
            </a:pPr>
            <a:r>
              <a:rPr kumimoji="1" lang="en-US" altLang="zh-CN" sz="3200" b="1">
                <a:solidFill>
                  <a:srgbClr val="000000"/>
                </a:solidFill>
                <a:latin typeface="Times" charset="0"/>
                <a:ea typeface="宋体" charset="0"/>
                <a:cs typeface="宋体" charset="0"/>
              </a:rPr>
              <a:t>Việc dân Y-sơ-ra-ên rời Ai-cập chỉ chiếm một vài chương sách, nhưng sự nhấn mạnh về điều này trong sách khiến cho tựa đề “Xuất Hành” trở nên thích hợp.</a:t>
            </a:r>
            <a:r>
              <a:rPr kumimoji="1" lang="en-US" altLang="zh-CN" sz="3600" b="1">
                <a:solidFill>
                  <a:srgbClr val="000000"/>
                </a:solidFill>
                <a:latin typeface="Times" charset="0"/>
                <a:ea typeface="宋体" charset="0"/>
                <a:cs typeface="宋体"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310278">
                                            <p:txEl>
                                              <p:pRg st="0" end="0"/>
                                            </p:txEl>
                                          </p:spTgt>
                                        </p:tgtEl>
                                        <p:attrNameLst>
                                          <p:attrName>style.visibility</p:attrName>
                                        </p:attrNameLst>
                                      </p:cBhvr>
                                      <p:to>
                                        <p:strVal val="visible"/>
                                      </p:to>
                                    </p:set>
                                    <p:anim calcmode="lin" valueType="num">
                                      <p:cBhvr additive="base">
                                        <p:cTn id="7" dur="500" fill="hold"/>
                                        <p:tgtEl>
                                          <p:spTgt spid="31027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027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10278">
                                            <p:txEl>
                                              <p:pRg st="2" end="2"/>
                                            </p:txEl>
                                          </p:spTgt>
                                        </p:tgtEl>
                                        <p:attrNameLst>
                                          <p:attrName>style.visibility</p:attrName>
                                        </p:attrNameLst>
                                      </p:cBhvr>
                                      <p:to>
                                        <p:strVal val="visible"/>
                                      </p:to>
                                    </p:set>
                                    <p:anim calcmode="lin" valueType="num">
                                      <p:cBhvr additive="base">
                                        <p:cTn id="11" dur="500" fill="hold"/>
                                        <p:tgtEl>
                                          <p:spTgt spid="310278">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10278">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8" grpId="0" build="p" bldLvl="2"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368642" name="Group 191"/>
          <p:cNvGrpSpPr>
            <a:grpSpLocks/>
          </p:cNvGrpSpPr>
          <p:nvPr/>
        </p:nvGrpSpPr>
        <p:grpSpPr bwMode="auto">
          <a:xfrm>
            <a:off x="0" y="609600"/>
            <a:ext cx="9144000" cy="6324600"/>
            <a:chOff x="0" y="336"/>
            <a:chExt cx="5760" cy="1995"/>
          </a:xfrm>
        </p:grpSpPr>
        <p:grpSp>
          <p:nvGrpSpPr>
            <p:cNvPr id="368645" name="Group 125"/>
            <p:cNvGrpSpPr>
              <a:grpSpLocks/>
            </p:cNvGrpSpPr>
            <p:nvPr/>
          </p:nvGrpSpPr>
          <p:grpSpPr bwMode="auto">
            <a:xfrm>
              <a:off x="0" y="336"/>
              <a:ext cx="951" cy="224"/>
              <a:chOff x="0" y="0"/>
              <a:chExt cx="672" cy="422"/>
            </a:xfrm>
          </p:grpSpPr>
          <p:sp>
            <p:nvSpPr>
              <p:cNvPr id="368693" name="Rectangle 124"/>
              <p:cNvSpPr>
                <a:spLocks noChangeArrowheads="1"/>
              </p:cNvSpPr>
              <p:nvPr/>
            </p:nvSpPr>
            <p:spPr bwMode="auto">
              <a:xfrm>
                <a:off x="0" y="0"/>
                <a:ext cx="67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368694" name="Group 123"/>
              <p:cNvGrpSpPr>
                <a:grpSpLocks/>
              </p:cNvGrpSpPr>
              <p:nvPr/>
            </p:nvGrpSpPr>
            <p:grpSpPr bwMode="auto">
              <a:xfrm>
                <a:off x="0" y="0"/>
                <a:ext cx="672" cy="422"/>
                <a:chOff x="0" y="0"/>
                <a:chExt cx="672" cy="422"/>
              </a:xfrm>
            </p:grpSpPr>
            <p:sp>
              <p:nvSpPr>
                <p:cNvPr id="368695" name="Rectangle 92"/>
                <p:cNvSpPr>
                  <a:spLocks noChangeArrowheads="1"/>
                </p:cNvSpPr>
                <p:nvPr/>
              </p:nvSpPr>
              <p:spPr bwMode="auto">
                <a:xfrm>
                  <a:off x="32" y="0"/>
                  <a:ext cx="60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200">
                      <a:solidFill>
                        <a:schemeClr val="tx2"/>
                      </a:solidFill>
                      <a:latin typeface="Arial Narrow" charset="0"/>
                      <a:cs typeface="Times New Roman" charset="0"/>
                    </a:rPr>
                    <a:t> </a:t>
                  </a:r>
                  <a:endParaRPr lang="en-US" sz="2200">
                    <a:solidFill>
                      <a:schemeClr val="tx2"/>
                    </a:solidFill>
                    <a:latin typeface="Arial Narrow" charset="0"/>
                  </a:endParaRPr>
                </a:p>
              </p:txBody>
            </p:sp>
            <p:sp>
              <p:nvSpPr>
                <p:cNvPr id="368696" name="Rectangle 122"/>
                <p:cNvSpPr>
                  <a:spLocks noChangeArrowheads="1"/>
                </p:cNvSpPr>
                <p:nvPr/>
              </p:nvSpPr>
              <p:spPr bwMode="auto">
                <a:xfrm>
                  <a:off x="0" y="0"/>
                  <a:ext cx="67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grpSp>
          <p:nvGrpSpPr>
            <p:cNvPr id="368646" name="Group 129"/>
            <p:cNvGrpSpPr>
              <a:grpSpLocks/>
            </p:cNvGrpSpPr>
            <p:nvPr/>
          </p:nvGrpSpPr>
          <p:grpSpPr bwMode="auto">
            <a:xfrm>
              <a:off x="951" y="336"/>
              <a:ext cx="2387" cy="224"/>
              <a:chOff x="672" y="0"/>
              <a:chExt cx="1688" cy="422"/>
            </a:xfrm>
          </p:grpSpPr>
          <p:sp>
            <p:nvSpPr>
              <p:cNvPr id="368689" name="Rectangle 128"/>
              <p:cNvSpPr>
                <a:spLocks noChangeArrowheads="1"/>
              </p:cNvSpPr>
              <p:nvPr/>
            </p:nvSpPr>
            <p:spPr bwMode="auto">
              <a:xfrm>
                <a:off x="672" y="0"/>
                <a:ext cx="168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368690" name="Group 127"/>
              <p:cNvGrpSpPr>
                <a:grpSpLocks/>
              </p:cNvGrpSpPr>
              <p:nvPr/>
            </p:nvGrpSpPr>
            <p:grpSpPr bwMode="auto">
              <a:xfrm>
                <a:off x="672" y="0"/>
                <a:ext cx="1688" cy="422"/>
                <a:chOff x="672" y="0"/>
                <a:chExt cx="1688" cy="422"/>
              </a:xfrm>
            </p:grpSpPr>
            <p:sp>
              <p:nvSpPr>
                <p:cNvPr id="368691" name="Rectangle 93"/>
                <p:cNvSpPr>
                  <a:spLocks noChangeArrowheads="1"/>
                </p:cNvSpPr>
                <p:nvPr/>
              </p:nvSpPr>
              <p:spPr bwMode="auto">
                <a:xfrm>
                  <a:off x="704" y="0"/>
                  <a:ext cx="16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b="1">
                      <a:solidFill>
                        <a:schemeClr val="tx2"/>
                      </a:solidFill>
                    </a:rPr>
                    <a:t>Y-sơ-ra-ên</a:t>
                  </a:r>
                </a:p>
              </p:txBody>
            </p:sp>
            <p:sp>
              <p:nvSpPr>
                <p:cNvPr id="368692" name="Rectangle 126"/>
                <p:cNvSpPr>
                  <a:spLocks noChangeArrowheads="1"/>
                </p:cNvSpPr>
                <p:nvPr/>
              </p:nvSpPr>
              <p:spPr bwMode="auto">
                <a:xfrm>
                  <a:off x="672" y="0"/>
                  <a:ext cx="1688"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grpSp>
          <p:nvGrpSpPr>
            <p:cNvPr id="368647" name="Group 133"/>
            <p:cNvGrpSpPr>
              <a:grpSpLocks/>
            </p:cNvGrpSpPr>
            <p:nvPr/>
          </p:nvGrpSpPr>
          <p:grpSpPr bwMode="auto">
            <a:xfrm>
              <a:off x="3338" y="336"/>
              <a:ext cx="2422" cy="224"/>
              <a:chOff x="2360" y="0"/>
              <a:chExt cx="1712" cy="422"/>
            </a:xfrm>
          </p:grpSpPr>
          <p:sp>
            <p:nvSpPr>
              <p:cNvPr id="368685" name="Rectangle 132"/>
              <p:cNvSpPr>
                <a:spLocks noChangeArrowheads="1"/>
              </p:cNvSpPr>
              <p:nvPr/>
            </p:nvSpPr>
            <p:spPr bwMode="auto">
              <a:xfrm>
                <a:off x="2360" y="0"/>
                <a:ext cx="171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368686" name="Group 131"/>
              <p:cNvGrpSpPr>
                <a:grpSpLocks/>
              </p:cNvGrpSpPr>
              <p:nvPr/>
            </p:nvGrpSpPr>
            <p:grpSpPr bwMode="auto">
              <a:xfrm>
                <a:off x="2360" y="0"/>
                <a:ext cx="1712" cy="422"/>
                <a:chOff x="2360" y="0"/>
                <a:chExt cx="1712" cy="422"/>
              </a:xfrm>
            </p:grpSpPr>
            <p:sp>
              <p:nvSpPr>
                <p:cNvPr id="368687" name="Rectangle 94"/>
                <p:cNvSpPr>
                  <a:spLocks noChangeArrowheads="1"/>
                </p:cNvSpPr>
                <p:nvPr/>
              </p:nvSpPr>
              <p:spPr bwMode="auto">
                <a:xfrm>
                  <a:off x="2392" y="0"/>
                  <a:ext cx="16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b="1">
                      <a:solidFill>
                        <a:schemeClr val="tx2"/>
                      </a:solidFill>
                    </a:rPr>
                    <a:t>Hội Thánh</a:t>
                  </a:r>
                </a:p>
              </p:txBody>
            </p:sp>
            <p:sp>
              <p:nvSpPr>
                <p:cNvPr id="368688" name="Rectangle 130"/>
                <p:cNvSpPr>
                  <a:spLocks noChangeArrowheads="1"/>
                </p:cNvSpPr>
                <p:nvPr/>
              </p:nvSpPr>
              <p:spPr bwMode="auto">
                <a:xfrm>
                  <a:off x="2360" y="0"/>
                  <a:ext cx="17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grpSp>
          <p:nvGrpSpPr>
            <p:cNvPr id="368648" name="Group 190"/>
            <p:cNvGrpSpPr>
              <a:grpSpLocks/>
            </p:cNvGrpSpPr>
            <p:nvPr/>
          </p:nvGrpSpPr>
          <p:grpSpPr bwMode="auto">
            <a:xfrm>
              <a:off x="0" y="558"/>
              <a:ext cx="5760" cy="1773"/>
              <a:chOff x="0" y="2547"/>
              <a:chExt cx="5760" cy="1773"/>
            </a:xfrm>
          </p:grpSpPr>
          <p:grpSp>
            <p:nvGrpSpPr>
              <p:cNvPr id="368649" name="Group 165"/>
              <p:cNvGrpSpPr>
                <a:grpSpLocks/>
              </p:cNvGrpSpPr>
              <p:nvPr/>
            </p:nvGrpSpPr>
            <p:grpSpPr bwMode="auto">
              <a:xfrm>
                <a:off x="0" y="2547"/>
                <a:ext cx="951" cy="336"/>
                <a:chOff x="0" y="4162"/>
                <a:chExt cx="672" cy="633"/>
              </a:xfrm>
            </p:grpSpPr>
            <p:sp>
              <p:nvSpPr>
                <p:cNvPr id="368683" name="Rectangle 110"/>
                <p:cNvSpPr>
                  <a:spLocks noChangeArrowheads="1"/>
                </p:cNvSpPr>
                <p:nvPr/>
              </p:nvSpPr>
              <p:spPr bwMode="auto">
                <a:xfrm>
                  <a:off x="32" y="4162"/>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200" i="1">
                      <a:solidFill>
                        <a:schemeClr val="tx2"/>
                      </a:solidFill>
                      <a:latin typeface="Arial Narrow" charset="0"/>
                      <a:cs typeface="Times New Roman" charset="0"/>
                    </a:rPr>
                    <a:t> </a:t>
                  </a:r>
                  <a:r>
                    <a:rPr lang="en-US" sz="2200" b="1">
                      <a:solidFill>
                        <a:schemeClr val="tx2"/>
                      </a:solidFill>
                      <a:latin typeface="Arial Narrow" charset="0"/>
                      <a:cs typeface="Times New Roman" charset="0"/>
                    </a:rPr>
                    <a:t>Đức tin</a:t>
                  </a:r>
                  <a:endParaRPr lang="en-US" sz="2200" b="1">
                    <a:solidFill>
                      <a:schemeClr val="tx2"/>
                    </a:solidFill>
                    <a:latin typeface="Arial Narrow" charset="0"/>
                  </a:endParaRPr>
                </a:p>
              </p:txBody>
            </p:sp>
            <p:sp>
              <p:nvSpPr>
                <p:cNvPr id="368684" name="Rectangle 164"/>
                <p:cNvSpPr>
                  <a:spLocks noChangeArrowheads="1"/>
                </p:cNvSpPr>
                <p:nvPr/>
              </p:nvSpPr>
              <p:spPr bwMode="auto">
                <a:xfrm>
                  <a:off x="0" y="4162"/>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68650" name="Group 167"/>
              <p:cNvGrpSpPr>
                <a:grpSpLocks/>
              </p:cNvGrpSpPr>
              <p:nvPr/>
            </p:nvGrpSpPr>
            <p:grpSpPr bwMode="auto">
              <a:xfrm>
                <a:off x="951" y="2547"/>
                <a:ext cx="2387" cy="336"/>
                <a:chOff x="672" y="4162"/>
                <a:chExt cx="1688" cy="633"/>
              </a:xfrm>
            </p:grpSpPr>
            <p:sp>
              <p:nvSpPr>
                <p:cNvPr id="368681" name="Rectangle 111"/>
                <p:cNvSpPr>
                  <a:spLocks noChangeArrowheads="1"/>
                </p:cNvSpPr>
                <p:nvPr/>
              </p:nvSpPr>
              <p:spPr bwMode="auto">
                <a:xfrm>
                  <a:off x="704" y="4162"/>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200" i="1">
                      <a:solidFill>
                        <a:schemeClr val="tx2"/>
                      </a:solidFill>
                      <a:latin typeface="Arial Narrow" charset="0"/>
                      <a:cs typeface="Times New Roman" charset="0"/>
                    </a:rPr>
                    <a:t> </a:t>
                  </a:r>
                  <a:r>
                    <a:rPr lang="en-US" sz="2000">
                      <a:solidFill>
                        <a:schemeClr val="tx2"/>
                      </a:solidFill>
                      <a:latin typeface="Arial" charset="0"/>
                      <a:cs typeface="Times New Roman" charset="0"/>
                    </a:rPr>
                    <a:t>Bày tỏ qua các của lễ</a:t>
                  </a:r>
                  <a:endParaRPr lang="en-US" sz="2000">
                    <a:solidFill>
                      <a:schemeClr val="tx2"/>
                    </a:solidFill>
                    <a:latin typeface="Arial" charset="0"/>
                  </a:endParaRPr>
                </a:p>
              </p:txBody>
            </p:sp>
            <p:sp>
              <p:nvSpPr>
                <p:cNvPr id="368682" name="Rectangle 166"/>
                <p:cNvSpPr>
                  <a:spLocks noChangeArrowheads="1"/>
                </p:cNvSpPr>
                <p:nvPr/>
              </p:nvSpPr>
              <p:spPr bwMode="auto">
                <a:xfrm>
                  <a:off x="672" y="4162"/>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68651" name="Group 169"/>
              <p:cNvGrpSpPr>
                <a:grpSpLocks/>
              </p:cNvGrpSpPr>
              <p:nvPr/>
            </p:nvGrpSpPr>
            <p:grpSpPr bwMode="auto">
              <a:xfrm>
                <a:off x="3338" y="2547"/>
                <a:ext cx="2422" cy="336"/>
                <a:chOff x="2360" y="4162"/>
                <a:chExt cx="1712" cy="633"/>
              </a:xfrm>
            </p:grpSpPr>
            <p:sp>
              <p:nvSpPr>
                <p:cNvPr id="368679" name="Rectangle 112"/>
                <p:cNvSpPr>
                  <a:spLocks noChangeArrowheads="1"/>
                </p:cNvSpPr>
                <p:nvPr/>
              </p:nvSpPr>
              <p:spPr bwMode="auto">
                <a:xfrm>
                  <a:off x="2392" y="4162"/>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000">
                      <a:solidFill>
                        <a:schemeClr val="tx2"/>
                      </a:solidFill>
                      <a:latin typeface="Arial" charset="0"/>
                      <a:cs typeface="Times New Roman" charset="0"/>
                    </a:rPr>
                    <a:t>Bày tỏ qua sự tin cậy sự hy sinh của Đấng Christ</a:t>
                  </a:r>
                  <a:endParaRPr lang="en-US" sz="2000">
                    <a:solidFill>
                      <a:schemeClr val="tx2"/>
                    </a:solidFill>
                    <a:latin typeface="Arial" charset="0"/>
                  </a:endParaRPr>
                </a:p>
              </p:txBody>
            </p:sp>
            <p:sp>
              <p:nvSpPr>
                <p:cNvPr id="368680" name="Rectangle 168"/>
                <p:cNvSpPr>
                  <a:spLocks noChangeArrowheads="1"/>
                </p:cNvSpPr>
                <p:nvPr/>
              </p:nvSpPr>
              <p:spPr bwMode="auto">
                <a:xfrm>
                  <a:off x="2360" y="4162"/>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68652" name="Group 171"/>
              <p:cNvGrpSpPr>
                <a:grpSpLocks/>
              </p:cNvGrpSpPr>
              <p:nvPr/>
            </p:nvGrpSpPr>
            <p:grpSpPr bwMode="auto">
              <a:xfrm>
                <a:off x="0" y="2883"/>
                <a:ext cx="951" cy="337"/>
                <a:chOff x="0" y="4795"/>
                <a:chExt cx="672" cy="633"/>
              </a:xfrm>
            </p:grpSpPr>
            <p:sp>
              <p:nvSpPr>
                <p:cNvPr id="368677" name="Rectangle 113"/>
                <p:cNvSpPr>
                  <a:spLocks noChangeArrowheads="1"/>
                </p:cNvSpPr>
                <p:nvPr/>
              </p:nvSpPr>
              <p:spPr bwMode="auto">
                <a:xfrm>
                  <a:off x="32" y="4795"/>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200" i="1">
                      <a:solidFill>
                        <a:schemeClr val="tx2"/>
                      </a:solidFill>
                      <a:latin typeface="Arial Narrow" charset="0"/>
                      <a:cs typeface="Times New Roman" charset="0"/>
                    </a:rPr>
                    <a:t> </a:t>
                  </a:r>
                  <a:r>
                    <a:rPr lang="en-US" sz="2200" b="1">
                      <a:solidFill>
                        <a:schemeClr val="tx2"/>
                      </a:solidFill>
                      <a:latin typeface="Arial Narrow" charset="0"/>
                      <a:cs typeface="Times New Roman" charset="0"/>
                    </a:rPr>
                    <a:t>Chức tế lễ</a:t>
                  </a:r>
                  <a:endParaRPr lang="en-US" sz="2200" b="1">
                    <a:solidFill>
                      <a:schemeClr val="tx2"/>
                    </a:solidFill>
                    <a:latin typeface="Arial Narrow" charset="0"/>
                  </a:endParaRPr>
                </a:p>
              </p:txBody>
            </p:sp>
            <p:sp>
              <p:nvSpPr>
                <p:cNvPr id="368678" name="Rectangle 170"/>
                <p:cNvSpPr>
                  <a:spLocks noChangeArrowheads="1"/>
                </p:cNvSpPr>
                <p:nvPr/>
              </p:nvSpPr>
              <p:spPr bwMode="auto">
                <a:xfrm>
                  <a:off x="0" y="4795"/>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68653" name="Group 173"/>
              <p:cNvGrpSpPr>
                <a:grpSpLocks/>
              </p:cNvGrpSpPr>
              <p:nvPr/>
            </p:nvGrpSpPr>
            <p:grpSpPr bwMode="auto">
              <a:xfrm>
                <a:off x="951" y="2883"/>
                <a:ext cx="2387" cy="337"/>
                <a:chOff x="672" y="4795"/>
                <a:chExt cx="1688" cy="633"/>
              </a:xfrm>
            </p:grpSpPr>
            <p:sp>
              <p:nvSpPr>
                <p:cNvPr id="368675" name="Rectangle 114"/>
                <p:cNvSpPr>
                  <a:spLocks noChangeArrowheads="1"/>
                </p:cNvSpPr>
                <p:nvPr/>
              </p:nvSpPr>
              <p:spPr bwMode="auto">
                <a:xfrm>
                  <a:off x="704" y="4795"/>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200" i="1">
                      <a:solidFill>
                        <a:schemeClr val="tx2"/>
                      </a:solidFill>
                      <a:latin typeface="Arial Narrow" charset="0"/>
                      <a:cs typeface="Times New Roman" charset="0"/>
                    </a:rPr>
                    <a:t> </a:t>
                  </a:r>
                  <a:r>
                    <a:rPr lang="en-US" sz="2000" i="1">
                      <a:solidFill>
                        <a:schemeClr val="tx2"/>
                      </a:solidFill>
                      <a:latin typeface="Arial" charset="0"/>
                      <a:cs typeface="Times New Roman" charset="0"/>
                    </a:rPr>
                    <a:t>Có một</a:t>
                  </a:r>
                  <a:r>
                    <a:rPr lang="en-US" sz="2000">
                      <a:solidFill>
                        <a:schemeClr val="tx2"/>
                      </a:solidFill>
                      <a:latin typeface="Arial" charset="0"/>
                      <a:cs typeface="Times New Roman" charset="0"/>
                    </a:rPr>
                    <a:t>: một giai cấp đặc biệt do di truyền</a:t>
                  </a:r>
                  <a:endParaRPr lang="en-US" sz="2000">
                    <a:solidFill>
                      <a:schemeClr val="tx2"/>
                    </a:solidFill>
                    <a:latin typeface="Arial" charset="0"/>
                  </a:endParaRPr>
                </a:p>
              </p:txBody>
            </p:sp>
            <p:sp>
              <p:nvSpPr>
                <p:cNvPr id="368676" name="Rectangle 172"/>
                <p:cNvSpPr>
                  <a:spLocks noChangeArrowheads="1"/>
                </p:cNvSpPr>
                <p:nvPr/>
              </p:nvSpPr>
              <p:spPr bwMode="auto">
                <a:xfrm>
                  <a:off x="672" y="4795"/>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68654" name="Group 175"/>
              <p:cNvGrpSpPr>
                <a:grpSpLocks/>
              </p:cNvGrpSpPr>
              <p:nvPr/>
            </p:nvGrpSpPr>
            <p:grpSpPr bwMode="auto">
              <a:xfrm>
                <a:off x="3338" y="2883"/>
                <a:ext cx="2422" cy="337"/>
                <a:chOff x="2360" y="4795"/>
                <a:chExt cx="1712" cy="633"/>
              </a:xfrm>
            </p:grpSpPr>
            <p:sp>
              <p:nvSpPr>
                <p:cNvPr id="368673" name="Rectangle 115"/>
                <p:cNvSpPr>
                  <a:spLocks noChangeArrowheads="1"/>
                </p:cNvSpPr>
                <p:nvPr/>
              </p:nvSpPr>
              <p:spPr bwMode="auto">
                <a:xfrm>
                  <a:off x="2392" y="4795"/>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200" i="1">
                      <a:solidFill>
                        <a:schemeClr val="tx2"/>
                      </a:solidFill>
                      <a:latin typeface="Arial Narrow" charset="0"/>
                      <a:cs typeface="Times New Roman" charset="0"/>
                    </a:rPr>
                    <a:t> </a:t>
                  </a:r>
                  <a:r>
                    <a:rPr lang="en-US" sz="2000" i="1">
                      <a:solidFill>
                        <a:schemeClr val="tx2"/>
                      </a:solidFill>
                      <a:latin typeface="Arial" charset="0"/>
                      <a:cs typeface="Times New Roman" charset="0"/>
                    </a:rPr>
                    <a:t>Có một</a:t>
                  </a:r>
                  <a:r>
                    <a:rPr lang="en-US" sz="2000">
                      <a:solidFill>
                        <a:schemeClr val="tx2"/>
                      </a:solidFill>
                      <a:latin typeface="Arial" charset="0"/>
                      <a:cs typeface="Times New Roman" charset="0"/>
                    </a:rPr>
                    <a:t>: tất cả là thầy tế lễ (1Phi. 2:5)</a:t>
                  </a:r>
                  <a:endParaRPr lang="en-US" sz="2000">
                    <a:solidFill>
                      <a:schemeClr val="tx2"/>
                    </a:solidFill>
                    <a:latin typeface="Arial" charset="0"/>
                  </a:endParaRPr>
                </a:p>
              </p:txBody>
            </p:sp>
            <p:sp>
              <p:nvSpPr>
                <p:cNvPr id="368674" name="Rectangle 174"/>
                <p:cNvSpPr>
                  <a:spLocks noChangeArrowheads="1"/>
                </p:cNvSpPr>
                <p:nvPr/>
              </p:nvSpPr>
              <p:spPr bwMode="auto">
                <a:xfrm>
                  <a:off x="2360" y="4795"/>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68655" name="Group 177"/>
              <p:cNvGrpSpPr>
                <a:grpSpLocks/>
              </p:cNvGrpSpPr>
              <p:nvPr/>
            </p:nvGrpSpPr>
            <p:grpSpPr bwMode="auto">
              <a:xfrm>
                <a:off x="0" y="3220"/>
                <a:ext cx="951" cy="458"/>
                <a:chOff x="0" y="5428"/>
                <a:chExt cx="672" cy="863"/>
              </a:xfrm>
            </p:grpSpPr>
            <p:sp>
              <p:nvSpPr>
                <p:cNvPr id="368671" name="Rectangle 116"/>
                <p:cNvSpPr>
                  <a:spLocks noChangeArrowheads="1"/>
                </p:cNvSpPr>
                <p:nvPr/>
              </p:nvSpPr>
              <p:spPr bwMode="auto">
                <a:xfrm>
                  <a:off x="32" y="5428"/>
                  <a:ext cx="60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200" i="1">
                      <a:solidFill>
                        <a:schemeClr val="tx2"/>
                      </a:solidFill>
                      <a:latin typeface="Arial Narrow" charset="0"/>
                      <a:cs typeface="Times New Roman" charset="0"/>
                    </a:rPr>
                    <a:t> </a:t>
                  </a:r>
                  <a:r>
                    <a:rPr lang="en-US" sz="2200" b="1">
                      <a:solidFill>
                        <a:schemeClr val="tx2"/>
                      </a:solidFill>
                      <a:latin typeface="Arial Narrow" charset="0"/>
                      <a:cs typeface="Times New Roman" charset="0"/>
                    </a:rPr>
                    <a:t>Hoạt động</a:t>
                  </a:r>
                  <a:endParaRPr lang="en-US" sz="2200" b="1">
                    <a:solidFill>
                      <a:schemeClr val="tx2"/>
                    </a:solidFill>
                    <a:latin typeface="Arial Narrow" charset="0"/>
                  </a:endParaRPr>
                </a:p>
              </p:txBody>
            </p:sp>
            <p:sp>
              <p:nvSpPr>
                <p:cNvPr id="368672" name="Rectangle 176"/>
                <p:cNvSpPr>
                  <a:spLocks noChangeArrowheads="1"/>
                </p:cNvSpPr>
                <p:nvPr/>
              </p:nvSpPr>
              <p:spPr bwMode="auto">
                <a:xfrm>
                  <a:off x="0" y="5428"/>
                  <a:ext cx="67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68656" name="Group 179"/>
              <p:cNvGrpSpPr>
                <a:grpSpLocks/>
              </p:cNvGrpSpPr>
              <p:nvPr/>
            </p:nvGrpSpPr>
            <p:grpSpPr bwMode="auto">
              <a:xfrm>
                <a:off x="951" y="3220"/>
                <a:ext cx="2387" cy="458"/>
                <a:chOff x="672" y="5428"/>
                <a:chExt cx="1688" cy="863"/>
              </a:xfrm>
            </p:grpSpPr>
            <p:sp>
              <p:nvSpPr>
                <p:cNvPr id="368669" name="Rectangle 117"/>
                <p:cNvSpPr>
                  <a:spLocks noChangeArrowheads="1"/>
                </p:cNvSpPr>
                <p:nvPr/>
              </p:nvSpPr>
              <p:spPr bwMode="auto">
                <a:xfrm>
                  <a:off x="704" y="5428"/>
                  <a:ext cx="162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000">
                      <a:solidFill>
                        <a:schemeClr val="tx2"/>
                      </a:solidFill>
                      <a:latin typeface="Arial" charset="0"/>
                      <a:cs typeface="Times New Roman" charset="0"/>
                    </a:rPr>
                    <a:t>Để </a:t>
                  </a:r>
                  <a:r>
                    <a:rPr lang="ja-JP" altLang="en-US" sz="2000">
                      <a:solidFill>
                        <a:schemeClr val="tx2"/>
                      </a:solidFill>
                      <a:latin typeface="Arial" charset="0"/>
                      <a:cs typeface="Times New Roman" charset="0"/>
                    </a:rPr>
                    <a:t>‘</a:t>
                  </a:r>
                  <a:r>
                    <a:rPr lang="en-US" altLang="ja-JP" sz="2000">
                      <a:solidFill>
                        <a:schemeClr val="tx2"/>
                      </a:solidFill>
                      <a:latin typeface="Arial" charset="0"/>
                      <a:cs typeface="Times New Roman" charset="0"/>
                    </a:rPr>
                    <a:t>các tuần</a:t>
                  </a:r>
                  <a:r>
                    <a:rPr lang="ja-JP" altLang="en-US" sz="2000">
                      <a:solidFill>
                        <a:schemeClr val="tx2"/>
                      </a:solidFill>
                      <a:latin typeface="Arial" charset="0"/>
                      <a:cs typeface="Times New Roman" charset="0"/>
                    </a:rPr>
                    <a:t>’</a:t>
                  </a:r>
                  <a:r>
                    <a:rPr lang="en-US" altLang="ja-JP" sz="2000">
                      <a:solidFill>
                        <a:schemeClr val="tx2"/>
                      </a:solidFill>
                      <a:latin typeface="Arial" charset="0"/>
                      <a:cs typeface="Times New Roman" charset="0"/>
                    </a:rPr>
                    <a:t> 69th &amp; 70th qua một bên (Đa 9:24-27)—là một lần của </a:t>
                  </a:r>
                  <a:r>
                    <a:rPr lang="ja-JP" altLang="en-US" sz="2000">
                      <a:solidFill>
                        <a:schemeClr val="tx2"/>
                      </a:solidFill>
                      <a:latin typeface="Arial" charset="0"/>
                      <a:cs typeface="Times New Roman" charset="0"/>
                    </a:rPr>
                    <a:t>“</a:t>
                  </a:r>
                  <a:r>
                    <a:rPr lang="en-US" altLang="ja-JP" sz="2000">
                      <a:solidFill>
                        <a:schemeClr val="tx2"/>
                      </a:solidFill>
                      <a:latin typeface="Arial" charset="0"/>
                      <a:cs typeface="Times New Roman" charset="0"/>
                    </a:rPr>
                    <a:t>thời kỳ dân ngoại</a:t>
                  </a:r>
                  <a:r>
                    <a:rPr lang="ja-JP" altLang="en-US" sz="2000">
                      <a:solidFill>
                        <a:schemeClr val="tx2"/>
                      </a:solidFill>
                      <a:latin typeface="Arial" charset="0"/>
                      <a:cs typeface="Times New Roman" charset="0"/>
                    </a:rPr>
                    <a:t>”</a:t>
                  </a:r>
                  <a:r>
                    <a:rPr lang="en-US" altLang="ja-JP" sz="2000">
                      <a:solidFill>
                        <a:schemeClr val="tx2"/>
                      </a:solidFill>
                      <a:latin typeface="Arial" charset="0"/>
                      <a:cs typeface="Times New Roman" charset="0"/>
                    </a:rPr>
                    <a:t> (Lu 21:24)</a:t>
                  </a:r>
                  <a:endParaRPr lang="en-US" sz="2000">
                    <a:solidFill>
                      <a:schemeClr val="tx2"/>
                    </a:solidFill>
                    <a:latin typeface="Arial" charset="0"/>
                  </a:endParaRPr>
                </a:p>
              </p:txBody>
            </p:sp>
            <p:sp>
              <p:nvSpPr>
                <p:cNvPr id="368670" name="Rectangle 178"/>
                <p:cNvSpPr>
                  <a:spLocks noChangeArrowheads="1"/>
                </p:cNvSpPr>
                <p:nvPr/>
              </p:nvSpPr>
              <p:spPr bwMode="auto">
                <a:xfrm>
                  <a:off x="672" y="5428"/>
                  <a:ext cx="1688"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68657" name="Group 181"/>
              <p:cNvGrpSpPr>
                <a:grpSpLocks/>
              </p:cNvGrpSpPr>
              <p:nvPr/>
            </p:nvGrpSpPr>
            <p:grpSpPr bwMode="auto">
              <a:xfrm>
                <a:off x="3338" y="3220"/>
                <a:ext cx="2422" cy="458"/>
                <a:chOff x="2360" y="5428"/>
                <a:chExt cx="1712" cy="863"/>
              </a:xfrm>
            </p:grpSpPr>
            <p:sp>
              <p:nvSpPr>
                <p:cNvPr id="368667" name="Rectangle 118"/>
                <p:cNvSpPr>
                  <a:spLocks noChangeArrowheads="1"/>
                </p:cNvSpPr>
                <p:nvPr/>
              </p:nvSpPr>
              <p:spPr bwMode="auto">
                <a:xfrm>
                  <a:off x="2392" y="5428"/>
                  <a:ext cx="164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200">
                      <a:solidFill>
                        <a:schemeClr val="tx2"/>
                      </a:solidFill>
                      <a:latin typeface="Arial Narrow" charset="0"/>
                      <a:cs typeface="Times New Roman" charset="0"/>
                    </a:rPr>
                    <a:t> </a:t>
                  </a:r>
                  <a:r>
                    <a:rPr lang="en-US" sz="2000">
                      <a:solidFill>
                        <a:schemeClr val="tx2"/>
                      </a:solidFill>
                      <a:latin typeface="Arial" charset="0"/>
                      <a:cs typeface="Times New Roman" charset="0"/>
                    </a:rPr>
                    <a:t>Giữa </a:t>
                  </a:r>
                  <a:r>
                    <a:rPr lang="ja-JP" altLang="en-US" sz="2000">
                      <a:solidFill>
                        <a:schemeClr val="tx2"/>
                      </a:solidFill>
                      <a:latin typeface="Arial" charset="0"/>
                      <a:cs typeface="Times New Roman" charset="0"/>
                    </a:rPr>
                    <a:t>‘</a:t>
                  </a:r>
                  <a:r>
                    <a:rPr lang="en-US" altLang="ja-JP" sz="2000">
                      <a:solidFill>
                        <a:schemeClr val="tx2"/>
                      </a:solidFill>
                      <a:latin typeface="Arial" charset="0"/>
                      <a:cs typeface="Times New Roman" charset="0"/>
                    </a:rPr>
                    <a:t>các tuần</a:t>
                  </a:r>
                  <a:r>
                    <a:rPr lang="ja-JP" altLang="en-US" sz="2000">
                      <a:solidFill>
                        <a:schemeClr val="tx2"/>
                      </a:solidFill>
                      <a:latin typeface="Arial" charset="0"/>
                      <a:cs typeface="Times New Roman" charset="0"/>
                    </a:rPr>
                    <a:t>’</a:t>
                  </a:r>
                  <a:r>
                    <a:rPr lang="en-US" altLang="ja-JP" sz="2000">
                      <a:solidFill>
                        <a:schemeClr val="tx2"/>
                      </a:solidFill>
                      <a:latin typeface="Arial" charset="0"/>
                      <a:cs typeface="Times New Roman" charset="0"/>
                    </a:rPr>
                    <a:t> 69th &amp; 70th hội thánh là sự mầu nhiệm không thấy được của Cựu Ước (Êph 3:1-9; Cô 1:26)</a:t>
                  </a:r>
                  <a:endParaRPr lang="en-US" sz="2000">
                    <a:solidFill>
                      <a:schemeClr val="tx2"/>
                    </a:solidFill>
                    <a:latin typeface="Arial" charset="0"/>
                  </a:endParaRPr>
                </a:p>
              </p:txBody>
            </p:sp>
            <p:sp>
              <p:nvSpPr>
                <p:cNvPr id="368668" name="Rectangle 180"/>
                <p:cNvSpPr>
                  <a:spLocks noChangeArrowheads="1"/>
                </p:cNvSpPr>
                <p:nvPr/>
              </p:nvSpPr>
              <p:spPr bwMode="auto">
                <a:xfrm>
                  <a:off x="2360" y="5428"/>
                  <a:ext cx="171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68658" name="Group 183"/>
              <p:cNvGrpSpPr>
                <a:grpSpLocks/>
              </p:cNvGrpSpPr>
              <p:nvPr/>
            </p:nvGrpSpPr>
            <p:grpSpPr bwMode="auto">
              <a:xfrm>
                <a:off x="0" y="3678"/>
                <a:ext cx="951" cy="642"/>
                <a:chOff x="0" y="6291"/>
                <a:chExt cx="672" cy="1208"/>
              </a:xfrm>
            </p:grpSpPr>
            <p:sp>
              <p:nvSpPr>
                <p:cNvPr id="368665" name="Rectangle 119"/>
                <p:cNvSpPr>
                  <a:spLocks noChangeArrowheads="1"/>
                </p:cNvSpPr>
                <p:nvPr/>
              </p:nvSpPr>
              <p:spPr bwMode="auto">
                <a:xfrm>
                  <a:off x="32" y="6291"/>
                  <a:ext cx="608" cy="1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200" i="1">
                      <a:solidFill>
                        <a:schemeClr val="tx2"/>
                      </a:solidFill>
                      <a:latin typeface="Arial Narrow" charset="0"/>
                      <a:cs typeface="Times New Roman" charset="0"/>
                    </a:rPr>
                    <a:t> </a:t>
                  </a:r>
                  <a:r>
                    <a:rPr lang="en-US" sz="2200">
                      <a:solidFill>
                        <a:schemeClr val="tx2"/>
                      </a:solidFill>
                      <a:latin typeface="Arial Narrow" charset="0"/>
                      <a:cs typeface="Times New Roman" charset="0"/>
                    </a:rPr>
                    <a:t>Phẩm chất</a:t>
                  </a:r>
                  <a:endParaRPr lang="en-US" sz="2200">
                    <a:solidFill>
                      <a:schemeClr val="tx2"/>
                    </a:solidFill>
                    <a:latin typeface="Arial Narrow" charset="0"/>
                  </a:endParaRPr>
                </a:p>
              </p:txBody>
            </p:sp>
            <p:sp>
              <p:nvSpPr>
                <p:cNvPr id="368666" name="Rectangle 182"/>
                <p:cNvSpPr>
                  <a:spLocks noChangeArrowheads="1"/>
                </p:cNvSpPr>
                <p:nvPr/>
              </p:nvSpPr>
              <p:spPr bwMode="auto">
                <a:xfrm>
                  <a:off x="0" y="6291"/>
                  <a:ext cx="672"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68659" name="Group 185"/>
              <p:cNvGrpSpPr>
                <a:grpSpLocks/>
              </p:cNvGrpSpPr>
              <p:nvPr/>
            </p:nvGrpSpPr>
            <p:grpSpPr bwMode="auto">
              <a:xfrm>
                <a:off x="951" y="3678"/>
                <a:ext cx="2387" cy="642"/>
                <a:chOff x="672" y="6291"/>
                <a:chExt cx="1688" cy="1208"/>
              </a:xfrm>
            </p:grpSpPr>
            <p:sp>
              <p:nvSpPr>
                <p:cNvPr id="368663" name="Rectangle 120"/>
                <p:cNvSpPr>
                  <a:spLocks noChangeArrowheads="1"/>
                </p:cNvSpPr>
                <p:nvPr/>
              </p:nvSpPr>
              <p:spPr bwMode="auto">
                <a:xfrm>
                  <a:off x="704" y="6291"/>
                  <a:ext cx="1624" cy="1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200">
                      <a:solidFill>
                        <a:schemeClr val="tx2"/>
                      </a:solidFill>
                      <a:latin typeface="Arial Narrow" charset="0"/>
                      <a:cs typeface="Times New Roman" charset="0"/>
                    </a:rPr>
                    <a:t> </a:t>
                  </a:r>
                  <a:r>
                    <a:rPr lang="en-US" sz="1900">
                      <a:solidFill>
                        <a:schemeClr val="tx2"/>
                      </a:solidFill>
                      <a:latin typeface="Arial" charset="0"/>
                      <a:cs typeface="Times New Roman" charset="0"/>
                    </a:rPr>
                    <a:t>Mang tính dân tộc—con cháu của Áp-ra-ham hoặc dân ngoại theo Do Thái giáo qua phép cắt bì được phước qua Israel (1Vua 8:41-43; Ês 2:2-3; 19:19-25; 49:6; 51:4; 56:6-8; Xa 14:16-19)</a:t>
                  </a:r>
                  <a:endParaRPr lang="en-US" sz="1900">
                    <a:solidFill>
                      <a:schemeClr val="tx2"/>
                    </a:solidFill>
                    <a:latin typeface="Arial" charset="0"/>
                  </a:endParaRPr>
                </a:p>
              </p:txBody>
            </p:sp>
            <p:sp>
              <p:nvSpPr>
                <p:cNvPr id="368664" name="Rectangle 184"/>
                <p:cNvSpPr>
                  <a:spLocks noChangeArrowheads="1"/>
                </p:cNvSpPr>
                <p:nvPr/>
              </p:nvSpPr>
              <p:spPr bwMode="auto">
                <a:xfrm>
                  <a:off x="672" y="6291"/>
                  <a:ext cx="1688"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68660" name="Group 187"/>
              <p:cNvGrpSpPr>
                <a:grpSpLocks/>
              </p:cNvGrpSpPr>
              <p:nvPr/>
            </p:nvGrpSpPr>
            <p:grpSpPr bwMode="auto">
              <a:xfrm>
                <a:off x="3338" y="3678"/>
                <a:ext cx="2422" cy="642"/>
                <a:chOff x="2360" y="6291"/>
                <a:chExt cx="1712" cy="1208"/>
              </a:xfrm>
            </p:grpSpPr>
            <p:sp>
              <p:nvSpPr>
                <p:cNvPr id="368661" name="Rectangle 121"/>
                <p:cNvSpPr>
                  <a:spLocks noChangeArrowheads="1"/>
                </p:cNvSpPr>
                <p:nvPr/>
              </p:nvSpPr>
              <p:spPr bwMode="auto">
                <a:xfrm>
                  <a:off x="2392" y="6291"/>
                  <a:ext cx="1648" cy="1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200">
                      <a:solidFill>
                        <a:schemeClr val="tx2"/>
                      </a:solidFill>
                      <a:latin typeface="Arial Narrow" charset="0"/>
                      <a:cs typeface="Times New Roman" charset="0"/>
                    </a:rPr>
                    <a:t> </a:t>
                  </a:r>
                  <a:r>
                    <a:rPr lang="en-US" sz="1900">
                      <a:solidFill>
                        <a:schemeClr val="tx2"/>
                      </a:solidFill>
                      <a:latin typeface="Arial" charset="0"/>
                      <a:cs typeface="Times New Roman" charset="0"/>
                    </a:rPr>
                    <a:t>Không mang tính dân tộc—</a:t>
                  </a:r>
                  <a:r>
                    <a:rPr lang="ja-JP" altLang="en-US" sz="1900">
                      <a:solidFill>
                        <a:schemeClr val="tx2"/>
                      </a:solidFill>
                      <a:latin typeface="Arial" charset="0"/>
                      <a:cs typeface="Times New Roman" charset="0"/>
                    </a:rPr>
                    <a:t>“</a:t>
                  </a:r>
                  <a:r>
                    <a:rPr lang="en-US" altLang="ja-JP" sz="1900">
                      <a:solidFill>
                        <a:schemeClr val="tx2"/>
                      </a:solidFill>
                      <a:latin typeface="Arial" charset="0"/>
                      <a:cs typeface="Times New Roman" charset="0"/>
                    </a:rPr>
                    <a:t>Không kể người Giu-đa hay Gờ-réc</a:t>
                  </a:r>
                  <a:r>
                    <a:rPr lang="ja-JP" altLang="en-US" sz="1900">
                      <a:solidFill>
                        <a:schemeClr val="tx2"/>
                      </a:solidFill>
                      <a:latin typeface="Arial" charset="0"/>
                      <a:cs typeface="Times New Roman" charset="0"/>
                    </a:rPr>
                    <a:t>”</a:t>
                  </a:r>
                  <a:r>
                    <a:rPr lang="en-US" altLang="ja-JP" sz="1900">
                      <a:solidFill>
                        <a:schemeClr val="tx2"/>
                      </a:solidFill>
                      <a:latin typeface="Arial" charset="0"/>
                      <a:cs typeface="Times New Roman" charset="0"/>
                    </a:rPr>
                    <a:t> (Ga 3:28) nghĩa là sự kết hợp người Giu-đa và ngoại bang mà không cần trở thành người ngoại bang nhập đạo (Công 15; Êph 3:3, 6)</a:t>
                  </a:r>
                  <a:endParaRPr lang="en-US" sz="1900">
                    <a:solidFill>
                      <a:schemeClr val="tx2"/>
                    </a:solidFill>
                    <a:latin typeface="Arial" charset="0"/>
                  </a:endParaRPr>
                </a:p>
              </p:txBody>
            </p:sp>
            <p:sp>
              <p:nvSpPr>
                <p:cNvPr id="368662" name="Rectangle 186"/>
                <p:cNvSpPr>
                  <a:spLocks noChangeArrowheads="1"/>
                </p:cNvSpPr>
                <p:nvPr/>
              </p:nvSpPr>
              <p:spPr bwMode="auto">
                <a:xfrm>
                  <a:off x="2360" y="6291"/>
                  <a:ext cx="1712"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grpSp>
      <p:sp>
        <p:nvSpPr>
          <p:cNvPr id="64514" name="Rectangle 2"/>
          <p:cNvSpPr>
            <a:spLocks noGrp="1" noChangeArrowheads="1"/>
          </p:cNvSpPr>
          <p:nvPr>
            <p:ph type="title"/>
          </p:nvPr>
        </p:nvSpPr>
        <p:spPr>
          <a:xfrm>
            <a:off x="152400" y="76200"/>
            <a:ext cx="8077200" cy="457200"/>
          </a:xfrm>
          <a:solidFill>
            <a:schemeClr val="folHlink"/>
          </a:solidFill>
        </p:spPr>
        <p:txBody>
          <a:bodyPr/>
          <a:lstStyle/>
          <a:p>
            <a:pPr algn="ctr">
              <a:defRPr/>
            </a:pPr>
            <a:r>
              <a:rPr lang="en-US" altLang="zh-CN" sz="3200" b="1">
                <a:latin typeface="Times New Roman" charset="0"/>
                <a:ea typeface="宋体" charset="0"/>
                <a:cs typeface="宋体" charset="0"/>
              </a:rPr>
              <a:t>Y-sơ-ra-ên &amp; Hội Thánh: Sự khác biệt</a:t>
            </a:r>
            <a:endParaRPr lang="en-US" sz="3200" b="1">
              <a:latin typeface="Times New Roman" charset="0"/>
              <a:ea typeface="宋体" charset="0"/>
              <a:cs typeface="宋体" charset="0"/>
            </a:endParaRPr>
          </a:p>
        </p:txBody>
      </p:sp>
      <p:sp>
        <p:nvSpPr>
          <p:cNvPr id="368644" name="Text Box 3"/>
          <p:cNvSpPr txBox="1">
            <a:spLocks noChangeArrowheads="1"/>
          </p:cNvSpPr>
          <p:nvPr/>
        </p:nvSpPr>
        <p:spPr bwMode="auto">
          <a:xfrm>
            <a:off x="8153400" y="762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117</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5635" name="Rectangle 99"/>
          <p:cNvSpPr>
            <a:spLocks noGrp="1" noChangeArrowheads="1"/>
          </p:cNvSpPr>
          <p:nvPr>
            <p:ph type="title"/>
          </p:nvPr>
        </p:nvSpPr>
        <p:spPr>
          <a:xfrm>
            <a:off x="152400" y="76200"/>
            <a:ext cx="8077200" cy="457200"/>
          </a:xfrm>
          <a:solidFill>
            <a:schemeClr val="folHlink"/>
          </a:solidFill>
        </p:spPr>
        <p:txBody>
          <a:bodyPr/>
          <a:lstStyle/>
          <a:p>
            <a:pPr algn="ctr">
              <a:defRPr/>
            </a:pPr>
            <a:r>
              <a:rPr lang="en-US" altLang="zh-CN" sz="3200" b="1">
                <a:latin typeface="Times New Roman" charset="0"/>
                <a:ea typeface="宋体" charset="0"/>
                <a:cs typeface="宋体" charset="0"/>
              </a:rPr>
              <a:t>Y-sơ-ra-ên &amp; Hội Thánh: Sự khác biệt</a:t>
            </a:r>
            <a:endParaRPr lang="en-US" sz="3200" b="1">
              <a:latin typeface="Times New Roman" charset="0"/>
              <a:ea typeface="宋体" charset="0"/>
              <a:cs typeface="宋体" charset="0"/>
            </a:endParaRPr>
          </a:p>
        </p:txBody>
      </p:sp>
      <p:sp>
        <p:nvSpPr>
          <p:cNvPr id="370691" name="Text Box 100"/>
          <p:cNvSpPr txBox="1">
            <a:spLocks noChangeArrowheads="1"/>
          </p:cNvSpPr>
          <p:nvPr/>
        </p:nvSpPr>
        <p:spPr bwMode="auto">
          <a:xfrm>
            <a:off x="8153400" y="762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118</a:t>
            </a:r>
          </a:p>
        </p:txBody>
      </p:sp>
      <p:grpSp>
        <p:nvGrpSpPr>
          <p:cNvPr id="370692" name="Group 152"/>
          <p:cNvGrpSpPr>
            <a:grpSpLocks/>
          </p:cNvGrpSpPr>
          <p:nvPr/>
        </p:nvGrpSpPr>
        <p:grpSpPr bwMode="auto">
          <a:xfrm>
            <a:off x="0" y="631825"/>
            <a:ext cx="9144000" cy="6226175"/>
            <a:chOff x="0" y="0"/>
            <a:chExt cx="4072" cy="3874"/>
          </a:xfrm>
        </p:grpSpPr>
        <p:grpSp>
          <p:nvGrpSpPr>
            <p:cNvPr id="370693" name="Group 119"/>
            <p:cNvGrpSpPr>
              <a:grpSpLocks/>
            </p:cNvGrpSpPr>
            <p:nvPr/>
          </p:nvGrpSpPr>
          <p:grpSpPr bwMode="auto">
            <a:xfrm>
              <a:off x="0" y="0"/>
              <a:ext cx="672" cy="422"/>
              <a:chOff x="0" y="0"/>
              <a:chExt cx="672" cy="422"/>
            </a:xfrm>
          </p:grpSpPr>
          <p:sp>
            <p:nvSpPr>
              <p:cNvPr id="370740" name="Rectangle 118"/>
              <p:cNvSpPr>
                <a:spLocks noChangeArrowheads="1"/>
              </p:cNvSpPr>
              <p:nvPr/>
            </p:nvSpPr>
            <p:spPr bwMode="auto">
              <a:xfrm>
                <a:off x="0" y="0"/>
                <a:ext cx="672"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370741" name="Group 117"/>
              <p:cNvGrpSpPr>
                <a:grpSpLocks/>
              </p:cNvGrpSpPr>
              <p:nvPr/>
            </p:nvGrpSpPr>
            <p:grpSpPr bwMode="auto">
              <a:xfrm>
                <a:off x="0" y="0"/>
                <a:ext cx="672" cy="422"/>
                <a:chOff x="0" y="0"/>
                <a:chExt cx="672" cy="422"/>
              </a:xfrm>
            </p:grpSpPr>
            <p:sp>
              <p:nvSpPr>
                <p:cNvPr id="370742" name="Rectangle 101"/>
                <p:cNvSpPr>
                  <a:spLocks noChangeArrowheads="1"/>
                </p:cNvSpPr>
                <p:nvPr/>
              </p:nvSpPr>
              <p:spPr bwMode="auto">
                <a:xfrm>
                  <a:off x="32" y="0"/>
                  <a:ext cx="60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solidFill>
                        <a:schemeClr val="tx2"/>
                      </a:solidFill>
                      <a:latin typeface="Arial Narrow" charset="0"/>
                      <a:cs typeface="Times New Roman" charset="0"/>
                    </a:rPr>
                    <a:t> </a:t>
                  </a:r>
                  <a:endParaRPr lang="en-US">
                    <a:solidFill>
                      <a:schemeClr val="tx2"/>
                    </a:solidFill>
                    <a:latin typeface="Arial Narrow" charset="0"/>
                  </a:endParaRPr>
                </a:p>
              </p:txBody>
            </p:sp>
            <p:sp>
              <p:nvSpPr>
                <p:cNvPr id="370743" name="Rectangle 116"/>
                <p:cNvSpPr>
                  <a:spLocks noChangeArrowheads="1"/>
                </p:cNvSpPr>
                <p:nvPr/>
              </p:nvSpPr>
              <p:spPr bwMode="auto">
                <a:xfrm>
                  <a:off x="0" y="0"/>
                  <a:ext cx="67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grpSp>
          <p:nvGrpSpPr>
            <p:cNvPr id="370694" name="Group 123"/>
            <p:cNvGrpSpPr>
              <a:grpSpLocks/>
            </p:cNvGrpSpPr>
            <p:nvPr/>
          </p:nvGrpSpPr>
          <p:grpSpPr bwMode="auto">
            <a:xfrm>
              <a:off x="672" y="0"/>
              <a:ext cx="1688" cy="422"/>
              <a:chOff x="672" y="0"/>
              <a:chExt cx="1688" cy="422"/>
            </a:xfrm>
          </p:grpSpPr>
          <p:sp>
            <p:nvSpPr>
              <p:cNvPr id="370736" name="Rectangle 122"/>
              <p:cNvSpPr>
                <a:spLocks noChangeArrowheads="1"/>
              </p:cNvSpPr>
              <p:nvPr/>
            </p:nvSpPr>
            <p:spPr bwMode="auto">
              <a:xfrm>
                <a:off x="672" y="0"/>
                <a:ext cx="168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370737" name="Group 121"/>
              <p:cNvGrpSpPr>
                <a:grpSpLocks/>
              </p:cNvGrpSpPr>
              <p:nvPr/>
            </p:nvGrpSpPr>
            <p:grpSpPr bwMode="auto">
              <a:xfrm>
                <a:off x="672" y="0"/>
                <a:ext cx="1688" cy="422"/>
                <a:chOff x="672" y="0"/>
                <a:chExt cx="1688" cy="422"/>
              </a:xfrm>
            </p:grpSpPr>
            <p:sp>
              <p:nvSpPr>
                <p:cNvPr id="370738" name="Rectangle 102"/>
                <p:cNvSpPr>
                  <a:spLocks noChangeArrowheads="1"/>
                </p:cNvSpPr>
                <p:nvPr/>
              </p:nvSpPr>
              <p:spPr bwMode="auto">
                <a:xfrm>
                  <a:off x="704" y="0"/>
                  <a:ext cx="1624"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b="1">
                      <a:solidFill>
                        <a:schemeClr val="tx2"/>
                      </a:solidFill>
                    </a:rPr>
                    <a:t>Y-sơ-ra-ên</a:t>
                  </a:r>
                </a:p>
              </p:txBody>
            </p:sp>
            <p:sp>
              <p:nvSpPr>
                <p:cNvPr id="370739" name="Rectangle 120"/>
                <p:cNvSpPr>
                  <a:spLocks noChangeArrowheads="1"/>
                </p:cNvSpPr>
                <p:nvPr/>
              </p:nvSpPr>
              <p:spPr bwMode="auto">
                <a:xfrm>
                  <a:off x="672" y="0"/>
                  <a:ext cx="1688"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grpSp>
          <p:nvGrpSpPr>
            <p:cNvPr id="370695" name="Group 127"/>
            <p:cNvGrpSpPr>
              <a:grpSpLocks/>
            </p:cNvGrpSpPr>
            <p:nvPr/>
          </p:nvGrpSpPr>
          <p:grpSpPr bwMode="auto">
            <a:xfrm>
              <a:off x="2360" y="0"/>
              <a:ext cx="1712" cy="422"/>
              <a:chOff x="2360" y="0"/>
              <a:chExt cx="1712" cy="422"/>
            </a:xfrm>
          </p:grpSpPr>
          <p:sp>
            <p:nvSpPr>
              <p:cNvPr id="370732" name="Rectangle 126"/>
              <p:cNvSpPr>
                <a:spLocks noChangeArrowheads="1"/>
              </p:cNvSpPr>
              <p:nvPr/>
            </p:nvSpPr>
            <p:spPr bwMode="auto">
              <a:xfrm>
                <a:off x="2360" y="0"/>
                <a:ext cx="1712"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370733" name="Group 125"/>
              <p:cNvGrpSpPr>
                <a:grpSpLocks/>
              </p:cNvGrpSpPr>
              <p:nvPr/>
            </p:nvGrpSpPr>
            <p:grpSpPr bwMode="auto">
              <a:xfrm>
                <a:off x="2360" y="0"/>
                <a:ext cx="1712" cy="422"/>
                <a:chOff x="2360" y="0"/>
                <a:chExt cx="1712" cy="422"/>
              </a:xfrm>
            </p:grpSpPr>
            <p:sp>
              <p:nvSpPr>
                <p:cNvPr id="370734" name="Rectangle 103"/>
                <p:cNvSpPr>
                  <a:spLocks noChangeArrowheads="1"/>
                </p:cNvSpPr>
                <p:nvPr/>
              </p:nvSpPr>
              <p:spPr bwMode="auto">
                <a:xfrm>
                  <a:off x="2392" y="0"/>
                  <a:ext cx="164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b="1">
                      <a:solidFill>
                        <a:schemeClr val="tx2"/>
                      </a:solidFill>
                    </a:rPr>
                    <a:t>Hội Thánh</a:t>
                  </a:r>
                </a:p>
              </p:txBody>
            </p:sp>
            <p:sp>
              <p:nvSpPr>
                <p:cNvPr id="370735" name="Rectangle 124"/>
                <p:cNvSpPr>
                  <a:spLocks noChangeArrowheads="1"/>
                </p:cNvSpPr>
                <p:nvPr/>
              </p:nvSpPr>
              <p:spPr bwMode="auto">
                <a:xfrm>
                  <a:off x="2360" y="0"/>
                  <a:ext cx="17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grpSp>
          <p:nvGrpSpPr>
            <p:cNvPr id="370696" name="Group 129"/>
            <p:cNvGrpSpPr>
              <a:grpSpLocks/>
            </p:cNvGrpSpPr>
            <p:nvPr/>
          </p:nvGrpSpPr>
          <p:grpSpPr bwMode="auto">
            <a:xfrm>
              <a:off x="0" y="422"/>
              <a:ext cx="672" cy="863"/>
              <a:chOff x="0" y="422"/>
              <a:chExt cx="672" cy="863"/>
            </a:xfrm>
          </p:grpSpPr>
          <p:sp>
            <p:nvSpPr>
              <p:cNvPr id="370730" name="Rectangle 104"/>
              <p:cNvSpPr>
                <a:spLocks noChangeArrowheads="1"/>
              </p:cNvSpPr>
              <p:nvPr/>
            </p:nvSpPr>
            <p:spPr bwMode="auto">
              <a:xfrm>
                <a:off x="32" y="422"/>
                <a:ext cx="60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b="1">
                    <a:solidFill>
                      <a:schemeClr val="tx2"/>
                    </a:solidFill>
                    <a:latin typeface="Arial Narrow" charset="0"/>
                    <a:cs typeface="Times New Roman" charset="0"/>
                  </a:rPr>
                  <a:t> Giao ước Áp-ra-ahm</a:t>
                </a:r>
                <a:endParaRPr lang="en-US" b="1">
                  <a:solidFill>
                    <a:schemeClr val="tx2"/>
                  </a:solidFill>
                  <a:latin typeface="Arial Narrow" charset="0"/>
                </a:endParaRPr>
              </a:p>
            </p:txBody>
          </p:sp>
          <p:sp>
            <p:nvSpPr>
              <p:cNvPr id="370731" name="Rectangle 128"/>
              <p:cNvSpPr>
                <a:spLocks noChangeArrowheads="1"/>
              </p:cNvSpPr>
              <p:nvPr/>
            </p:nvSpPr>
            <p:spPr bwMode="auto">
              <a:xfrm>
                <a:off x="0" y="422"/>
                <a:ext cx="67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70697" name="Group 131"/>
            <p:cNvGrpSpPr>
              <a:grpSpLocks/>
            </p:cNvGrpSpPr>
            <p:nvPr/>
          </p:nvGrpSpPr>
          <p:grpSpPr bwMode="auto">
            <a:xfrm>
              <a:off x="672" y="422"/>
              <a:ext cx="1688" cy="863"/>
              <a:chOff x="672" y="422"/>
              <a:chExt cx="1688" cy="863"/>
            </a:xfrm>
          </p:grpSpPr>
          <p:sp>
            <p:nvSpPr>
              <p:cNvPr id="370728" name="Rectangle 105"/>
              <p:cNvSpPr>
                <a:spLocks noChangeArrowheads="1"/>
              </p:cNvSpPr>
              <p:nvPr/>
            </p:nvSpPr>
            <p:spPr bwMode="auto">
              <a:xfrm>
                <a:off x="704" y="422"/>
                <a:ext cx="162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000">
                    <a:solidFill>
                      <a:schemeClr val="tx2"/>
                    </a:solidFill>
                    <a:latin typeface="Arial" charset="0"/>
                    <a:cs typeface="Times New Roman" charset="0"/>
                  </a:rPr>
                  <a:t>Bắt nguồn từ Áp-ra-ham và cha của dân tộc (Sáng 12:1-3)</a:t>
                </a:r>
                <a:endParaRPr lang="en-US" sz="2000">
                  <a:solidFill>
                    <a:schemeClr val="tx2"/>
                  </a:solidFill>
                  <a:latin typeface="Arial" charset="0"/>
                </a:endParaRPr>
              </a:p>
            </p:txBody>
          </p:sp>
          <p:sp>
            <p:nvSpPr>
              <p:cNvPr id="370729" name="Rectangle 130"/>
              <p:cNvSpPr>
                <a:spLocks noChangeArrowheads="1"/>
              </p:cNvSpPr>
              <p:nvPr/>
            </p:nvSpPr>
            <p:spPr bwMode="auto">
              <a:xfrm>
                <a:off x="672" y="422"/>
                <a:ext cx="1688"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70698" name="Group 133"/>
            <p:cNvGrpSpPr>
              <a:grpSpLocks/>
            </p:cNvGrpSpPr>
            <p:nvPr/>
          </p:nvGrpSpPr>
          <p:grpSpPr bwMode="auto">
            <a:xfrm>
              <a:off x="2360" y="422"/>
              <a:ext cx="1712" cy="863"/>
              <a:chOff x="2360" y="422"/>
              <a:chExt cx="1712" cy="863"/>
            </a:xfrm>
          </p:grpSpPr>
          <p:sp>
            <p:nvSpPr>
              <p:cNvPr id="370726" name="Rectangle 106"/>
              <p:cNvSpPr>
                <a:spLocks noChangeArrowheads="1"/>
              </p:cNvSpPr>
              <p:nvPr/>
            </p:nvSpPr>
            <p:spPr bwMode="auto">
              <a:xfrm>
                <a:off x="2392" y="422"/>
                <a:ext cx="164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solidFill>
                      <a:schemeClr val="tx2"/>
                    </a:solidFill>
                    <a:latin typeface="Arial Narrow" charset="0"/>
                    <a:cs typeface="Times New Roman" charset="0"/>
                  </a:rPr>
                  <a:t> </a:t>
                </a:r>
                <a:r>
                  <a:rPr lang="en-US" sz="2000">
                    <a:solidFill>
                      <a:schemeClr val="tx2"/>
                    </a:solidFill>
                    <a:latin typeface="Arial" charset="0"/>
                    <a:cs typeface="Times New Roman" charset="0"/>
                  </a:rPr>
                  <a:t>Tin hữu ngày nay được tháp vào cùng một giao ước (Rô 11:17-21; tk. Ga 3:29)</a:t>
                </a:r>
                <a:endParaRPr lang="en-US" sz="2000">
                  <a:solidFill>
                    <a:schemeClr val="tx2"/>
                  </a:solidFill>
                  <a:latin typeface="Arial" charset="0"/>
                </a:endParaRPr>
              </a:p>
            </p:txBody>
          </p:sp>
          <p:sp>
            <p:nvSpPr>
              <p:cNvPr id="370727" name="Rectangle 132"/>
              <p:cNvSpPr>
                <a:spLocks noChangeArrowheads="1"/>
              </p:cNvSpPr>
              <p:nvPr/>
            </p:nvSpPr>
            <p:spPr bwMode="auto">
              <a:xfrm>
                <a:off x="2360" y="422"/>
                <a:ext cx="171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70699" name="Group 135"/>
            <p:cNvGrpSpPr>
              <a:grpSpLocks/>
            </p:cNvGrpSpPr>
            <p:nvPr/>
          </p:nvGrpSpPr>
          <p:grpSpPr bwMode="auto">
            <a:xfrm>
              <a:off x="0" y="1285"/>
              <a:ext cx="672" cy="748"/>
              <a:chOff x="0" y="1285"/>
              <a:chExt cx="672" cy="748"/>
            </a:xfrm>
          </p:grpSpPr>
          <p:sp>
            <p:nvSpPr>
              <p:cNvPr id="370724" name="Rectangle 107"/>
              <p:cNvSpPr>
                <a:spLocks noChangeArrowheads="1"/>
              </p:cNvSpPr>
              <p:nvPr/>
            </p:nvSpPr>
            <p:spPr bwMode="auto">
              <a:xfrm>
                <a:off x="32" y="1285"/>
                <a:ext cx="60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i="1">
                    <a:solidFill>
                      <a:schemeClr val="tx2"/>
                    </a:solidFill>
                    <a:latin typeface="Arial Narrow" charset="0"/>
                    <a:cs typeface="Times New Roman" charset="0"/>
                  </a:rPr>
                  <a:t> </a:t>
                </a:r>
                <a:r>
                  <a:rPr lang="en-US" b="1">
                    <a:solidFill>
                      <a:schemeClr val="tx2"/>
                    </a:solidFill>
                    <a:latin typeface="Arial Narrow" charset="0"/>
                    <a:cs typeface="Times New Roman" charset="0"/>
                  </a:rPr>
                  <a:t>Giao ước Đa-vít</a:t>
                </a:r>
                <a:endParaRPr lang="en-US" b="1">
                  <a:solidFill>
                    <a:schemeClr val="tx2"/>
                  </a:solidFill>
                  <a:latin typeface="Arial Narrow" charset="0"/>
                </a:endParaRPr>
              </a:p>
            </p:txBody>
          </p:sp>
          <p:sp>
            <p:nvSpPr>
              <p:cNvPr id="370725" name="Rectangle 134"/>
              <p:cNvSpPr>
                <a:spLocks noChangeArrowheads="1"/>
              </p:cNvSpPr>
              <p:nvPr/>
            </p:nvSpPr>
            <p:spPr bwMode="auto">
              <a:xfrm>
                <a:off x="0" y="1285"/>
                <a:ext cx="67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70700" name="Group 137"/>
            <p:cNvGrpSpPr>
              <a:grpSpLocks/>
            </p:cNvGrpSpPr>
            <p:nvPr/>
          </p:nvGrpSpPr>
          <p:grpSpPr bwMode="auto">
            <a:xfrm>
              <a:off x="672" y="1285"/>
              <a:ext cx="1688" cy="748"/>
              <a:chOff x="672" y="1285"/>
              <a:chExt cx="1688" cy="748"/>
            </a:xfrm>
          </p:grpSpPr>
          <p:sp>
            <p:nvSpPr>
              <p:cNvPr id="370722" name="Rectangle 108"/>
              <p:cNvSpPr>
                <a:spLocks noChangeArrowheads="1"/>
              </p:cNvSpPr>
              <p:nvPr/>
            </p:nvSpPr>
            <p:spPr bwMode="auto">
              <a:xfrm>
                <a:off x="704" y="1285"/>
                <a:ext cx="162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000">
                    <a:solidFill>
                      <a:schemeClr val="tx2"/>
                    </a:solidFill>
                    <a:latin typeface="Arial" charset="0"/>
                    <a:cs typeface="Times New Roman" charset="0"/>
                  </a:rPr>
                  <a:t>Lời hứa về một đền thờ vật chất (2Sa 7:13) được Sa-lô-môn hoàn thành (1Vua)</a:t>
                </a:r>
                <a:endParaRPr lang="en-US" sz="2000">
                  <a:solidFill>
                    <a:schemeClr val="tx2"/>
                  </a:solidFill>
                  <a:latin typeface="Arial" charset="0"/>
                </a:endParaRPr>
              </a:p>
            </p:txBody>
          </p:sp>
          <p:sp>
            <p:nvSpPr>
              <p:cNvPr id="370723" name="Rectangle 136"/>
              <p:cNvSpPr>
                <a:spLocks noChangeArrowheads="1"/>
              </p:cNvSpPr>
              <p:nvPr/>
            </p:nvSpPr>
            <p:spPr bwMode="auto">
              <a:xfrm>
                <a:off x="672" y="1285"/>
                <a:ext cx="168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70701" name="Group 139"/>
            <p:cNvGrpSpPr>
              <a:grpSpLocks/>
            </p:cNvGrpSpPr>
            <p:nvPr/>
          </p:nvGrpSpPr>
          <p:grpSpPr bwMode="auto">
            <a:xfrm>
              <a:off x="2360" y="1285"/>
              <a:ext cx="1712" cy="748"/>
              <a:chOff x="2360" y="1285"/>
              <a:chExt cx="1712" cy="748"/>
            </a:xfrm>
          </p:grpSpPr>
          <p:sp>
            <p:nvSpPr>
              <p:cNvPr id="370720" name="Rectangle 109"/>
              <p:cNvSpPr>
                <a:spLocks noChangeArrowheads="1"/>
              </p:cNvSpPr>
              <p:nvPr/>
            </p:nvSpPr>
            <p:spPr bwMode="auto">
              <a:xfrm>
                <a:off x="2392" y="1285"/>
                <a:ext cx="164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solidFill>
                      <a:schemeClr val="tx2"/>
                    </a:solidFill>
                    <a:latin typeface="Arial Narrow" charset="0"/>
                    <a:cs typeface="Times New Roman" charset="0"/>
                  </a:rPr>
                  <a:t> </a:t>
                </a:r>
                <a:r>
                  <a:rPr lang="en-US" sz="2000">
                    <a:solidFill>
                      <a:schemeClr val="tx2"/>
                    </a:solidFill>
                    <a:latin typeface="Arial" charset="0"/>
                    <a:cs typeface="Times New Roman" charset="0"/>
                  </a:rPr>
                  <a:t>Hiện nay đóng vai trò đền thờ thuộc linh  </a:t>
                </a:r>
              </a:p>
              <a:p>
                <a:pPr algn="ctr"/>
                <a:r>
                  <a:rPr lang="en-US" sz="2000">
                    <a:solidFill>
                      <a:schemeClr val="tx2"/>
                    </a:solidFill>
                    <a:latin typeface="Arial" charset="0"/>
                    <a:cs typeface="Times New Roman" charset="0"/>
                  </a:rPr>
                  <a:t>(Êph 2:19-22; 1Phi 2:4-10)</a:t>
                </a:r>
                <a:endParaRPr lang="en-US" sz="2000">
                  <a:solidFill>
                    <a:schemeClr val="tx2"/>
                  </a:solidFill>
                  <a:latin typeface="Arial" charset="0"/>
                </a:endParaRPr>
              </a:p>
            </p:txBody>
          </p:sp>
          <p:sp>
            <p:nvSpPr>
              <p:cNvPr id="370721" name="Rectangle 138"/>
              <p:cNvSpPr>
                <a:spLocks noChangeArrowheads="1"/>
              </p:cNvSpPr>
              <p:nvPr/>
            </p:nvSpPr>
            <p:spPr bwMode="auto">
              <a:xfrm>
                <a:off x="2360" y="1285"/>
                <a:ext cx="171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70702" name="Group 141"/>
            <p:cNvGrpSpPr>
              <a:grpSpLocks/>
            </p:cNvGrpSpPr>
            <p:nvPr/>
          </p:nvGrpSpPr>
          <p:grpSpPr bwMode="auto">
            <a:xfrm>
              <a:off x="0" y="2033"/>
              <a:ext cx="672" cy="978"/>
              <a:chOff x="0" y="2033"/>
              <a:chExt cx="672" cy="978"/>
            </a:xfrm>
          </p:grpSpPr>
          <p:sp>
            <p:nvSpPr>
              <p:cNvPr id="370718" name="Rectangle 110"/>
              <p:cNvSpPr>
                <a:spLocks noChangeArrowheads="1"/>
              </p:cNvSpPr>
              <p:nvPr/>
            </p:nvSpPr>
            <p:spPr bwMode="auto">
              <a:xfrm>
                <a:off x="32" y="2033"/>
                <a:ext cx="608"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i="1">
                    <a:solidFill>
                      <a:schemeClr val="tx2"/>
                    </a:solidFill>
                    <a:latin typeface="Arial Narrow" charset="0"/>
                    <a:cs typeface="Times New Roman" charset="0"/>
                  </a:rPr>
                  <a:t> </a:t>
                </a:r>
                <a:r>
                  <a:rPr lang="en-US" b="1">
                    <a:solidFill>
                      <a:schemeClr val="tx2"/>
                    </a:solidFill>
                    <a:latin typeface="Arial Narrow" charset="0"/>
                    <a:cs typeface="Times New Roman" charset="0"/>
                  </a:rPr>
                  <a:t>Giao ước mới</a:t>
                </a:r>
                <a:endParaRPr lang="en-US" b="1">
                  <a:solidFill>
                    <a:schemeClr val="tx2"/>
                  </a:solidFill>
                  <a:latin typeface="Arial Narrow" charset="0"/>
                </a:endParaRPr>
              </a:p>
            </p:txBody>
          </p:sp>
          <p:sp>
            <p:nvSpPr>
              <p:cNvPr id="370719" name="Rectangle 140"/>
              <p:cNvSpPr>
                <a:spLocks noChangeArrowheads="1"/>
              </p:cNvSpPr>
              <p:nvPr/>
            </p:nvSpPr>
            <p:spPr bwMode="auto">
              <a:xfrm>
                <a:off x="0" y="2033"/>
                <a:ext cx="672"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70703" name="Group 143"/>
            <p:cNvGrpSpPr>
              <a:grpSpLocks/>
            </p:cNvGrpSpPr>
            <p:nvPr/>
          </p:nvGrpSpPr>
          <p:grpSpPr bwMode="auto">
            <a:xfrm>
              <a:off x="672" y="2033"/>
              <a:ext cx="1688" cy="978"/>
              <a:chOff x="672" y="2033"/>
              <a:chExt cx="1688" cy="978"/>
            </a:xfrm>
          </p:grpSpPr>
          <p:sp>
            <p:nvSpPr>
              <p:cNvPr id="370716" name="Rectangle 111"/>
              <p:cNvSpPr>
                <a:spLocks noChangeArrowheads="1"/>
              </p:cNvSpPr>
              <p:nvPr/>
            </p:nvSpPr>
            <p:spPr bwMode="auto">
              <a:xfrm>
                <a:off x="704" y="2033"/>
                <a:ext cx="1624"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000">
                    <a:solidFill>
                      <a:schemeClr val="tx2"/>
                    </a:solidFill>
                    <a:latin typeface="Arial" charset="0"/>
                    <a:cs typeface="Times New Roman" charset="0"/>
                  </a:rPr>
                  <a:t>Lời hứa về sự tha thứ tội lỗi, Đức Thánh Linh ngự trị, tấm lòng mới, tái hợp giữa Israel và Giu-đa, và sự hiểu biết ĐCT toàn cầu (Giê 31:31-34)</a:t>
                </a:r>
                <a:endParaRPr lang="en-US" sz="2000">
                  <a:solidFill>
                    <a:schemeClr val="tx2"/>
                  </a:solidFill>
                  <a:latin typeface="Arial" charset="0"/>
                </a:endParaRPr>
              </a:p>
            </p:txBody>
          </p:sp>
          <p:sp>
            <p:nvSpPr>
              <p:cNvPr id="370717" name="Rectangle 142"/>
              <p:cNvSpPr>
                <a:spLocks noChangeArrowheads="1"/>
              </p:cNvSpPr>
              <p:nvPr/>
            </p:nvSpPr>
            <p:spPr bwMode="auto">
              <a:xfrm>
                <a:off x="672" y="2033"/>
                <a:ext cx="1688"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70704" name="Group 145"/>
            <p:cNvGrpSpPr>
              <a:grpSpLocks/>
            </p:cNvGrpSpPr>
            <p:nvPr/>
          </p:nvGrpSpPr>
          <p:grpSpPr bwMode="auto">
            <a:xfrm>
              <a:off x="2360" y="2033"/>
              <a:ext cx="1712" cy="978"/>
              <a:chOff x="2360" y="2033"/>
              <a:chExt cx="1712" cy="978"/>
            </a:xfrm>
          </p:grpSpPr>
          <p:sp>
            <p:nvSpPr>
              <p:cNvPr id="370714" name="Rectangle 112"/>
              <p:cNvSpPr>
                <a:spLocks noChangeArrowheads="1"/>
              </p:cNvSpPr>
              <p:nvPr/>
            </p:nvSpPr>
            <p:spPr bwMode="auto">
              <a:xfrm>
                <a:off x="2392" y="2033"/>
                <a:ext cx="1648"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200">
                    <a:solidFill>
                      <a:schemeClr val="tx2"/>
                    </a:solidFill>
                    <a:latin typeface="Arial Narrow" charset="0"/>
                    <a:cs typeface="Times New Roman" charset="0"/>
                  </a:rPr>
                  <a:t> </a:t>
                </a:r>
                <a:r>
                  <a:rPr lang="en-US" sz="2000">
                    <a:solidFill>
                      <a:schemeClr val="tx2"/>
                    </a:solidFill>
                    <a:latin typeface="Arial" charset="0"/>
                    <a:cs typeface="Times New Roman" charset="0"/>
                  </a:rPr>
                  <a:t>Ngày nay, ba khía cạnh đầu tiên (tha thứ tội, ĐTL ngự trị, lòng mới) là sự thực trong tiến trình hoàn thành giao ước (Lu 22:20)</a:t>
                </a:r>
                <a:endParaRPr lang="en-US" sz="2000">
                  <a:solidFill>
                    <a:schemeClr val="tx2"/>
                  </a:solidFill>
                  <a:latin typeface="Arial" charset="0"/>
                </a:endParaRPr>
              </a:p>
            </p:txBody>
          </p:sp>
          <p:sp>
            <p:nvSpPr>
              <p:cNvPr id="370715" name="Rectangle 144"/>
              <p:cNvSpPr>
                <a:spLocks noChangeArrowheads="1"/>
              </p:cNvSpPr>
              <p:nvPr/>
            </p:nvSpPr>
            <p:spPr bwMode="auto">
              <a:xfrm>
                <a:off x="2360" y="2033"/>
                <a:ext cx="1712"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70705" name="Group 147"/>
            <p:cNvGrpSpPr>
              <a:grpSpLocks/>
            </p:cNvGrpSpPr>
            <p:nvPr/>
          </p:nvGrpSpPr>
          <p:grpSpPr bwMode="auto">
            <a:xfrm>
              <a:off x="0" y="3011"/>
              <a:ext cx="672" cy="863"/>
              <a:chOff x="0" y="3011"/>
              <a:chExt cx="672" cy="863"/>
            </a:xfrm>
          </p:grpSpPr>
          <p:sp>
            <p:nvSpPr>
              <p:cNvPr id="370712" name="Rectangle 113"/>
              <p:cNvSpPr>
                <a:spLocks noChangeArrowheads="1"/>
              </p:cNvSpPr>
              <p:nvPr/>
            </p:nvSpPr>
            <p:spPr bwMode="auto">
              <a:xfrm>
                <a:off x="32" y="3011"/>
                <a:ext cx="60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i="1">
                    <a:solidFill>
                      <a:schemeClr val="tx2"/>
                    </a:solidFill>
                    <a:latin typeface="Arial Narrow" charset="0"/>
                    <a:cs typeface="Times New Roman" charset="0"/>
                  </a:rPr>
                  <a:t> </a:t>
                </a:r>
                <a:endParaRPr lang="en-US">
                  <a:solidFill>
                    <a:schemeClr val="tx2"/>
                  </a:solidFill>
                  <a:latin typeface="Arial Narrow" charset="0"/>
                  <a:cs typeface="Times New Roman" charset="0"/>
                </a:endParaRPr>
              </a:p>
              <a:p>
                <a:pPr algn="ctr"/>
                <a:r>
                  <a:rPr lang="en-US" b="1">
                    <a:solidFill>
                      <a:schemeClr val="tx2"/>
                    </a:solidFill>
                    <a:latin typeface="Arial Narrow" charset="0"/>
                    <a:cs typeface="Times New Roman" charset="0"/>
                  </a:rPr>
                  <a:t>Luật pháp</a:t>
                </a:r>
              </a:p>
              <a:p>
                <a:pPr algn="ctr"/>
                <a:endParaRPr lang="en-US" b="1">
                  <a:solidFill>
                    <a:schemeClr val="tx2"/>
                  </a:solidFill>
                  <a:latin typeface="Arial Narrow" charset="0"/>
                </a:endParaRPr>
              </a:p>
            </p:txBody>
          </p:sp>
          <p:sp>
            <p:nvSpPr>
              <p:cNvPr id="370713" name="Rectangle 146"/>
              <p:cNvSpPr>
                <a:spLocks noChangeArrowheads="1"/>
              </p:cNvSpPr>
              <p:nvPr/>
            </p:nvSpPr>
            <p:spPr bwMode="auto">
              <a:xfrm>
                <a:off x="0" y="3011"/>
                <a:ext cx="67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70706" name="Group 149"/>
            <p:cNvGrpSpPr>
              <a:grpSpLocks/>
            </p:cNvGrpSpPr>
            <p:nvPr/>
          </p:nvGrpSpPr>
          <p:grpSpPr bwMode="auto">
            <a:xfrm>
              <a:off x="672" y="3011"/>
              <a:ext cx="1688" cy="863"/>
              <a:chOff x="672" y="3011"/>
              <a:chExt cx="1688" cy="863"/>
            </a:xfrm>
          </p:grpSpPr>
          <p:sp>
            <p:nvSpPr>
              <p:cNvPr id="370710" name="Rectangle 114"/>
              <p:cNvSpPr>
                <a:spLocks noChangeArrowheads="1"/>
              </p:cNvSpPr>
              <p:nvPr/>
            </p:nvSpPr>
            <p:spPr bwMode="auto">
              <a:xfrm>
                <a:off x="704" y="3011"/>
                <a:ext cx="162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solidFill>
                      <a:schemeClr val="tx2"/>
                    </a:solidFill>
                    <a:latin typeface="Arial Narrow" charset="0"/>
                    <a:cs typeface="Times New Roman" charset="0"/>
                  </a:rPr>
                  <a:t> </a:t>
                </a:r>
                <a:r>
                  <a:rPr lang="en-US" sz="2000">
                    <a:solidFill>
                      <a:schemeClr val="tx2"/>
                    </a:solidFill>
                    <a:latin typeface="Arial" charset="0"/>
                    <a:cs typeface="Times New Roman" charset="0"/>
                  </a:rPr>
                  <a:t>Đòi hỏi phải tuân thủ luật pháp Môi-se (Xuất 19—20)</a:t>
                </a:r>
                <a:endParaRPr lang="en-US" sz="2000">
                  <a:solidFill>
                    <a:schemeClr val="tx2"/>
                  </a:solidFill>
                  <a:latin typeface="Arial" charset="0"/>
                </a:endParaRPr>
              </a:p>
            </p:txBody>
          </p:sp>
          <p:sp>
            <p:nvSpPr>
              <p:cNvPr id="370711" name="Rectangle 148"/>
              <p:cNvSpPr>
                <a:spLocks noChangeArrowheads="1"/>
              </p:cNvSpPr>
              <p:nvPr/>
            </p:nvSpPr>
            <p:spPr bwMode="auto">
              <a:xfrm>
                <a:off x="672" y="3011"/>
                <a:ext cx="1688"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70707" name="Group 151"/>
            <p:cNvGrpSpPr>
              <a:grpSpLocks/>
            </p:cNvGrpSpPr>
            <p:nvPr/>
          </p:nvGrpSpPr>
          <p:grpSpPr bwMode="auto">
            <a:xfrm>
              <a:off x="2360" y="3011"/>
              <a:ext cx="1712" cy="863"/>
              <a:chOff x="2360" y="3011"/>
              <a:chExt cx="1712" cy="863"/>
            </a:xfrm>
          </p:grpSpPr>
          <p:sp>
            <p:nvSpPr>
              <p:cNvPr id="370708" name="Rectangle 115"/>
              <p:cNvSpPr>
                <a:spLocks noChangeArrowheads="1"/>
              </p:cNvSpPr>
              <p:nvPr/>
            </p:nvSpPr>
            <p:spPr bwMode="auto">
              <a:xfrm>
                <a:off x="2392" y="3011"/>
                <a:ext cx="164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solidFill>
                      <a:schemeClr val="tx2"/>
                    </a:solidFill>
                    <a:latin typeface="Arial Narrow" charset="0"/>
                    <a:cs typeface="Times New Roman" charset="0"/>
                  </a:rPr>
                  <a:t> </a:t>
                </a:r>
                <a:r>
                  <a:rPr lang="en-US" sz="2000">
                    <a:solidFill>
                      <a:schemeClr val="tx2"/>
                    </a:solidFill>
                    <a:latin typeface="Arial" charset="0"/>
                    <a:cs typeface="Times New Roman" charset="0"/>
                  </a:rPr>
                  <a:t>Đòi hỏi tuân thủ </a:t>
                </a:r>
                <a:r>
                  <a:rPr lang="ja-JP" altLang="en-US" sz="2000">
                    <a:solidFill>
                      <a:schemeClr val="tx2"/>
                    </a:solidFill>
                    <a:latin typeface="Arial" charset="0"/>
                    <a:cs typeface="Times New Roman" charset="0"/>
                  </a:rPr>
                  <a:t>“</a:t>
                </a:r>
                <a:r>
                  <a:rPr lang="en-US" altLang="ja-JP" sz="2000">
                    <a:solidFill>
                      <a:schemeClr val="tx2"/>
                    </a:solidFill>
                    <a:latin typeface="Arial" charset="0"/>
                    <a:cs typeface="Times New Roman" charset="0"/>
                  </a:rPr>
                  <a:t>luật của Đấng Christ</a:t>
                </a:r>
                <a:r>
                  <a:rPr lang="ja-JP" altLang="en-US" sz="2000">
                    <a:solidFill>
                      <a:schemeClr val="tx2"/>
                    </a:solidFill>
                    <a:latin typeface="Arial" charset="0"/>
                    <a:cs typeface="Times New Roman" charset="0"/>
                  </a:rPr>
                  <a:t>”</a:t>
                </a:r>
                <a:r>
                  <a:rPr lang="en-US" altLang="ja-JP" sz="2000">
                    <a:solidFill>
                      <a:schemeClr val="tx2"/>
                    </a:solidFill>
                    <a:latin typeface="Arial" charset="0"/>
                    <a:cs typeface="Times New Roman" charset="0"/>
                  </a:rPr>
                  <a:t> (Ga 6:2) hoặc </a:t>
                </a:r>
                <a:r>
                  <a:rPr lang="ja-JP" altLang="en-US" sz="2000">
                    <a:solidFill>
                      <a:schemeClr val="tx2"/>
                    </a:solidFill>
                    <a:latin typeface="Arial" charset="0"/>
                    <a:cs typeface="Times New Roman" charset="0"/>
                  </a:rPr>
                  <a:t>“</a:t>
                </a:r>
                <a:r>
                  <a:rPr lang="en-US" altLang="ja-JP" sz="2000">
                    <a:solidFill>
                      <a:schemeClr val="tx2"/>
                    </a:solidFill>
                    <a:latin typeface="Arial" charset="0"/>
                    <a:cs typeface="Times New Roman" charset="0"/>
                  </a:rPr>
                  <a:t>luật của sự tự do</a:t>
                </a:r>
                <a:r>
                  <a:rPr lang="ja-JP" altLang="en-US" sz="2000">
                    <a:solidFill>
                      <a:schemeClr val="tx2"/>
                    </a:solidFill>
                    <a:latin typeface="Arial" charset="0"/>
                    <a:cs typeface="Times New Roman" charset="0"/>
                  </a:rPr>
                  <a:t>”</a:t>
                </a:r>
                <a:r>
                  <a:rPr lang="en-US" altLang="ja-JP" sz="2000">
                    <a:solidFill>
                      <a:schemeClr val="tx2"/>
                    </a:solidFill>
                    <a:latin typeface="Arial" charset="0"/>
                    <a:cs typeface="Times New Roman" charset="0"/>
                  </a:rPr>
                  <a:t> (Gia 1:25; 2:12)</a:t>
                </a:r>
                <a:endParaRPr lang="en-US" sz="2000">
                  <a:solidFill>
                    <a:schemeClr val="tx2"/>
                  </a:solidFill>
                  <a:latin typeface="Arial" charset="0"/>
                </a:endParaRPr>
              </a:p>
            </p:txBody>
          </p:sp>
          <p:sp>
            <p:nvSpPr>
              <p:cNvPr id="370709" name="Rectangle 150"/>
              <p:cNvSpPr>
                <a:spLocks noChangeArrowheads="1"/>
              </p:cNvSpPr>
              <p:nvPr/>
            </p:nvSpPr>
            <p:spPr bwMode="auto">
              <a:xfrm>
                <a:off x="2360" y="3011"/>
                <a:ext cx="171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152400" y="76200"/>
            <a:ext cx="8077200" cy="457200"/>
          </a:xfrm>
          <a:solidFill>
            <a:schemeClr val="folHlink"/>
          </a:solidFill>
        </p:spPr>
        <p:txBody>
          <a:bodyPr/>
          <a:lstStyle/>
          <a:p>
            <a:pPr algn="ctr">
              <a:defRPr/>
            </a:pPr>
            <a:r>
              <a:rPr lang="en-US" altLang="zh-CN" sz="3200" b="1">
                <a:latin typeface="Times New Roman" charset="0"/>
                <a:ea typeface="宋体" charset="0"/>
                <a:cs typeface="宋体" charset="0"/>
              </a:rPr>
              <a:t>Y-sơ-ra-ên &amp; Hội Thánh: Sự khác biệt</a:t>
            </a:r>
            <a:endParaRPr lang="en-US" sz="3200" b="1">
              <a:latin typeface="Times New Roman" charset="0"/>
              <a:ea typeface="宋体" charset="0"/>
              <a:cs typeface="宋体" charset="0"/>
            </a:endParaRPr>
          </a:p>
        </p:txBody>
      </p:sp>
      <p:sp>
        <p:nvSpPr>
          <p:cNvPr id="372739" name="Text Box 3"/>
          <p:cNvSpPr txBox="1">
            <a:spLocks noChangeArrowheads="1"/>
          </p:cNvSpPr>
          <p:nvPr/>
        </p:nvSpPr>
        <p:spPr bwMode="auto">
          <a:xfrm>
            <a:off x="8153400" y="762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118</a:t>
            </a:r>
          </a:p>
        </p:txBody>
      </p:sp>
      <p:grpSp>
        <p:nvGrpSpPr>
          <p:cNvPr id="372740" name="Group 145"/>
          <p:cNvGrpSpPr>
            <a:grpSpLocks/>
          </p:cNvGrpSpPr>
          <p:nvPr/>
        </p:nvGrpSpPr>
        <p:grpSpPr bwMode="auto">
          <a:xfrm>
            <a:off x="0" y="685800"/>
            <a:ext cx="9144000" cy="6019800"/>
            <a:chOff x="844" y="506"/>
            <a:chExt cx="4072" cy="2953"/>
          </a:xfrm>
        </p:grpSpPr>
        <p:grpSp>
          <p:nvGrpSpPr>
            <p:cNvPr id="372741" name="Group 86"/>
            <p:cNvGrpSpPr>
              <a:grpSpLocks/>
            </p:cNvGrpSpPr>
            <p:nvPr/>
          </p:nvGrpSpPr>
          <p:grpSpPr bwMode="auto">
            <a:xfrm>
              <a:off x="844" y="506"/>
              <a:ext cx="672" cy="422"/>
              <a:chOff x="0" y="0"/>
              <a:chExt cx="672" cy="422"/>
            </a:xfrm>
          </p:grpSpPr>
          <p:sp>
            <p:nvSpPr>
              <p:cNvPr id="372789" name="Rectangle 85"/>
              <p:cNvSpPr>
                <a:spLocks noChangeArrowheads="1"/>
              </p:cNvSpPr>
              <p:nvPr/>
            </p:nvSpPr>
            <p:spPr bwMode="auto">
              <a:xfrm>
                <a:off x="0" y="0"/>
                <a:ext cx="672"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372790" name="Group 84"/>
              <p:cNvGrpSpPr>
                <a:grpSpLocks/>
              </p:cNvGrpSpPr>
              <p:nvPr/>
            </p:nvGrpSpPr>
            <p:grpSpPr bwMode="auto">
              <a:xfrm>
                <a:off x="0" y="0"/>
                <a:ext cx="672" cy="422"/>
                <a:chOff x="0" y="0"/>
                <a:chExt cx="672" cy="422"/>
              </a:xfrm>
            </p:grpSpPr>
            <p:sp>
              <p:nvSpPr>
                <p:cNvPr id="372791" name="Rectangle 56"/>
                <p:cNvSpPr>
                  <a:spLocks noChangeArrowheads="1"/>
                </p:cNvSpPr>
                <p:nvPr/>
              </p:nvSpPr>
              <p:spPr bwMode="auto">
                <a:xfrm>
                  <a:off x="32" y="0"/>
                  <a:ext cx="60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solidFill>
                        <a:schemeClr val="tx2"/>
                      </a:solidFill>
                      <a:latin typeface="Arial Narrow" charset="0"/>
                      <a:cs typeface="Times New Roman" charset="0"/>
                    </a:rPr>
                    <a:t> </a:t>
                  </a:r>
                  <a:endParaRPr lang="en-US">
                    <a:solidFill>
                      <a:schemeClr val="tx2"/>
                    </a:solidFill>
                    <a:latin typeface="Arial Narrow" charset="0"/>
                  </a:endParaRPr>
                </a:p>
              </p:txBody>
            </p:sp>
            <p:sp>
              <p:nvSpPr>
                <p:cNvPr id="372792" name="Rectangle 83"/>
                <p:cNvSpPr>
                  <a:spLocks noChangeArrowheads="1"/>
                </p:cNvSpPr>
                <p:nvPr/>
              </p:nvSpPr>
              <p:spPr bwMode="auto">
                <a:xfrm>
                  <a:off x="0" y="0"/>
                  <a:ext cx="67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grpSp>
          <p:nvGrpSpPr>
            <p:cNvPr id="372742" name="Group 90"/>
            <p:cNvGrpSpPr>
              <a:grpSpLocks/>
            </p:cNvGrpSpPr>
            <p:nvPr/>
          </p:nvGrpSpPr>
          <p:grpSpPr bwMode="auto">
            <a:xfrm>
              <a:off x="1516" y="506"/>
              <a:ext cx="1688" cy="422"/>
              <a:chOff x="672" y="0"/>
              <a:chExt cx="1688" cy="422"/>
            </a:xfrm>
          </p:grpSpPr>
          <p:sp>
            <p:nvSpPr>
              <p:cNvPr id="372785" name="Rectangle 89"/>
              <p:cNvSpPr>
                <a:spLocks noChangeArrowheads="1"/>
              </p:cNvSpPr>
              <p:nvPr/>
            </p:nvSpPr>
            <p:spPr bwMode="auto">
              <a:xfrm>
                <a:off x="672" y="0"/>
                <a:ext cx="168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372786" name="Group 88"/>
              <p:cNvGrpSpPr>
                <a:grpSpLocks/>
              </p:cNvGrpSpPr>
              <p:nvPr/>
            </p:nvGrpSpPr>
            <p:grpSpPr bwMode="auto">
              <a:xfrm>
                <a:off x="672" y="0"/>
                <a:ext cx="1688" cy="422"/>
                <a:chOff x="672" y="0"/>
                <a:chExt cx="1688" cy="422"/>
              </a:xfrm>
            </p:grpSpPr>
            <p:sp>
              <p:nvSpPr>
                <p:cNvPr id="372787" name="Rectangle 57"/>
                <p:cNvSpPr>
                  <a:spLocks noChangeArrowheads="1"/>
                </p:cNvSpPr>
                <p:nvPr/>
              </p:nvSpPr>
              <p:spPr bwMode="auto">
                <a:xfrm>
                  <a:off x="704" y="0"/>
                  <a:ext cx="1624"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b="1">
                      <a:solidFill>
                        <a:schemeClr val="tx2"/>
                      </a:solidFill>
                    </a:rPr>
                    <a:t>Y-sơ-ra-ên</a:t>
                  </a:r>
                </a:p>
              </p:txBody>
            </p:sp>
            <p:sp>
              <p:nvSpPr>
                <p:cNvPr id="372788" name="Rectangle 87"/>
                <p:cNvSpPr>
                  <a:spLocks noChangeArrowheads="1"/>
                </p:cNvSpPr>
                <p:nvPr/>
              </p:nvSpPr>
              <p:spPr bwMode="auto">
                <a:xfrm>
                  <a:off x="672" y="0"/>
                  <a:ext cx="1688"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grpSp>
          <p:nvGrpSpPr>
            <p:cNvPr id="372743" name="Group 94"/>
            <p:cNvGrpSpPr>
              <a:grpSpLocks/>
            </p:cNvGrpSpPr>
            <p:nvPr/>
          </p:nvGrpSpPr>
          <p:grpSpPr bwMode="auto">
            <a:xfrm>
              <a:off x="3204" y="506"/>
              <a:ext cx="1712" cy="422"/>
              <a:chOff x="2360" y="0"/>
              <a:chExt cx="1712" cy="422"/>
            </a:xfrm>
          </p:grpSpPr>
          <p:sp>
            <p:nvSpPr>
              <p:cNvPr id="372781" name="Rectangle 93"/>
              <p:cNvSpPr>
                <a:spLocks noChangeArrowheads="1"/>
              </p:cNvSpPr>
              <p:nvPr/>
            </p:nvSpPr>
            <p:spPr bwMode="auto">
              <a:xfrm>
                <a:off x="2360" y="0"/>
                <a:ext cx="1712"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372782" name="Group 92"/>
              <p:cNvGrpSpPr>
                <a:grpSpLocks/>
              </p:cNvGrpSpPr>
              <p:nvPr/>
            </p:nvGrpSpPr>
            <p:grpSpPr bwMode="auto">
              <a:xfrm>
                <a:off x="2360" y="0"/>
                <a:ext cx="1712" cy="422"/>
                <a:chOff x="2360" y="0"/>
                <a:chExt cx="1712" cy="422"/>
              </a:xfrm>
            </p:grpSpPr>
            <p:sp>
              <p:nvSpPr>
                <p:cNvPr id="372783" name="Rectangle 58"/>
                <p:cNvSpPr>
                  <a:spLocks noChangeArrowheads="1"/>
                </p:cNvSpPr>
                <p:nvPr/>
              </p:nvSpPr>
              <p:spPr bwMode="auto">
                <a:xfrm>
                  <a:off x="2392" y="0"/>
                  <a:ext cx="164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b="1">
                      <a:solidFill>
                        <a:schemeClr val="tx2"/>
                      </a:solidFill>
                    </a:rPr>
                    <a:t>Hội Thánh</a:t>
                  </a:r>
                </a:p>
              </p:txBody>
            </p:sp>
            <p:sp>
              <p:nvSpPr>
                <p:cNvPr id="372784" name="Rectangle 91"/>
                <p:cNvSpPr>
                  <a:spLocks noChangeArrowheads="1"/>
                </p:cNvSpPr>
                <p:nvPr/>
              </p:nvSpPr>
              <p:spPr bwMode="auto">
                <a:xfrm>
                  <a:off x="2360" y="0"/>
                  <a:ext cx="17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grpSp>
          <p:nvGrpSpPr>
            <p:cNvPr id="372744" name="Group 144"/>
            <p:cNvGrpSpPr>
              <a:grpSpLocks/>
            </p:cNvGrpSpPr>
            <p:nvPr/>
          </p:nvGrpSpPr>
          <p:grpSpPr bwMode="auto">
            <a:xfrm>
              <a:off x="844" y="927"/>
              <a:ext cx="4072" cy="2532"/>
              <a:chOff x="844" y="4380"/>
              <a:chExt cx="4072" cy="2532"/>
            </a:xfrm>
          </p:grpSpPr>
          <p:grpSp>
            <p:nvGrpSpPr>
              <p:cNvPr id="372745" name="Group 120"/>
              <p:cNvGrpSpPr>
                <a:grpSpLocks/>
              </p:cNvGrpSpPr>
              <p:nvPr/>
            </p:nvGrpSpPr>
            <p:grpSpPr bwMode="auto">
              <a:xfrm>
                <a:off x="844" y="4380"/>
                <a:ext cx="672" cy="633"/>
                <a:chOff x="0" y="3874"/>
                <a:chExt cx="672" cy="633"/>
              </a:xfrm>
            </p:grpSpPr>
            <p:sp>
              <p:nvSpPr>
                <p:cNvPr id="372779" name="Rectangle 71"/>
                <p:cNvSpPr>
                  <a:spLocks noChangeArrowheads="1"/>
                </p:cNvSpPr>
                <p:nvPr/>
              </p:nvSpPr>
              <p:spPr bwMode="auto">
                <a:xfrm>
                  <a:off x="32" y="3874"/>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b="1">
                      <a:solidFill>
                        <a:schemeClr val="tx2"/>
                      </a:solidFill>
                      <a:latin typeface="Arial Narrow" charset="0"/>
                      <a:cs typeface="Times New Roman" charset="0"/>
                    </a:rPr>
                    <a:t>Sự cứu rỗi bởi</a:t>
                  </a:r>
                  <a:endParaRPr lang="en-US" b="1">
                    <a:solidFill>
                      <a:schemeClr val="tx2"/>
                    </a:solidFill>
                    <a:latin typeface="Arial Narrow" charset="0"/>
                  </a:endParaRPr>
                </a:p>
              </p:txBody>
            </p:sp>
            <p:sp>
              <p:nvSpPr>
                <p:cNvPr id="372780" name="Rectangle 119"/>
                <p:cNvSpPr>
                  <a:spLocks noChangeArrowheads="1"/>
                </p:cNvSpPr>
                <p:nvPr/>
              </p:nvSpPr>
              <p:spPr bwMode="auto">
                <a:xfrm>
                  <a:off x="0" y="3874"/>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72746" name="Group 122"/>
              <p:cNvGrpSpPr>
                <a:grpSpLocks/>
              </p:cNvGrpSpPr>
              <p:nvPr/>
            </p:nvGrpSpPr>
            <p:grpSpPr bwMode="auto">
              <a:xfrm>
                <a:off x="1516" y="4380"/>
                <a:ext cx="1688" cy="633"/>
                <a:chOff x="672" y="3874"/>
                <a:chExt cx="1688" cy="633"/>
              </a:xfrm>
            </p:grpSpPr>
            <p:sp>
              <p:nvSpPr>
                <p:cNvPr id="372777" name="Rectangle 72"/>
                <p:cNvSpPr>
                  <a:spLocks noChangeArrowheads="1"/>
                </p:cNvSpPr>
                <p:nvPr/>
              </p:nvSpPr>
              <p:spPr bwMode="auto">
                <a:xfrm>
                  <a:off x="704" y="3874"/>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000">
                      <a:solidFill>
                        <a:schemeClr val="tx2"/>
                      </a:solidFill>
                      <a:latin typeface="Arial" charset="0"/>
                      <a:cs typeface="Times New Roman" charset="0"/>
                    </a:rPr>
                    <a:t>Ân điển của Đức Chúa Trời qua đức tin (Sáng 15:6)</a:t>
                  </a:r>
                  <a:endParaRPr lang="en-US" sz="2000">
                    <a:solidFill>
                      <a:schemeClr val="tx2"/>
                    </a:solidFill>
                    <a:latin typeface="Arial" charset="0"/>
                  </a:endParaRPr>
                </a:p>
              </p:txBody>
            </p:sp>
            <p:sp>
              <p:nvSpPr>
                <p:cNvPr id="372778" name="Rectangle 121"/>
                <p:cNvSpPr>
                  <a:spLocks noChangeArrowheads="1"/>
                </p:cNvSpPr>
                <p:nvPr/>
              </p:nvSpPr>
              <p:spPr bwMode="auto">
                <a:xfrm>
                  <a:off x="672" y="3874"/>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72747" name="Group 124"/>
              <p:cNvGrpSpPr>
                <a:grpSpLocks/>
              </p:cNvGrpSpPr>
              <p:nvPr/>
            </p:nvGrpSpPr>
            <p:grpSpPr bwMode="auto">
              <a:xfrm>
                <a:off x="3204" y="4380"/>
                <a:ext cx="1712" cy="633"/>
                <a:chOff x="2360" y="3874"/>
                <a:chExt cx="1712" cy="633"/>
              </a:xfrm>
            </p:grpSpPr>
            <p:sp>
              <p:nvSpPr>
                <p:cNvPr id="372775" name="Rectangle 73"/>
                <p:cNvSpPr>
                  <a:spLocks noChangeArrowheads="1"/>
                </p:cNvSpPr>
                <p:nvPr/>
              </p:nvSpPr>
              <p:spPr bwMode="auto">
                <a:xfrm>
                  <a:off x="2392" y="3874"/>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000">
                      <a:solidFill>
                        <a:schemeClr val="tx2"/>
                      </a:solidFill>
                      <a:latin typeface="Arial" charset="0"/>
                    </a:rPr>
                    <a:t>Ân điển của Đức Chúa Trời qua đức tin </a:t>
                  </a:r>
                  <a:r>
                    <a:rPr lang="en-US" sz="2000">
                      <a:solidFill>
                        <a:schemeClr val="tx2"/>
                      </a:solidFill>
                      <a:latin typeface="Arial" charset="0"/>
                      <a:cs typeface="Times New Roman" charset="0"/>
                    </a:rPr>
                    <a:t>(Rô 4:3)</a:t>
                  </a:r>
                </a:p>
              </p:txBody>
            </p:sp>
            <p:sp>
              <p:nvSpPr>
                <p:cNvPr id="372776" name="Rectangle 123"/>
                <p:cNvSpPr>
                  <a:spLocks noChangeArrowheads="1"/>
                </p:cNvSpPr>
                <p:nvPr/>
              </p:nvSpPr>
              <p:spPr bwMode="auto">
                <a:xfrm>
                  <a:off x="2360" y="3874"/>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72748" name="Group 126"/>
              <p:cNvGrpSpPr>
                <a:grpSpLocks/>
              </p:cNvGrpSpPr>
              <p:nvPr/>
            </p:nvGrpSpPr>
            <p:grpSpPr bwMode="auto">
              <a:xfrm>
                <a:off x="844" y="5013"/>
                <a:ext cx="672" cy="633"/>
                <a:chOff x="0" y="4507"/>
                <a:chExt cx="672" cy="633"/>
              </a:xfrm>
            </p:grpSpPr>
            <p:sp>
              <p:nvSpPr>
                <p:cNvPr id="372773" name="Rectangle 74"/>
                <p:cNvSpPr>
                  <a:spLocks noChangeArrowheads="1"/>
                </p:cNvSpPr>
                <p:nvPr/>
              </p:nvSpPr>
              <p:spPr bwMode="auto">
                <a:xfrm>
                  <a:off x="32" y="4507"/>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i="1">
                      <a:solidFill>
                        <a:schemeClr val="tx2"/>
                      </a:solidFill>
                      <a:latin typeface="Arial Narrow" charset="0"/>
                      <a:cs typeface="Times New Roman" charset="0"/>
                    </a:rPr>
                    <a:t> </a:t>
                  </a:r>
                  <a:r>
                    <a:rPr lang="en-US" b="1">
                      <a:solidFill>
                        <a:schemeClr val="tx2"/>
                      </a:solidFill>
                      <a:latin typeface="Arial Narrow" charset="0"/>
                      <a:cs typeface="Times New Roman" charset="0"/>
                    </a:rPr>
                    <a:t>Căn bản của sự cứu rỗi</a:t>
                  </a:r>
                  <a:endParaRPr lang="en-US" b="1">
                    <a:solidFill>
                      <a:schemeClr val="tx2"/>
                    </a:solidFill>
                    <a:latin typeface="Arial Narrow" charset="0"/>
                  </a:endParaRPr>
                </a:p>
              </p:txBody>
            </p:sp>
            <p:sp>
              <p:nvSpPr>
                <p:cNvPr id="372774" name="Rectangle 125"/>
                <p:cNvSpPr>
                  <a:spLocks noChangeArrowheads="1"/>
                </p:cNvSpPr>
                <p:nvPr/>
              </p:nvSpPr>
              <p:spPr bwMode="auto">
                <a:xfrm>
                  <a:off x="0" y="4507"/>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72749" name="Group 128"/>
              <p:cNvGrpSpPr>
                <a:grpSpLocks/>
              </p:cNvGrpSpPr>
              <p:nvPr/>
            </p:nvGrpSpPr>
            <p:grpSpPr bwMode="auto">
              <a:xfrm>
                <a:off x="1516" y="5013"/>
                <a:ext cx="1688" cy="633"/>
                <a:chOff x="672" y="4507"/>
                <a:chExt cx="1688" cy="633"/>
              </a:xfrm>
            </p:grpSpPr>
            <p:sp>
              <p:nvSpPr>
                <p:cNvPr id="372771" name="Rectangle 75"/>
                <p:cNvSpPr>
                  <a:spLocks noChangeArrowheads="1"/>
                </p:cNvSpPr>
                <p:nvPr/>
              </p:nvSpPr>
              <p:spPr bwMode="auto">
                <a:xfrm>
                  <a:off x="704" y="4507"/>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solidFill>
                        <a:schemeClr val="tx2"/>
                      </a:solidFill>
                      <a:latin typeface="Arial Narrow" charset="0"/>
                      <a:cs typeface="Times New Roman" charset="0"/>
                    </a:rPr>
                    <a:t> </a:t>
                  </a:r>
                  <a:r>
                    <a:rPr lang="en-US" sz="2000">
                      <a:solidFill>
                        <a:schemeClr val="tx2"/>
                      </a:solidFill>
                      <a:latin typeface="Arial" charset="0"/>
                      <a:cs typeface="Times New Roman" charset="0"/>
                    </a:rPr>
                    <a:t>Chiên Con sinh tế</a:t>
                  </a:r>
                  <a:endParaRPr lang="en-US" sz="2000">
                    <a:solidFill>
                      <a:schemeClr val="tx2"/>
                    </a:solidFill>
                    <a:latin typeface="Arial" charset="0"/>
                  </a:endParaRPr>
                </a:p>
              </p:txBody>
            </p:sp>
            <p:sp>
              <p:nvSpPr>
                <p:cNvPr id="372772" name="Rectangle 127"/>
                <p:cNvSpPr>
                  <a:spLocks noChangeArrowheads="1"/>
                </p:cNvSpPr>
                <p:nvPr/>
              </p:nvSpPr>
              <p:spPr bwMode="auto">
                <a:xfrm>
                  <a:off x="672" y="4507"/>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72750" name="Group 130"/>
              <p:cNvGrpSpPr>
                <a:grpSpLocks/>
              </p:cNvGrpSpPr>
              <p:nvPr/>
            </p:nvGrpSpPr>
            <p:grpSpPr bwMode="auto">
              <a:xfrm>
                <a:off x="3204" y="5013"/>
                <a:ext cx="1712" cy="633"/>
                <a:chOff x="2360" y="4507"/>
                <a:chExt cx="1712" cy="633"/>
              </a:xfrm>
            </p:grpSpPr>
            <p:sp>
              <p:nvSpPr>
                <p:cNvPr id="372769" name="Rectangle 76"/>
                <p:cNvSpPr>
                  <a:spLocks noChangeArrowheads="1"/>
                </p:cNvSpPr>
                <p:nvPr/>
              </p:nvSpPr>
              <p:spPr bwMode="auto">
                <a:xfrm>
                  <a:off x="2392" y="4507"/>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solidFill>
                        <a:schemeClr val="tx2"/>
                      </a:solidFill>
                      <a:latin typeface="Arial Narrow" charset="0"/>
                      <a:cs typeface="Times New Roman" charset="0"/>
                    </a:rPr>
                    <a:t> </a:t>
                  </a:r>
                  <a:r>
                    <a:rPr lang="en-US" sz="2000">
                      <a:solidFill>
                        <a:schemeClr val="tx2"/>
                      </a:solidFill>
                      <a:latin typeface="Arial" charset="0"/>
                      <a:cs typeface="Times New Roman" charset="0"/>
                    </a:rPr>
                    <a:t>Chiên Con sinh tế</a:t>
                  </a:r>
                  <a:endParaRPr lang="en-US" sz="2000">
                    <a:solidFill>
                      <a:schemeClr val="tx2"/>
                    </a:solidFill>
                    <a:latin typeface="Arial" charset="0"/>
                  </a:endParaRPr>
                </a:p>
              </p:txBody>
            </p:sp>
            <p:sp>
              <p:nvSpPr>
                <p:cNvPr id="372770" name="Rectangle 129"/>
                <p:cNvSpPr>
                  <a:spLocks noChangeArrowheads="1"/>
                </p:cNvSpPr>
                <p:nvPr/>
              </p:nvSpPr>
              <p:spPr bwMode="auto">
                <a:xfrm>
                  <a:off x="2360" y="4507"/>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72751" name="Group 132"/>
              <p:cNvGrpSpPr>
                <a:grpSpLocks/>
              </p:cNvGrpSpPr>
              <p:nvPr/>
            </p:nvGrpSpPr>
            <p:grpSpPr bwMode="auto">
              <a:xfrm>
                <a:off x="844" y="5646"/>
                <a:ext cx="672" cy="633"/>
                <a:chOff x="0" y="5140"/>
                <a:chExt cx="672" cy="633"/>
              </a:xfrm>
            </p:grpSpPr>
            <p:sp>
              <p:nvSpPr>
                <p:cNvPr id="372767" name="Rectangle 77"/>
                <p:cNvSpPr>
                  <a:spLocks noChangeArrowheads="1"/>
                </p:cNvSpPr>
                <p:nvPr/>
              </p:nvSpPr>
              <p:spPr bwMode="auto">
                <a:xfrm>
                  <a:off x="32" y="5140"/>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i="1">
                      <a:solidFill>
                        <a:schemeClr val="tx2"/>
                      </a:solidFill>
                      <a:latin typeface="Arial Narrow" charset="0"/>
                      <a:cs typeface="Times New Roman" charset="0"/>
                    </a:rPr>
                    <a:t> </a:t>
                  </a:r>
                  <a:r>
                    <a:rPr lang="en-US" b="1">
                      <a:solidFill>
                        <a:schemeClr val="tx2"/>
                      </a:solidFill>
                      <a:latin typeface="Arial Narrow" charset="0"/>
                      <a:cs typeface="Times New Roman" charset="0"/>
                    </a:rPr>
                    <a:t>Thánh Linh</a:t>
                  </a:r>
                  <a:endParaRPr lang="en-US" b="1">
                    <a:solidFill>
                      <a:schemeClr val="tx2"/>
                    </a:solidFill>
                    <a:latin typeface="Arial Narrow" charset="0"/>
                  </a:endParaRPr>
                </a:p>
              </p:txBody>
            </p:sp>
            <p:sp>
              <p:nvSpPr>
                <p:cNvPr id="372768" name="Rectangle 131"/>
                <p:cNvSpPr>
                  <a:spLocks noChangeArrowheads="1"/>
                </p:cNvSpPr>
                <p:nvPr/>
              </p:nvSpPr>
              <p:spPr bwMode="auto">
                <a:xfrm>
                  <a:off x="0" y="5140"/>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72752" name="Group 134"/>
              <p:cNvGrpSpPr>
                <a:grpSpLocks/>
              </p:cNvGrpSpPr>
              <p:nvPr/>
            </p:nvGrpSpPr>
            <p:grpSpPr bwMode="auto">
              <a:xfrm>
                <a:off x="1516" y="5646"/>
                <a:ext cx="1688" cy="633"/>
                <a:chOff x="672" y="5140"/>
                <a:chExt cx="1688" cy="633"/>
              </a:xfrm>
            </p:grpSpPr>
            <p:sp>
              <p:nvSpPr>
                <p:cNvPr id="372765" name="Rectangle 78"/>
                <p:cNvSpPr>
                  <a:spLocks noChangeArrowheads="1"/>
                </p:cNvSpPr>
                <p:nvPr/>
              </p:nvSpPr>
              <p:spPr bwMode="auto">
                <a:xfrm>
                  <a:off x="704" y="5140"/>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000">
                      <a:solidFill>
                        <a:schemeClr val="tx2"/>
                      </a:solidFill>
                      <a:latin typeface="Arial" charset="0"/>
                      <a:cs typeface="Times New Roman" charset="0"/>
                    </a:rPr>
                    <a:t>Đầy dẫy trên các lãnh đạo</a:t>
                  </a:r>
                  <a:endParaRPr lang="en-US" sz="2000">
                    <a:solidFill>
                      <a:schemeClr val="tx2"/>
                    </a:solidFill>
                    <a:latin typeface="Arial" charset="0"/>
                  </a:endParaRPr>
                </a:p>
              </p:txBody>
            </p:sp>
            <p:sp>
              <p:nvSpPr>
                <p:cNvPr id="372766" name="Rectangle 133"/>
                <p:cNvSpPr>
                  <a:spLocks noChangeArrowheads="1"/>
                </p:cNvSpPr>
                <p:nvPr/>
              </p:nvSpPr>
              <p:spPr bwMode="auto">
                <a:xfrm>
                  <a:off x="672" y="5140"/>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72753" name="Group 136"/>
              <p:cNvGrpSpPr>
                <a:grpSpLocks/>
              </p:cNvGrpSpPr>
              <p:nvPr/>
            </p:nvGrpSpPr>
            <p:grpSpPr bwMode="auto">
              <a:xfrm>
                <a:off x="3204" y="5646"/>
                <a:ext cx="1712" cy="633"/>
                <a:chOff x="2360" y="5140"/>
                <a:chExt cx="1712" cy="633"/>
              </a:xfrm>
            </p:grpSpPr>
            <p:sp>
              <p:nvSpPr>
                <p:cNvPr id="372763" name="Rectangle 79"/>
                <p:cNvSpPr>
                  <a:spLocks noChangeArrowheads="1"/>
                </p:cNvSpPr>
                <p:nvPr/>
              </p:nvSpPr>
              <p:spPr bwMode="auto">
                <a:xfrm>
                  <a:off x="2392" y="5140"/>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solidFill>
                        <a:schemeClr val="tx2"/>
                      </a:solidFill>
                      <a:latin typeface="Arial Narrow" charset="0"/>
                      <a:cs typeface="Times New Roman" charset="0"/>
                    </a:rPr>
                    <a:t> </a:t>
                  </a:r>
                  <a:r>
                    <a:rPr lang="en-US" sz="2000">
                      <a:solidFill>
                        <a:schemeClr val="tx2"/>
                      </a:solidFill>
                      <a:latin typeface="Arial" charset="0"/>
                      <a:cs typeface="Times New Roman" charset="0"/>
                    </a:rPr>
                    <a:t>đầy dẫy trên tất cả tín hữu (Rô 8:9)</a:t>
                  </a:r>
                  <a:endParaRPr lang="en-US" sz="2000">
                    <a:solidFill>
                      <a:schemeClr val="tx2"/>
                    </a:solidFill>
                    <a:latin typeface="Arial" charset="0"/>
                  </a:endParaRPr>
                </a:p>
              </p:txBody>
            </p:sp>
            <p:sp>
              <p:nvSpPr>
                <p:cNvPr id="372764" name="Rectangle 135"/>
                <p:cNvSpPr>
                  <a:spLocks noChangeArrowheads="1"/>
                </p:cNvSpPr>
                <p:nvPr/>
              </p:nvSpPr>
              <p:spPr bwMode="auto">
                <a:xfrm>
                  <a:off x="2360" y="5140"/>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72754" name="Group 138"/>
              <p:cNvGrpSpPr>
                <a:grpSpLocks/>
              </p:cNvGrpSpPr>
              <p:nvPr/>
            </p:nvGrpSpPr>
            <p:grpSpPr bwMode="auto">
              <a:xfrm>
                <a:off x="844" y="6279"/>
                <a:ext cx="672" cy="633"/>
                <a:chOff x="0" y="5773"/>
                <a:chExt cx="672" cy="633"/>
              </a:xfrm>
            </p:grpSpPr>
            <p:sp>
              <p:nvSpPr>
                <p:cNvPr id="372761" name="Rectangle 80"/>
                <p:cNvSpPr>
                  <a:spLocks noChangeArrowheads="1"/>
                </p:cNvSpPr>
                <p:nvPr/>
              </p:nvSpPr>
              <p:spPr bwMode="auto">
                <a:xfrm>
                  <a:off x="32" y="5773"/>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i="1">
                      <a:solidFill>
                        <a:schemeClr val="tx2"/>
                      </a:solidFill>
                      <a:latin typeface="Arial Narrow" charset="0"/>
                      <a:cs typeface="Times New Roman" charset="0"/>
                    </a:rPr>
                    <a:t> </a:t>
                  </a:r>
                  <a:r>
                    <a:rPr lang="en-US" b="1">
                      <a:solidFill>
                        <a:schemeClr val="tx2"/>
                      </a:solidFill>
                      <a:latin typeface="Arial Narrow" charset="0"/>
                      <a:cs typeface="Times New Roman" charset="0"/>
                    </a:rPr>
                    <a:t>Các tiên tri</a:t>
                  </a:r>
                  <a:endParaRPr lang="en-US" b="1">
                    <a:solidFill>
                      <a:schemeClr val="tx2"/>
                    </a:solidFill>
                    <a:latin typeface="Arial Narrow" charset="0"/>
                  </a:endParaRPr>
                </a:p>
              </p:txBody>
            </p:sp>
            <p:sp>
              <p:nvSpPr>
                <p:cNvPr id="372762" name="Rectangle 137"/>
                <p:cNvSpPr>
                  <a:spLocks noChangeArrowheads="1"/>
                </p:cNvSpPr>
                <p:nvPr/>
              </p:nvSpPr>
              <p:spPr bwMode="auto">
                <a:xfrm>
                  <a:off x="0" y="5773"/>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72755" name="Group 140"/>
              <p:cNvGrpSpPr>
                <a:grpSpLocks/>
              </p:cNvGrpSpPr>
              <p:nvPr/>
            </p:nvGrpSpPr>
            <p:grpSpPr bwMode="auto">
              <a:xfrm>
                <a:off x="1516" y="6279"/>
                <a:ext cx="1688" cy="633"/>
                <a:chOff x="672" y="5773"/>
                <a:chExt cx="1688" cy="633"/>
              </a:xfrm>
            </p:grpSpPr>
            <p:sp>
              <p:nvSpPr>
                <p:cNvPr id="372759" name="Rectangle 81"/>
                <p:cNvSpPr>
                  <a:spLocks noChangeArrowheads="1"/>
                </p:cNvSpPr>
                <p:nvPr/>
              </p:nvSpPr>
              <p:spPr bwMode="auto">
                <a:xfrm>
                  <a:off x="704" y="5773"/>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solidFill>
                        <a:schemeClr val="tx2"/>
                      </a:solidFill>
                      <a:latin typeface="Arial Narrow" charset="0"/>
                      <a:cs typeface="Times New Roman" charset="0"/>
                    </a:rPr>
                    <a:t> </a:t>
                  </a:r>
                  <a:r>
                    <a:rPr lang="en-US" sz="2000">
                      <a:solidFill>
                        <a:schemeClr val="tx2"/>
                      </a:solidFill>
                      <a:latin typeface="Arial" charset="0"/>
                      <a:cs typeface="Times New Roman" charset="0"/>
                    </a:rPr>
                    <a:t>Cung cấp sự mặc khải của Lời Đức Chúa Trời</a:t>
                  </a:r>
                  <a:endParaRPr lang="en-US" sz="2000">
                    <a:solidFill>
                      <a:schemeClr val="tx2"/>
                    </a:solidFill>
                    <a:latin typeface="Arial" charset="0"/>
                  </a:endParaRPr>
                </a:p>
              </p:txBody>
            </p:sp>
            <p:sp>
              <p:nvSpPr>
                <p:cNvPr id="372760" name="Rectangle 139"/>
                <p:cNvSpPr>
                  <a:spLocks noChangeArrowheads="1"/>
                </p:cNvSpPr>
                <p:nvPr/>
              </p:nvSpPr>
              <p:spPr bwMode="auto">
                <a:xfrm>
                  <a:off x="672" y="5773"/>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72756" name="Group 142"/>
              <p:cNvGrpSpPr>
                <a:grpSpLocks/>
              </p:cNvGrpSpPr>
              <p:nvPr/>
            </p:nvGrpSpPr>
            <p:grpSpPr bwMode="auto">
              <a:xfrm>
                <a:off x="3204" y="6279"/>
                <a:ext cx="1712" cy="633"/>
                <a:chOff x="2360" y="5773"/>
                <a:chExt cx="1712" cy="633"/>
              </a:xfrm>
            </p:grpSpPr>
            <p:sp>
              <p:nvSpPr>
                <p:cNvPr id="372757" name="Rectangle 82"/>
                <p:cNvSpPr>
                  <a:spLocks noChangeArrowheads="1"/>
                </p:cNvSpPr>
                <p:nvPr/>
              </p:nvSpPr>
              <p:spPr bwMode="auto">
                <a:xfrm>
                  <a:off x="2392" y="5773"/>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solidFill>
                        <a:schemeClr val="tx2"/>
                      </a:solidFill>
                      <a:latin typeface="Arial Narrow" charset="0"/>
                      <a:cs typeface="Times New Roman" charset="0"/>
                    </a:rPr>
                    <a:t> </a:t>
                  </a:r>
                  <a:r>
                    <a:rPr lang="en-US" sz="2000">
                      <a:solidFill>
                        <a:schemeClr val="tx2"/>
                      </a:solidFill>
                      <a:latin typeface="Arial" charset="0"/>
                      <a:cs typeface="Times New Roman" charset="0"/>
                    </a:rPr>
                    <a:t>Nền tảng của hội thánh (Êph 2:20)</a:t>
                  </a:r>
                  <a:endParaRPr lang="en-US" sz="2000">
                    <a:solidFill>
                      <a:schemeClr val="tx2"/>
                    </a:solidFill>
                    <a:latin typeface="Arial" charset="0"/>
                  </a:endParaRPr>
                </a:p>
              </p:txBody>
            </p:sp>
            <p:sp>
              <p:nvSpPr>
                <p:cNvPr id="372758" name="Rectangle 141"/>
                <p:cNvSpPr>
                  <a:spLocks noChangeArrowheads="1"/>
                </p:cNvSpPr>
                <p:nvPr/>
              </p:nvSpPr>
              <p:spPr bwMode="auto">
                <a:xfrm>
                  <a:off x="2360" y="5773"/>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gr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152400" y="76200"/>
            <a:ext cx="8077200" cy="457200"/>
          </a:xfrm>
          <a:solidFill>
            <a:schemeClr val="folHlink"/>
          </a:solidFill>
        </p:spPr>
        <p:txBody>
          <a:bodyPr/>
          <a:lstStyle/>
          <a:p>
            <a:pPr algn="ctr">
              <a:defRPr/>
            </a:pPr>
            <a:r>
              <a:rPr lang="en-US" altLang="zh-CN" sz="3200" b="1">
                <a:latin typeface="Times New Roman" charset="0"/>
                <a:ea typeface="宋体" charset="0"/>
                <a:cs typeface="宋体" charset="0"/>
              </a:rPr>
              <a:t>Y-sơ-ra-ên &amp; Hội Thánh: Sự khác biệt</a:t>
            </a:r>
            <a:endParaRPr lang="en-US" sz="3200" b="1">
              <a:latin typeface="Times New Roman" charset="0"/>
              <a:ea typeface="宋体" charset="0"/>
              <a:cs typeface="宋体" charset="0"/>
            </a:endParaRPr>
          </a:p>
        </p:txBody>
      </p:sp>
      <p:sp>
        <p:nvSpPr>
          <p:cNvPr id="374787" name="Text Box 3"/>
          <p:cNvSpPr txBox="1">
            <a:spLocks noChangeArrowheads="1"/>
          </p:cNvSpPr>
          <p:nvPr/>
        </p:nvSpPr>
        <p:spPr bwMode="auto">
          <a:xfrm>
            <a:off x="8153400" y="762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118</a:t>
            </a:r>
          </a:p>
        </p:txBody>
      </p:sp>
      <p:grpSp>
        <p:nvGrpSpPr>
          <p:cNvPr id="374788" name="Group 108"/>
          <p:cNvGrpSpPr>
            <a:grpSpLocks/>
          </p:cNvGrpSpPr>
          <p:nvPr/>
        </p:nvGrpSpPr>
        <p:grpSpPr bwMode="auto">
          <a:xfrm>
            <a:off x="0" y="585788"/>
            <a:ext cx="9144000" cy="6272212"/>
            <a:chOff x="0" y="0"/>
            <a:chExt cx="4072" cy="3759"/>
          </a:xfrm>
        </p:grpSpPr>
        <p:grpSp>
          <p:nvGrpSpPr>
            <p:cNvPr id="374789" name="Group 75"/>
            <p:cNvGrpSpPr>
              <a:grpSpLocks/>
            </p:cNvGrpSpPr>
            <p:nvPr/>
          </p:nvGrpSpPr>
          <p:grpSpPr bwMode="auto">
            <a:xfrm>
              <a:off x="0" y="0"/>
              <a:ext cx="672" cy="422"/>
              <a:chOff x="0" y="0"/>
              <a:chExt cx="672" cy="422"/>
            </a:xfrm>
          </p:grpSpPr>
          <p:sp>
            <p:nvSpPr>
              <p:cNvPr id="374836" name="Rectangle 74"/>
              <p:cNvSpPr>
                <a:spLocks noChangeArrowheads="1"/>
              </p:cNvSpPr>
              <p:nvPr/>
            </p:nvSpPr>
            <p:spPr bwMode="auto">
              <a:xfrm>
                <a:off x="0" y="0"/>
                <a:ext cx="672"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374837" name="Group 73"/>
              <p:cNvGrpSpPr>
                <a:grpSpLocks/>
              </p:cNvGrpSpPr>
              <p:nvPr/>
            </p:nvGrpSpPr>
            <p:grpSpPr bwMode="auto">
              <a:xfrm>
                <a:off x="0" y="0"/>
                <a:ext cx="672" cy="422"/>
                <a:chOff x="0" y="0"/>
                <a:chExt cx="672" cy="422"/>
              </a:xfrm>
            </p:grpSpPr>
            <p:sp>
              <p:nvSpPr>
                <p:cNvPr id="374838" name="Rectangle 57"/>
                <p:cNvSpPr>
                  <a:spLocks noChangeArrowheads="1"/>
                </p:cNvSpPr>
                <p:nvPr/>
              </p:nvSpPr>
              <p:spPr bwMode="auto">
                <a:xfrm>
                  <a:off x="32" y="0"/>
                  <a:ext cx="60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endParaRPr lang="en-US" sz="2200">
                    <a:solidFill>
                      <a:schemeClr val="tx2"/>
                    </a:solidFill>
                    <a:latin typeface="Arial Narrow" charset="0"/>
                    <a:cs typeface="Times New Roman" charset="0"/>
                  </a:endParaRPr>
                </a:p>
                <a:p>
                  <a:pPr algn="ctr"/>
                  <a:endParaRPr lang="en-US" sz="2200">
                    <a:solidFill>
                      <a:schemeClr val="tx2"/>
                    </a:solidFill>
                    <a:latin typeface="Arial Narrow" charset="0"/>
                  </a:endParaRPr>
                </a:p>
              </p:txBody>
            </p:sp>
            <p:sp>
              <p:nvSpPr>
                <p:cNvPr id="374839" name="Rectangle 72"/>
                <p:cNvSpPr>
                  <a:spLocks noChangeArrowheads="1"/>
                </p:cNvSpPr>
                <p:nvPr/>
              </p:nvSpPr>
              <p:spPr bwMode="auto">
                <a:xfrm>
                  <a:off x="0" y="0"/>
                  <a:ext cx="67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grpSp>
          <p:nvGrpSpPr>
            <p:cNvPr id="374790" name="Group 79"/>
            <p:cNvGrpSpPr>
              <a:grpSpLocks/>
            </p:cNvGrpSpPr>
            <p:nvPr/>
          </p:nvGrpSpPr>
          <p:grpSpPr bwMode="auto">
            <a:xfrm>
              <a:off x="672" y="0"/>
              <a:ext cx="1688" cy="422"/>
              <a:chOff x="672" y="0"/>
              <a:chExt cx="1688" cy="422"/>
            </a:xfrm>
          </p:grpSpPr>
          <p:sp>
            <p:nvSpPr>
              <p:cNvPr id="374832" name="Rectangle 78"/>
              <p:cNvSpPr>
                <a:spLocks noChangeArrowheads="1"/>
              </p:cNvSpPr>
              <p:nvPr/>
            </p:nvSpPr>
            <p:spPr bwMode="auto">
              <a:xfrm>
                <a:off x="672" y="0"/>
                <a:ext cx="168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374833" name="Group 77"/>
              <p:cNvGrpSpPr>
                <a:grpSpLocks/>
              </p:cNvGrpSpPr>
              <p:nvPr/>
            </p:nvGrpSpPr>
            <p:grpSpPr bwMode="auto">
              <a:xfrm>
                <a:off x="672" y="0"/>
                <a:ext cx="1688" cy="422"/>
                <a:chOff x="672" y="0"/>
                <a:chExt cx="1688" cy="422"/>
              </a:xfrm>
            </p:grpSpPr>
            <p:sp>
              <p:nvSpPr>
                <p:cNvPr id="374834" name="Rectangle 58"/>
                <p:cNvSpPr>
                  <a:spLocks noChangeArrowheads="1"/>
                </p:cNvSpPr>
                <p:nvPr/>
              </p:nvSpPr>
              <p:spPr bwMode="auto">
                <a:xfrm>
                  <a:off x="704" y="0"/>
                  <a:ext cx="1624"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b="1">
                      <a:solidFill>
                        <a:schemeClr val="tx2"/>
                      </a:solidFill>
                    </a:rPr>
                    <a:t>Y-sơ-ra-ên</a:t>
                  </a:r>
                </a:p>
              </p:txBody>
            </p:sp>
            <p:sp>
              <p:nvSpPr>
                <p:cNvPr id="374835" name="Rectangle 76"/>
                <p:cNvSpPr>
                  <a:spLocks noChangeArrowheads="1"/>
                </p:cNvSpPr>
                <p:nvPr/>
              </p:nvSpPr>
              <p:spPr bwMode="auto">
                <a:xfrm>
                  <a:off x="672" y="0"/>
                  <a:ext cx="1688"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grpSp>
          <p:nvGrpSpPr>
            <p:cNvPr id="374791" name="Group 83"/>
            <p:cNvGrpSpPr>
              <a:grpSpLocks/>
            </p:cNvGrpSpPr>
            <p:nvPr/>
          </p:nvGrpSpPr>
          <p:grpSpPr bwMode="auto">
            <a:xfrm>
              <a:off x="2360" y="0"/>
              <a:ext cx="1712" cy="422"/>
              <a:chOff x="2360" y="0"/>
              <a:chExt cx="1712" cy="422"/>
            </a:xfrm>
          </p:grpSpPr>
          <p:sp>
            <p:nvSpPr>
              <p:cNvPr id="374828" name="Rectangle 82"/>
              <p:cNvSpPr>
                <a:spLocks noChangeArrowheads="1"/>
              </p:cNvSpPr>
              <p:nvPr/>
            </p:nvSpPr>
            <p:spPr bwMode="auto">
              <a:xfrm>
                <a:off x="2360" y="0"/>
                <a:ext cx="1712"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374829" name="Group 81"/>
              <p:cNvGrpSpPr>
                <a:grpSpLocks/>
              </p:cNvGrpSpPr>
              <p:nvPr/>
            </p:nvGrpSpPr>
            <p:grpSpPr bwMode="auto">
              <a:xfrm>
                <a:off x="2360" y="0"/>
                <a:ext cx="1712" cy="422"/>
                <a:chOff x="2360" y="0"/>
                <a:chExt cx="1712" cy="422"/>
              </a:xfrm>
            </p:grpSpPr>
            <p:sp>
              <p:nvSpPr>
                <p:cNvPr id="374830" name="Rectangle 59"/>
                <p:cNvSpPr>
                  <a:spLocks noChangeArrowheads="1"/>
                </p:cNvSpPr>
                <p:nvPr/>
              </p:nvSpPr>
              <p:spPr bwMode="auto">
                <a:xfrm>
                  <a:off x="2392" y="0"/>
                  <a:ext cx="164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b="1">
                      <a:solidFill>
                        <a:schemeClr val="tx2"/>
                      </a:solidFill>
                    </a:rPr>
                    <a:t>Hội Thánh</a:t>
                  </a:r>
                </a:p>
              </p:txBody>
            </p:sp>
            <p:sp>
              <p:nvSpPr>
                <p:cNvPr id="374831" name="Rectangle 80"/>
                <p:cNvSpPr>
                  <a:spLocks noChangeArrowheads="1"/>
                </p:cNvSpPr>
                <p:nvPr/>
              </p:nvSpPr>
              <p:spPr bwMode="auto">
                <a:xfrm>
                  <a:off x="2360" y="0"/>
                  <a:ext cx="17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grpSp>
          <p:nvGrpSpPr>
            <p:cNvPr id="374792" name="Group 85"/>
            <p:cNvGrpSpPr>
              <a:grpSpLocks/>
            </p:cNvGrpSpPr>
            <p:nvPr/>
          </p:nvGrpSpPr>
          <p:grpSpPr bwMode="auto">
            <a:xfrm>
              <a:off x="0" y="422"/>
              <a:ext cx="672" cy="633"/>
              <a:chOff x="0" y="422"/>
              <a:chExt cx="672" cy="633"/>
            </a:xfrm>
          </p:grpSpPr>
          <p:sp>
            <p:nvSpPr>
              <p:cNvPr id="374826" name="Rectangle 60"/>
              <p:cNvSpPr>
                <a:spLocks noChangeArrowheads="1"/>
              </p:cNvSpPr>
              <p:nvPr/>
            </p:nvSpPr>
            <p:spPr bwMode="auto">
              <a:xfrm>
                <a:off x="32" y="422"/>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200" i="1">
                    <a:solidFill>
                      <a:schemeClr val="tx2"/>
                    </a:solidFill>
                    <a:latin typeface="Arial Narrow" charset="0"/>
                    <a:cs typeface="Times New Roman" charset="0"/>
                  </a:rPr>
                  <a:t> </a:t>
                </a:r>
                <a:r>
                  <a:rPr lang="en-US" sz="2200" b="1">
                    <a:solidFill>
                      <a:schemeClr val="tx2"/>
                    </a:solidFill>
                    <a:latin typeface="Arial Narrow" charset="0"/>
                    <a:cs typeface="Times New Roman" charset="0"/>
                  </a:rPr>
                  <a:t>Sự tuyển chọn</a:t>
                </a:r>
                <a:endParaRPr lang="en-US" sz="2200">
                  <a:solidFill>
                    <a:schemeClr val="tx2"/>
                  </a:solidFill>
                  <a:latin typeface="Arial Narrow" charset="0"/>
                </a:endParaRPr>
              </a:p>
            </p:txBody>
          </p:sp>
          <p:sp>
            <p:nvSpPr>
              <p:cNvPr id="374827" name="Rectangle 84"/>
              <p:cNvSpPr>
                <a:spLocks noChangeArrowheads="1"/>
              </p:cNvSpPr>
              <p:nvPr/>
            </p:nvSpPr>
            <p:spPr bwMode="auto">
              <a:xfrm>
                <a:off x="0" y="422"/>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74793" name="Group 87"/>
            <p:cNvGrpSpPr>
              <a:grpSpLocks/>
            </p:cNvGrpSpPr>
            <p:nvPr/>
          </p:nvGrpSpPr>
          <p:grpSpPr bwMode="auto">
            <a:xfrm>
              <a:off x="672" y="422"/>
              <a:ext cx="1688" cy="633"/>
              <a:chOff x="672" y="422"/>
              <a:chExt cx="1688" cy="633"/>
            </a:xfrm>
          </p:grpSpPr>
          <p:sp>
            <p:nvSpPr>
              <p:cNvPr id="374824" name="Rectangle 61"/>
              <p:cNvSpPr>
                <a:spLocks noChangeArrowheads="1"/>
              </p:cNvSpPr>
              <p:nvPr/>
            </p:nvSpPr>
            <p:spPr bwMode="auto">
              <a:xfrm>
                <a:off x="704" y="422"/>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200">
                    <a:solidFill>
                      <a:schemeClr val="tx2"/>
                    </a:solidFill>
                    <a:latin typeface="Arial Narrow" charset="0"/>
                    <a:cs typeface="Times New Roman" charset="0"/>
                  </a:rPr>
                  <a:t> </a:t>
                </a:r>
                <a:r>
                  <a:rPr lang="en-US" sz="2000">
                    <a:solidFill>
                      <a:schemeClr val="tx2"/>
                    </a:solidFill>
                    <a:latin typeface="Arial" charset="0"/>
                    <a:cs typeface="Times New Roman" charset="0"/>
                  </a:rPr>
                  <a:t>Dựa vào ân điển (Mal. 1:2)</a:t>
                </a:r>
                <a:endParaRPr lang="en-US" sz="2000">
                  <a:solidFill>
                    <a:schemeClr val="tx2"/>
                  </a:solidFill>
                  <a:latin typeface="Arial" charset="0"/>
                </a:endParaRPr>
              </a:p>
            </p:txBody>
          </p:sp>
          <p:sp>
            <p:nvSpPr>
              <p:cNvPr id="374825" name="Rectangle 86"/>
              <p:cNvSpPr>
                <a:spLocks noChangeArrowheads="1"/>
              </p:cNvSpPr>
              <p:nvPr/>
            </p:nvSpPr>
            <p:spPr bwMode="auto">
              <a:xfrm>
                <a:off x="672" y="422"/>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74794" name="Group 89"/>
            <p:cNvGrpSpPr>
              <a:grpSpLocks/>
            </p:cNvGrpSpPr>
            <p:nvPr/>
          </p:nvGrpSpPr>
          <p:grpSpPr bwMode="auto">
            <a:xfrm>
              <a:off x="2360" y="422"/>
              <a:ext cx="1712" cy="633"/>
              <a:chOff x="2360" y="422"/>
              <a:chExt cx="1712" cy="633"/>
            </a:xfrm>
          </p:grpSpPr>
          <p:sp>
            <p:nvSpPr>
              <p:cNvPr id="374822" name="Rectangle 62"/>
              <p:cNvSpPr>
                <a:spLocks noChangeArrowheads="1"/>
              </p:cNvSpPr>
              <p:nvPr/>
            </p:nvSpPr>
            <p:spPr bwMode="auto">
              <a:xfrm>
                <a:off x="2392" y="422"/>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200">
                    <a:solidFill>
                      <a:schemeClr val="tx2"/>
                    </a:solidFill>
                    <a:latin typeface="Arial Narrow" charset="0"/>
                    <a:cs typeface="Times New Roman" charset="0"/>
                  </a:rPr>
                  <a:t> </a:t>
                </a:r>
                <a:r>
                  <a:rPr lang="en-US" sz="2000">
                    <a:solidFill>
                      <a:schemeClr val="tx2"/>
                    </a:solidFill>
                    <a:latin typeface="Arial" charset="0"/>
                    <a:cs typeface="Times New Roman" charset="0"/>
                  </a:rPr>
                  <a:t>Dựa vào ân điển (Êph 1:4-6, 11)</a:t>
                </a:r>
                <a:endParaRPr lang="en-US" sz="2000">
                  <a:solidFill>
                    <a:schemeClr val="tx2"/>
                  </a:solidFill>
                  <a:latin typeface="Arial" charset="0"/>
                </a:endParaRPr>
              </a:p>
            </p:txBody>
          </p:sp>
          <p:sp>
            <p:nvSpPr>
              <p:cNvPr id="374823" name="Rectangle 88"/>
              <p:cNvSpPr>
                <a:spLocks noChangeArrowheads="1"/>
              </p:cNvSpPr>
              <p:nvPr/>
            </p:nvSpPr>
            <p:spPr bwMode="auto">
              <a:xfrm>
                <a:off x="2360" y="422"/>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74795" name="Group 91"/>
            <p:cNvGrpSpPr>
              <a:grpSpLocks/>
            </p:cNvGrpSpPr>
            <p:nvPr/>
          </p:nvGrpSpPr>
          <p:grpSpPr bwMode="auto">
            <a:xfrm>
              <a:off x="0" y="1055"/>
              <a:ext cx="672" cy="748"/>
              <a:chOff x="0" y="1055"/>
              <a:chExt cx="672" cy="748"/>
            </a:xfrm>
          </p:grpSpPr>
          <p:sp>
            <p:nvSpPr>
              <p:cNvPr id="374820" name="Rectangle 63"/>
              <p:cNvSpPr>
                <a:spLocks noChangeArrowheads="1"/>
              </p:cNvSpPr>
              <p:nvPr/>
            </p:nvSpPr>
            <p:spPr bwMode="auto">
              <a:xfrm>
                <a:off x="32" y="1055"/>
                <a:ext cx="60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200" b="1" i="1">
                    <a:solidFill>
                      <a:schemeClr val="tx2"/>
                    </a:solidFill>
                    <a:latin typeface="Arial Narrow" charset="0"/>
                    <a:cs typeface="Times New Roman" charset="0"/>
                  </a:rPr>
                  <a:t> </a:t>
                </a:r>
                <a:r>
                  <a:rPr lang="en-US" sz="1900" b="1">
                    <a:solidFill>
                      <a:schemeClr val="tx2"/>
                    </a:solidFill>
                    <a:latin typeface="Arial Narrow" charset="0"/>
                    <a:cs typeface="Times New Roman" charset="0"/>
                  </a:rPr>
                  <a:t>Sự bất tuân</a:t>
                </a:r>
                <a:endParaRPr lang="en-US" sz="1900" b="1">
                  <a:solidFill>
                    <a:schemeClr val="tx2"/>
                  </a:solidFill>
                  <a:latin typeface="Arial Narrow" charset="0"/>
                </a:endParaRPr>
              </a:p>
            </p:txBody>
          </p:sp>
          <p:sp>
            <p:nvSpPr>
              <p:cNvPr id="374821" name="Rectangle 90"/>
              <p:cNvSpPr>
                <a:spLocks noChangeArrowheads="1"/>
              </p:cNvSpPr>
              <p:nvPr/>
            </p:nvSpPr>
            <p:spPr bwMode="auto">
              <a:xfrm>
                <a:off x="0" y="1055"/>
                <a:ext cx="67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74796" name="Group 93"/>
            <p:cNvGrpSpPr>
              <a:grpSpLocks/>
            </p:cNvGrpSpPr>
            <p:nvPr/>
          </p:nvGrpSpPr>
          <p:grpSpPr bwMode="auto">
            <a:xfrm>
              <a:off x="672" y="1055"/>
              <a:ext cx="1688" cy="748"/>
              <a:chOff x="672" y="1055"/>
              <a:chExt cx="1688" cy="748"/>
            </a:xfrm>
          </p:grpSpPr>
          <p:sp>
            <p:nvSpPr>
              <p:cNvPr id="374818" name="Rectangle 64"/>
              <p:cNvSpPr>
                <a:spLocks noChangeArrowheads="1"/>
              </p:cNvSpPr>
              <p:nvPr/>
            </p:nvSpPr>
            <p:spPr bwMode="auto">
              <a:xfrm>
                <a:off x="704" y="1055"/>
                <a:ext cx="162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200">
                    <a:solidFill>
                      <a:schemeClr val="tx2"/>
                    </a:solidFill>
                    <a:latin typeface="Arial Narrow" charset="0"/>
                    <a:cs typeface="Times New Roman" charset="0"/>
                  </a:rPr>
                  <a:t> </a:t>
                </a:r>
              </a:p>
              <a:p>
                <a:pPr algn="ctr"/>
                <a:r>
                  <a:rPr lang="en-US" sz="2200">
                    <a:solidFill>
                      <a:schemeClr val="tx2"/>
                    </a:solidFill>
                    <a:latin typeface="Arial Narrow" charset="0"/>
                    <a:cs typeface="Times New Roman" charset="0"/>
                  </a:rPr>
                  <a:t>Dẫn đến sự kỷ luật của ĐCT</a:t>
                </a:r>
              </a:p>
              <a:p>
                <a:pPr algn="ctr"/>
                <a:endParaRPr lang="en-US" sz="2200">
                  <a:solidFill>
                    <a:schemeClr val="tx2"/>
                  </a:solidFill>
                  <a:latin typeface="Arial Narrow" charset="0"/>
                </a:endParaRPr>
              </a:p>
            </p:txBody>
          </p:sp>
          <p:sp>
            <p:nvSpPr>
              <p:cNvPr id="374819" name="Rectangle 92"/>
              <p:cNvSpPr>
                <a:spLocks noChangeArrowheads="1"/>
              </p:cNvSpPr>
              <p:nvPr/>
            </p:nvSpPr>
            <p:spPr bwMode="auto">
              <a:xfrm>
                <a:off x="672" y="1055"/>
                <a:ext cx="168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74797" name="Group 95"/>
            <p:cNvGrpSpPr>
              <a:grpSpLocks/>
            </p:cNvGrpSpPr>
            <p:nvPr/>
          </p:nvGrpSpPr>
          <p:grpSpPr bwMode="auto">
            <a:xfrm>
              <a:off x="2360" y="1055"/>
              <a:ext cx="1712" cy="748"/>
              <a:chOff x="2360" y="1055"/>
              <a:chExt cx="1712" cy="748"/>
            </a:xfrm>
          </p:grpSpPr>
          <p:sp>
            <p:nvSpPr>
              <p:cNvPr id="374816" name="Rectangle 65"/>
              <p:cNvSpPr>
                <a:spLocks noChangeArrowheads="1"/>
              </p:cNvSpPr>
              <p:nvPr/>
            </p:nvSpPr>
            <p:spPr bwMode="auto">
              <a:xfrm>
                <a:off x="2392" y="1055"/>
                <a:ext cx="164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200">
                    <a:solidFill>
                      <a:schemeClr val="tx2"/>
                    </a:solidFill>
                    <a:latin typeface="Arial Narrow" charset="0"/>
                    <a:cs typeface="Times New Roman" charset="0"/>
                  </a:rPr>
                  <a:t>Dẫn đến sự kỷ luật của ĐCT (1Cô 11:30)</a:t>
                </a:r>
                <a:endParaRPr lang="en-US" sz="2200">
                  <a:solidFill>
                    <a:schemeClr val="tx2"/>
                  </a:solidFill>
                  <a:latin typeface="Arial Narrow" charset="0"/>
                </a:endParaRPr>
              </a:p>
            </p:txBody>
          </p:sp>
          <p:sp>
            <p:nvSpPr>
              <p:cNvPr id="374817" name="Rectangle 94"/>
              <p:cNvSpPr>
                <a:spLocks noChangeArrowheads="1"/>
              </p:cNvSpPr>
              <p:nvPr/>
            </p:nvSpPr>
            <p:spPr bwMode="auto">
              <a:xfrm>
                <a:off x="2360" y="1055"/>
                <a:ext cx="171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74798" name="Group 97"/>
            <p:cNvGrpSpPr>
              <a:grpSpLocks/>
            </p:cNvGrpSpPr>
            <p:nvPr/>
          </p:nvGrpSpPr>
          <p:grpSpPr bwMode="auto">
            <a:xfrm>
              <a:off x="0" y="1803"/>
              <a:ext cx="672" cy="1093"/>
              <a:chOff x="0" y="1803"/>
              <a:chExt cx="672" cy="1093"/>
            </a:xfrm>
          </p:grpSpPr>
          <p:sp>
            <p:nvSpPr>
              <p:cNvPr id="374814" name="Rectangle 66"/>
              <p:cNvSpPr>
                <a:spLocks noChangeArrowheads="1"/>
              </p:cNvSpPr>
              <p:nvPr/>
            </p:nvSpPr>
            <p:spPr bwMode="auto">
              <a:xfrm>
                <a:off x="32" y="1803"/>
                <a:ext cx="608" cy="1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200" b="1" i="1">
                    <a:solidFill>
                      <a:schemeClr val="tx2"/>
                    </a:solidFill>
                    <a:latin typeface="Arial Narrow" charset="0"/>
                    <a:cs typeface="Times New Roman" charset="0"/>
                  </a:rPr>
                  <a:t> </a:t>
                </a:r>
                <a:r>
                  <a:rPr lang="en-US" sz="2200" b="1">
                    <a:solidFill>
                      <a:schemeClr val="tx2"/>
                    </a:solidFill>
                    <a:latin typeface="Arial Narrow" charset="0"/>
                    <a:cs typeface="Times New Roman" charset="0"/>
                  </a:rPr>
                  <a:t>Chức vụ lãnh đạo</a:t>
                </a:r>
                <a:endParaRPr lang="en-US" sz="2200" b="1">
                  <a:solidFill>
                    <a:schemeClr val="tx2"/>
                  </a:solidFill>
                  <a:latin typeface="Arial Narrow" charset="0"/>
                </a:endParaRPr>
              </a:p>
            </p:txBody>
          </p:sp>
          <p:sp>
            <p:nvSpPr>
              <p:cNvPr id="374815" name="Rectangle 96"/>
              <p:cNvSpPr>
                <a:spLocks noChangeArrowheads="1"/>
              </p:cNvSpPr>
              <p:nvPr/>
            </p:nvSpPr>
            <p:spPr bwMode="auto">
              <a:xfrm>
                <a:off x="0" y="1803"/>
                <a:ext cx="672" cy="109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74799" name="Group 99"/>
            <p:cNvGrpSpPr>
              <a:grpSpLocks/>
            </p:cNvGrpSpPr>
            <p:nvPr/>
          </p:nvGrpSpPr>
          <p:grpSpPr bwMode="auto">
            <a:xfrm>
              <a:off x="672" y="1803"/>
              <a:ext cx="1688" cy="1093"/>
              <a:chOff x="672" y="1803"/>
              <a:chExt cx="1688" cy="1093"/>
            </a:xfrm>
          </p:grpSpPr>
          <p:sp>
            <p:nvSpPr>
              <p:cNvPr id="374812" name="Rectangle 67"/>
              <p:cNvSpPr>
                <a:spLocks noChangeArrowheads="1"/>
              </p:cNvSpPr>
              <p:nvPr/>
            </p:nvSpPr>
            <p:spPr bwMode="auto">
              <a:xfrm>
                <a:off x="704" y="1803"/>
                <a:ext cx="1624" cy="1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200">
                    <a:solidFill>
                      <a:schemeClr val="tx2"/>
                    </a:solidFill>
                    <a:latin typeface="Arial Narrow" charset="0"/>
                    <a:cs typeface="Times New Roman" charset="0"/>
                  </a:rPr>
                  <a:t> </a:t>
                </a:r>
              </a:p>
              <a:p>
                <a:pPr algn="ctr"/>
                <a:r>
                  <a:rPr lang="en-US" sz="2000">
                    <a:solidFill>
                      <a:schemeClr val="tx2"/>
                    </a:solidFill>
                    <a:latin typeface="Arial" charset="0"/>
                    <a:cs typeface="Times New Roman" charset="0"/>
                  </a:rPr>
                  <a:t>Trưởng lão (Xuất 3:16, 18; 4:29, 31;12:21;  Dân 11:16-17; Giô-suê. 24:31; 1Sa 15:30; 2Sa 17:4, 15; 1Vua 21:8, 11 và nhiều phân đoạn khác)</a:t>
                </a:r>
              </a:p>
              <a:p>
                <a:pPr algn="ctr"/>
                <a:endParaRPr lang="en-US" sz="2000">
                  <a:solidFill>
                    <a:schemeClr val="tx2"/>
                  </a:solidFill>
                  <a:latin typeface="Arial" charset="0"/>
                </a:endParaRPr>
              </a:p>
            </p:txBody>
          </p:sp>
          <p:sp>
            <p:nvSpPr>
              <p:cNvPr id="374813" name="Rectangle 98"/>
              <p:cNvSpPr>
                <a:spLocks noChangeArrowheads="1"/>
              </p:cNvSpPr>
              <p:nvPr/>
            </p:nvSpPr>
            <p:spPr bwMode="auto">
              <a:xfrm>
                <a:off x="672" y="1803"/>
                <a:ext cx="1688" cy="109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74800" name="Group 101"/>
            <p:cNvGrpSpPr>
              <a:grpSpLocks/>
            </p:cNvGrpSpPr>
            <p:nvPr/>
          </p:nvGrpSpPr>
          <p:grpSpPr bwMode="auto">
            <a:xfrm>
              <a:off x="2360" y="1803"/>
              <a:ext cx="1712" cy="1093"/>
              <a:chOff x="2360" y="1803"/>
              <a:chExt cx="1712" cy="1093"/>
            </a:xfrm>
          </p:grpSpPr>
          <p:sp>
            <p:nvSpPr>
              <p:cNvPr id="374810" name="Rectangle 68"/>
              <p:cNvSpPr>
                <a:spLocks noChangeArrowheads="1"/>
              </p:cNvSpPr>
              <p:nvPr/>
            </p:nvSpPr>
            <p:spPr bwMode="auto">
              <a:xfrm>
                <a:off x="2392" y="1803"/>
                <a:ext cx="1648" cy="1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200">
                    <a:solidFill>
                      <a:schemeClr val="tx2"/>
                    </a:solidFill>
                    <a:latin typeface="Arial Narrow" charset="0"/>
                    <a:cs typeface="Times New Roman" charset="0"/>
                  </a:rPr>
                  <a:t> </a:t>
                </a:r>
                <a:r>
                  <a:rPr lang="en-US" sz="2000">
                    <a:solidFill>
                      <a:schemeClr val="tx2"/>
                    </a:solidFill>
                    <a:latin typeface="Arial" charset="0"/>
                    <a:cs typeface="Times New Roman" charset="0"/>
                  </a:rPr>
                  <a:t>Trưởng lão (Công 11:30; 14:23-24; 15:1-6; 16:4; 20:17-38; 21:17-26; 1Tê 5:12-13; Phi-líp 1:1; 1Ti. 3:1-7; 4:14; 5:17-25; Tit. 1:5-9; Gia 5:14; 1Phi. 5:1-5; Hê13:17)</a:t>
                </a:r>
                <a:endParaRPr lang="en-US" sz="2000">
                  <a:solidFill>
                    <a:schemeClr val="tx2"/>
                  </a:solidFill>
                  <a:latin typeface="Arial" charset="0"/>
                </a:endParaRPr>
              </a:p>
            </p:txBody>
          </p:sp>
          <p:sp>
            <p:nvSpPr>
              <p:cNvPr id="374811" name="Rectangle 100"/>
              <p:cNvSpPr>
                <a:spLocks noChangeArrowheads="1"/>
              </p:cNvSpPr>
              <p:nvPr/>
            </p:nvSpPr>
            <p:spPr bwMode="auto">
              <a:xfrm>
                <a:off x="2360" y="1803"/>
                <a:ext cx="1712" cy="109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74801" name="Group 103"/>
            <p:cNvGrpSpPr>
              <a:grpSpLocks/>
            </p:cNvGrpSpPr>
            <p:nvPr/>
          </p:nvGrpSpPr>
          <p:grpSpPr bwMode="auto">
            <a:xfrm>
              <a:off x="0" y="2896"/>
              <a:ext cx="672" cy="863"/>
              <a:chOff x="0" y="2896"/>
              <a:chExt cx="672" cy="863"/>
            </a:xfrm>
          </p:grpSpPr>
          <p:sp>
            <p:nvSpPr>
              <p:cNvPr id="374808" name="Rectangle 69"/>
              <p:cNvSpPr>
                <a:spLocks noChangeArrowheads="1"/>
              </p:cNvSpPr>
              <p:nvPr/>
            </p:nvSpPr>
            <p:spPr bwMode="auto">
              <a:xfrm>
                <a:off x="32" y="2896"/>
                <a:ext cx="60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200" i="1">
                    <a:solidFill>
                      <a:schemeClr val="tx2"/>
                    </a:solidFill>
                    <a:latin typeface="Arial Narrow" charset="0"/>
                    <a:cs typeface="Times New Roman" charset="0"/>
                  </a:rPr>
                  <a:t> </a:t>
                </a:r>
                <a:r>
                  <a:rPr lang="en-US" sz="2200" b="1">
                    <a:solidFill>
                      <a:schemeClr val="tx2"/>
                    </a:solidFill>
                    <a:latin typeface="Arial Narrow" charset="0"/>
                    <a:cs typeface="Times New Roman" charset="0"/>
                  </a:rPr>
                  <a:t>Lời chứng</a:t>
                </a:r>
                <a:endParaRPr lang="en-US" sz="2200">
                  <a:solidFill>
                    <a:schemeClr val="tx2"/>
                  </a:solidFill>
                  <a:latin typeface="Arial Narrow" charset="0"/>
                </a:endParaRPr>
              </a:p>
            </p:txBody>
          </p:sp>
          <p:sp>
            <p:nvSpPr>
              <p:cNvPr id="374809" name="Rectangle 102"/>
              <p:cNvSpPr>
                <a:spLocks noChangeArrowheads="1"/>
              </p:cNvSpPr>
              <p:nvPr/>
            </p:nvSpPr>
            <p:spPr bwMode="auto">
              <a:xfrm>
                <a:off x="0" y="2896"/>
                <a:ext cx="67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74802" name="Group 105"/>
            <p:cNvGrpSpPr>
              <a:grpSpLocks/>
            </p:cNvGrpSpPr>
            <p:nvPr/>
          </p:nvGrpSpPr>
          <p:grpSpPr bwMode="auto">
            <a:xfrm>
              <a:off x="672" y="2896"/>
              <a:ext cx="1688" cy="863"/>
              <a:chOff x="672" y="2896"/>
              <a:chExt cx="1688" cy="863"/>
            </a:xfrm>
          </p:grpSpPr>
          <p:sp>
            <p:nvSpPr>
              <p:cNvPr id="374806" name="Rectangle 70"/>
              <p:cNvSpPr>
                <a:spLocks noChangeArrowheads="1"/>
              </p:cNvSpPr>
              <p:nvPr/>
            </p:nvSpPr>
            <p:spPr bwMode="auto">
              <a:xfrm>
                <a:off x="704" y="2896"/>
                <a:ext cx="162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200">
                    <a:solidFill>
                      <a:schemeClr val="tx2"/>
                    </a:solidFill>
                    <a:latin typeface="Arial Narrow" charset="0"/>
                    <a:cs typeface="Times New Roman" charset="0"/>
                  </a:rPr>
                  <a:t> </a:t>
                </a:r>
              </a:p>
              <a:p>
                <a:pPr algn="ctr"/>
                <a:r>
                  <a:rPr lang="ja-JP" altLang="en-US" sz="2000">
                    <a:solidFill>
                      <a:schemeClr val="tx2"/>
                    </a:solidFill>
                    <a:latin typeface="Arial" charset="0"/>
                    <a:cs typeface="Times New Roman" charset="0"/>
                  </a:rPr>
                  <a:t>“</a:t>
                </a:r>
                <a:r>
                  <a:rPr lang="en-US" altLang="ja-JP" sz="2000">
                    <a:solidFill>
                      <a:schemeClr val="tx2"/>
                    </a:solidFill>
                    <a:latin typeface="Arial" charset="0"/>
                    <a:cs typeface="Times New Roman" charset="0"/>
                  </a:rPr>
                  <a:t>Ánh sáng cho dân ngoại</a:t>
                </a:r>
                <a:r>
                  <a:rPr lang="ja-JP" altLang="en-US" sz="2000">
                    <a:solidFill>
                      <a:schemeClr val="tx2"/>
                    </a:solidFill>
                    <a:latin typeface="Arial" charset="0"/>
                    <a:cs typeface="Times New Roman" charset="0"/>
                  </a:rPr>
                  <a:t>”</a:t>
                </a:r>
                <a:r>
                  <a:rPr lang="en-US" altLang="ja-JP" sz="2000">
                    <a:solidFill>
                      <a:schemeClr val="tx2"/>
                    </a:solidFill>
                    <a:latin typeface="Arial" charset="0"/>
                    <a:cs typeface="Times New Roman" charset="0"/>
                  </a:rPr>
                  <a:t> (Ês 49:3-6); </a:t>
                </a:r>
                <a:r>
                  <a:rPr lang="ja-JP" altLang="en-US" sz="2000">
                    <a:solidFill>
                      <a:schemeClr val="tx2"/>
                    </a:solidFill>
                    <a:latin typeface="Arial" charset="0"/>
                    <a:cs typeface="Times New Roman" charset="0"/>
                  </a:rPr>
                  <a:t>“</a:t>
                </a:r>
                <a:r>
                  <a:rPr lang="en-US" altLang="ja-JP" sz="2000">
                    <a:solidFill>
                      <a:schemeClr val="tx2"/>
                    </a:solidFill>
                    <a:latin typeface="Arial" charset="0"/>
                    <a:cs typeface="Times New Roman" charset="0"/>
                  </a:rPr>
                  <a:t>vương quốc thầy tế lễ</a:t>
                </a:r>
                <a:r>
                  <a:rPr lang="ja-JP" altLang="en-US" sz="2000">
                    <a:solidFill>
                      <a:schemeClr val="tx2"/>
                    </a:solidFill>
                    <a:latin typeface="Arial" charset="0"/>
                    <a:cs typeface="Times New Roman" charset="0"/>
                  </a:rPr>
                  <a:t>”</a:t>
                </a:r>
                <a:r>
                  <a:rPr lang="en-US" altLang="ja-JP" sz="2000">
                    <a:solidFill>
                      <a:schemeClr val="tx2"/>
                    </a:solidFill>
                    <a:latin typeface="Arial" charset="0"/>
                    <a:cs typeface="Times New Roman" charset="0"/>
                  </a:rPr>
                  <a:t> (Xuất 19:6); </a:t>
                </a:r>
                <a:r>
                  <a:rPr lang="ja-JP" altLang="en-US" sz="2000">
                    <a:solidFill>
                      <a:schemeClr val="tx2"/>
                    </a:solidFill>
                    <a:latin typeface="Arial" charset="0"/>
                    <a:cs typeface="Times New Roman" charset="0"/>
                  </a:rPr>
                  <a:t>“</a:t>
                </a:r>
                <a:r>
                  <a:rPr lang="en-US" altLang="ja-JP" sz="2000">
                    <a:solidFill>
                      <a:schemeClr val="tx2"/>
                    </a:solidFill>
                    <a:latin typeface="Arial" charset="0"/>
                    <a:cs typeface="Times New Roman" charset="0"/>
                  </a:rPr>
                  <a:t>dân thánh</a:t>
                </a:r>
                <a:r>
                  <a:rPr lang="ja-JP" altLang="en-US" sz="2000">
                    <a:solidFill>
                      <a:schemeClr val="tx2"/>
                    </a:solidFill>
                    <a:latin typeface="Arial" charset="0"/>
                    <a:cs typeface="Times New Roman" charset="0"/>
                  </a:rPr>
                  <a:t>”</a:t>
                </a:r>
                <a:r>
                  <a:rPr lang="en-US" altLang="ja-JP" sz="2000">
                    <a:solidFill>
                      <a:schemeClr val="tx2"/>
                    </a:solidFill>
                    <a:latin typeface="Arial" charset="0"/>
                    <a:cs typeface="Times New Roman" charset="0"/>
                  </a:rPr>
                  <a:t> (Xuất 19:6)</a:t>
                </a:r>
              </a:p>
              <a:p>
                <a:pPr algn="ctr"/>
                <a:endParaRPr lang="en-US" sz="2000">
                  <a:solidFill>
                    <a:schemeClr val="tx2"/>
                  </a:solidFill>
                  <a:latin typeface="Arial" charset="0"/>
                </a:endParaRPr>
              </a:p>
            </p:txBody>
          </p:sp>
          <p:sp>
            <p:nvSpPr>
              <p:cNvPr id="374807" name="Rectangle 104"/>
              <p:cNvSpPr>
                <a:spLocks noChangeArrowheads="1"/>
              </p:cNvSpPr>
              <p:nvPr/>
            </p:nvSpPr>
            <p:spPr bwMode="auto">
              <a:xfrm>
                <a:off x="672" y="2896"/>
                <a:ext cx="1688"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74803" name="Group 107"/>
            <p:cNvGrpSpPr>
              <a:grpSpLocks/>
            </p:cNvGrpSpPr>
            <p:nvPr/>
          </p:nvGrpSpPr>
          <p:grpSpPr bwMode="auto">
            <a:xfrm>
              <a:off x="2360" y="2896"/>
              <a:ext cx="1712" cy="863"/>
              <a:chOff x="2360" y="2896"/>
              <a:chExt cx="1712" cy="863"/>
            </a:xfrm>
          </p:grpSpPr>
          <p:sp>
            <p:nvSpPr>
              <p:cNvPr id="374804" name="Rectangle 71"/>
              <p:cNvSpPr>
                <a:spLocks noChangeArrowheads="1"/>
              </p:cNvSpPr>
              <p:nvPr/>
            </p:nvSpPr>
            <p:spPr bwMode="auto">
              <a:xfrm>
                <a:off x="2392" y="2896"/>
                <a:ext cx="164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ja-JP" altLang="en-US" sz="2000">
                    <a:solidFill>
                      <a:schemeClr val="tx2"/>
                    </a:solidFill>
                    <a:latin typeface="Arial" charset="0"/>
                    <a:cs typeface="Times New Roman" charset="0"/>
                  </a:rPr>
                  <a:t>“</a:t>
                </a:r>
                <a:r>
                  <a:rPr lang="en-US" altLang="ja-JP" sz="2000">
                    <a:solidFill>
                      <a:schemeClr val="tx2"/>
                    </a:solidFill>
                    <a:latin typeface="Arial" charset="0"/>
                    <a:cs typeface="Times New Roman" charset="0"/>
                  </a:rPr>
                  <a:t>ánh sáng của thế giới</a:t>
                </a:r>
                <a:r>
                  <a:rPr lang="ja-JP" altLang="en-US" sz="2000">
                    <a:solidFill>
                      <a:schemeClr val="tx2"/>
                    </a:solidFill>
                    <a:latin typeface="Arial" charset="0"/>
                    <a:cs typeface="Times New Roman" charset="0"/>
                  </a:rPr>
                  <a:t>”</a:t>
                </a:r>
                <a:r>
                  <a:rPr lang="en-US" altLang="ja-JP" sz="2000">
                    <a:solidFill>
                      <a:schemeClr val="tx2"/>
                    </a:solidFill>
                    <a:latin typeface="Arial" charset="0"/>
                    <a:cs typeface="Times New Roman" charset="0"/>
                  </a:rPr>
                  <a:t> (Mat 5:14-16); </a:t>
                </a:r>
                <a:r>
                  <a:rPr lang="ja-JP" altLang="en-US" sz="2000">
                    <a:solidFill>
                      <a:schemeClr val="tx2"/>
                    </a:solidFill>
                    <a:latin typeface="Arial" charset="0"/>
                    <a:cs typeface="Times New Roman" charset="0"/>
                  </a:rPr>
                  <a:t>“</a:t>
                </a:r>
                <a:r>
                  <a:rPr lang="en-US" altLang="ja-JP" sz="2000">
                    <a:solidFill>
                      <a:schemeClr val="tx2"/>
                    </a:solidFill>
                    <a:latin typeface="Arial" charset="0"/>
                    <a:cs typeface="Times New Roman" charset="0"/>
                  </a:rPr>
                  <a:t>thầy tế lễ thánh của vua</a:t>
                </a:r>
                <a:r>
                  <a:rPr lang="ja-JP" altLang="en-US" sz="2000">
                    <a:solidFill>
                      <a:schemeClr val="tx2"/>
                    </a:solidFill>
                    <a:latin typeface="Arial" charset="0"/>
                    <a:cs typeface="Times New Roman" charset="0"/>
                  </a:rPr>
                  <a:t>”</a:t>
                </a:r>
                <a:r>
                  <a:rPr lang="en-US" altLang="ja-JP" sz="2000">
                    <a:solidFill>
                      <a:schemeClr val="tx2"/>
                    </a:solidFill>
                    <a:latin typeface="Arial" charset="0"/>
                    <a:cs typeface="Times New Roman" charset="0"/>
                  </a:rPr>
                  <a:t> (1Phi 2:5, 9); </a:t>
                </a:r>
                <a:r>
                  <a:rPr lang="ja-JP" altLang="en-US" sz="2000">
                    <a:solidFill>
                      <a:schemeClr val="tx2"/>
                    </a:solidFill>
                    <a:latin typeface="Arial" charset="0"/>
                    <a:cs typeface="Times New Roman" charset="0"/>
                  </a:rPr>
                  <a:t>“</a:t>
                </a:r>
                <a:r>
                  <a:rPr lang="en-US" altLang="ja-JP" sz="2000">
                    <a:solidFill>
                      <a:schemeClr val="tx2"/>
                    </a:solidFill>
                    <a:latin typeface="Arial" charset="0"/>
                    <a:cs typeface="Times New Roman" charset="0"/>
                  </a:rPr>
                  <a:t>dân thánh</a:t>
                </a:r>
                <a:r>
                  <a:rPr lang="ja-JP" altLang="en-US" sz="2000">
                    <a:solidFill>
                      <a:schemeClr val="tx2"/>
                    </a:solidFill>
                    <a:latin typeface="Arial" charset="0"/>
                    <a:cs typeface="Times New Roman" charset="0"/>
                  </a:rPr>
                  <a:t>”</a:t>
                </a:r>
                <a:r>
                  <a:rPr lang="en-US" altLang="ja-JP" sz="2000">
                    <a:solidFill>
                      <a:schemeClr val="tx2"/>
                    </a:solidFill>
                    <a:latin typeface="Arial" charset="0"/>
                    <a:cs typeface="Times New Roman" charset="0"/>
                  </a:rPr>
                  <a:t> (1Phi 5:9)</a:t>
                </a:r>
                <a:endParaRPr lang="en-US" sz="2000">
                  <a:solidFill>
                    <a:schemeClr val="tx2"/>
                  </a:solidFill>
                  <a:latin typeface="Arial" charset="0"/>
                </a:endParaRPr>
              </a:p>
            </p:txBody>
          </p:sp>
          <p:sp>
            <p:nvSpPr>
              <p:cNvPr id="374805" name="Rectangle 106"/>
              <p:cNvSpPr>
                <a:spLocks noChangeArrowheads="1"/>
              </p:cNvSpPr>
              <p:nvPr/>
            </p:nvSpPr>
            <p:spPr bwMode="auto">
              <a:xfrm>
                <a:off x="2360" y="2896"/>
                <a:ext cx="171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p:txBody>
          <a:bodyPr/>
          <a:lstStyle/>
          <a:p>
            <a:pPr algn="ctr" eaLnBrk="1" hangingPunct="1">
              <a:defRPr/>
            </a:pPr>
            <a:r>
              <a:rPr lang="en-US" altLang="zh-CN">
                <a:latin typeface="Times New Roman" charset="0"/>
                <a:ea typeface="宋体" charset="0"/>
                <a:cs typeface="宋体" charset="0"/>
              </a:rPr>
              <a:t>Đền tạm và các vật dụng</a:t>
            </a:r>
            <a:endParaRPr lang="en-US">
              <a:latin typeface="Times New Roman" charset="0"/>
              <a:ea typeface="宋体" charset="0"/>
              <a:cs typeface="宋体" charset="0"/>
            </a:endParaRPr>
          </a:p>
        </p:txBody>
      </p:sp>
      <p:sp>
        <p:nvSpPr>
          <p:cNvPr id="376834" name="Text Box 3"/>
          <p:cNvSpPr txBox="1">
            <a:spLocks noChangeArrowheads="1"/>
          </p:cNvSpPr>
          <p:nvPr/>
        </p:nvSpPr>
        <p:spPr bwMode="auto">
          <a:xfrm>
            <a:off x="8221663" y="1524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119</a:t>
            </a:r>
          </a:p>
        </p:txBody>
      </p:sp>
      <p:pic>
        <p:nvPicPr>
          <p:cNvPr id="37683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8" y="2133600"/>
            <a:ext cx="9110662" cy="3871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685800" y="228600"/>
            <a:ext cx="7772400" cy="381000"/>
          </a:xfrm>
          <a:effectLst>
            <a:outerShdw blurRad="63500" dist="71842" dir="2700000" algn="ctr" rotWithShape="0">
              <a:schemeClr val="bg2">
                <a:alpha val="74998"/>
              </a:schemeClr>
            </a:outerShdw>
          </a:effectLst>
        </p:spPr>
        <p:txBody>
          <a:bodyPr/>
          <a:lstStyle/>
          <a:p>
            <a:pPr algn="ctr">
              <a:defRPr/>
            </a:pPr>
            <a:r>
              <a:rPr lang="en-US" altLang="zh-CN" sz="3600" b="1" i="0">
                <a:solidFill>
                  <a:schemeClr val="accent2"/>
                </a:solidFill>
                <a:latin typeface="Times New Roman" charset="0"/>
                <a:ea typeface="宋体" charset="0"/>
                <a:cs typeface="宋体" charset="0"/>
              </a:rPr>
              <a:t>Đền tạm &amp; sự Sáng tạo</a:t>
            </a:r>
            <a:endParaRPr lang="en-US" sz="3600" i="0">
              <a:solidFill>
                <a:schemeClr val="accent2"/>
              </a:solidFill>
              <a:latin typeface="Times New Roman" charset="0"/>
              <a:ea typeface="宋体" charset="0"/>
              <a:cs typeface="宋体" charset="0"/>
            </a:endParaRPr>
          </a:p>
        </p:txBody>
      </p:sp>
      <p:sp>
        <p:nvSpPr>
          <p:cNvPr id="378882" name="Text Box 4"/>
          <p:cNvSpPr txBox="1">
            <a:spLocks noChangeArrowheads="1"/>
          </p:cNvSpPr>
          <p:nvPr/>
        </p:nvSpPr>
        <p:spPr bwMode="auto">
          <a:xfrm>
            <a:off x="7993063" y="152400"/>
            <a:ext cx="862012"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119d</a:t>
            </a:r>
          </a:p>
        </p:txBody>
      </p:sp>
      <p:grpSp>
        <p:nvGrpSpPr>
          <p:cNvPr id="378883" name="Group 30"/>
          <p:cNvGrpSpPr>
            <a:grpSpLocks/>
          </p:cNvGrpSpPr>
          <p:nvPr/>
        </p:nvGrpSpPr>
        <p:grpSpPr bwMode="auto">
          <a:xfrm>
            <a:off x="0" y="685800"/>
            <a:ext cx="9144000" cy="6172200"/>
            <a:chOff x="0" y="432"/>
            <a:chExt cx="5760" cy="3888"/>
          </a:xfrm>
        </p:grpSpPr>
        <p:grpSp>
          <p:nvGrpSpPr>
            <p:cNvPr id="378884" name="Group 24"/>
            <p:cNvGrpSpPr>
              <a:grpSpLocks/>
            </p:cNvGrpSpPr>
            <p:nvPr/>
          </p:nvGrpSpPr>
          <p:grpSpPr bwMode="auto">
            <a:xfrm>
              <a:off x="0" y="432"/>
              <a:ext cx="1079" cy="530"/>
              <a:chOff x="0" y="0"/>
              <a:chExt cx="741" cy="499"/>
            </a:xfrm>
          </p:grpSpPr>
          <p:sp>
            <p:nvSpPr>
              <p:cNvPr id="378906" name="Rectangle 23"/>
              <p:cNvSpPr>
                <a:spLocks noChangeArrowheads="1"/>
              </p:cNvSpPr>
              <p:nvPr/>
            </p:nvSpPr>
            <p:spPr bwMode="auto">
              <a:xfrm>
                <a:off x="0" y="0"/>
                <a:ext cx="741" cy="499"/>
              </a:xfrm>
              <a:prstGeom prst="rect">
                <a:avLst/>
              </a:prstGeom>
              <a:solidFill>
                <a:srgbClr val="191919"/>
              </a:solidFill>
              <a:ln w="12700" cap="sq">
                <a:solidFill>
                  <a:srgbClr val="000000"/>
                </a:solidFill>
                <a:miter lim="800000"/>
                <a:headEnd type="none" w="sm" len="sm"/>
                <a:tailEnd type="none" w="sm" len="sm"/>
              </a:ln>
            </p:spPr>
            <p:txBody>
              <a:bodyPr wrap="none" lIns="0" tIns="0" rIns="0" bIns="0" anchor="ctr" anchorCtr="1"/>
              <a:lstStyle/>
              <a:p>
                <a:endParaRPr lang="en-US"/>
              </a:p>
            </p:txBody>
          </p:sp>
          <p:sp>
            <p:nvSpPr>
              <p:cNvPr id="378907" name="Rectangle 5"/>
              <p:cNvSpPr>
                <a:spLocks noChangeArrowheads="1"/>
              </p:cNvSpPr>
              <p:nvPr/>
            </p:nvSpPr>
            <p:spPr bwMode="auto">
              <a:xfrm>
                <a:off x="43" y="0"/>
                <a:ext cx="655" cy="499"/>
              </a:xfrm>
              <a:prstGeom prst="rect">
                <a:avLst/>
              </a:prstGeom>
              <a:solidFill>
                <a:srgbClr val="191919"/>
              </a:solidFill>
              <a:ln w="12700" cap="sq">
                <a:solidFill>
                  <a:srgbClr val="000000"/>
                </a:solidFill>
                <a:miter lim="800000"/>
                <a:headEnd type="none" w="sm" len="sm"/>
                <a:tailEnd type="none" w="sm" len="sm"/>
              </a:ln>
            </p:spPr>
            <p:txBody>
              <a:bodyPr lIns="0" tIns="0" rIns="0" bIns="0" anchor="ctr" anchorCtr="1"/>
              <a:lstStyle/>
              <a:p>
                <a:pPr algn="ctr" eaLnBrk="1" hangingPunct="1"/>
                <a:r>
                  <a:rPr lang="en-US">
                    <a:latin typeface="Arial Narrow" charset="0"/>
                    <a:cs typeface="Times New Roman" charset="0"/>
                  </a:rPr>
                  <a:t> </a:t>
                </a:r>
                <a:endParaRPr lang="en-US">
                  <a:latin typeface="Arial Narrow" charset="0"/>
                </a:endParaRPr>
              </a:p>
            </p:txBody>
          </p:sp>
        </p:grpSp>
        <p:grpSp>
          <p:nvGrpSpPr>
            <p:cNvPr id="378885" name="Group 26"/>
            <p:cNvGrpSpPr>
              <a:grpSpLocks/>
            </p:cNvGrpSpPr>
            <p:nvPr/>
          </p:nvGrpSpPr>
          <p:grpSpPr bwMode="auto">
            <a:xfrm>
              <a:off x="1079" y="432"/>
              <a:ext cx="2485" cy="530"/>
              <a:chOff x="741" y="0"/>
              <a:chExt cx="1706" cy="499"/>
            </a:xfrm>
          </p:grpSpPr>
          <p:sp>
            <p:nvSpPr>
              <p:cNvPr id="378904" name="Rectangle 25"/>
              <p:cNvSpPr>
                <a:spLocks noChangeArrowheads="1"/>
              </p:cNvSpPr>
              <p:nvPr/>
            </p:nvSpPr>
            <p:spPr bwMode="auto">
              <a:xfrm>
                <a:off x="741" y="0"/>
                <a:ext cx="1706" cy="499"/>
              </a:xfrm>
              <a:prstGeom prst="rect">
                <a:avLst/>
              </a:prstGeom>
              <a:solidFill>
                <a:srgbClr val="191919"/>
              </a:solidFill>
              <a:ln w="12700" cap="sq">
                <a:solidFill>
                  <a:srgbClr val="000000"/>
                </a:solidFill>
                <a:miter lim="800000"/>
                <a:headEnd type="none" w="sm" len="sm"/>
                <a:tailEnd type="none" w="sm" len="sm"/>
              </a:ln>
            </p:spPr>
            <p:txBody>
              <a:bodyPr wrap="none" lIns="0" tIns="0" rIns="0" bIns="0" anchor="ctr" anchorCtr="1"/>
              <a:lstStyle/>
              <a:p>
                <a:endParaRPr lang="en-US"/>
              </a:p>
            </p:txBody>
          </p:sp>
          <p:sp>
            <p:nvSpPr>
              <p:cNvPr id="378905" name="Rectangle 6"/>
              <p:cNvSpPr>
                <a:spLocks noChangeArrowheads="1"/>
              </p:cNvSpPr>
              <p:nvPr/>
            </p:nvSpPr>
            <p:spPr bwMode="auto">
              <a:xfrm>
                <a:off x="784" y="0"/>
                <a:ext cx="1620" cy="499"/>
              </a:xfrm>
              <a:prstGeom prst="rect">
                <a:avLst/>
              </a:prstGeom>
              <a:solidFill>
                <a:srgbClr val="191919"/>
              </a:solidFill>
              <a:ln w="12700" cap="sq">
                <a:solidFill>
                  <a:srgbClr val="000000"/>
                </a:solidFill>
                <a:miter lim="800000"/>
                <a:headEnd type="none" w="sm" len="sm"/>
                <a:tailEnd type="none" w="sm" len="sm"/>
              </a:ln>
            </p:spPr>
            <p:txBody>
              <a:bodyPr lIns="0" tIns="0" rIns="0" bIns="0" anchor="ctr" anchorCtr="1"/>
              <a:lstStyle/>
              <a:p>
                <a:pPr algn="ctr" eaLnBrk="1" hangingPunct="1"/>
                <a:r>
                  <a:rPr lang="en-US" sz="3200" b="1">
                    <a:solidFill>
                      <a:srgbClr val="FFFFFF"/>
                    </a:solidFill>
                    <a:latin typeface="Arial Narrow" charset="0"/>
                    <a:cs typeface="Times New Roman" charset="0"/>
                  </a:rPr>
                  <a:t>Sự Sáng tạo</a:t>
                </a:r>
                <a:endParaRPr lang="en-US" sz="3200">
                  <a:latin typeface="Arial Narrow" charset="0"/>
                </a:endParaRPr>
              </a:p>
            </p:txBody>
          </p:sp>
        </p:grpSp>
        <p:grpSp>
          <p:nvGrpSpPr>
            <p:cNvPr id="378886" name="Group 28"/>
            <p:cNvGrpSpPr>
              <a:grpSpLocks/>
            </p:cNvGrpSpPr>
            <p:nvPr/>
          </p:nvGrpSpPr>
          <p:grpSpPr bwMode="auto">
            <a:xfrm>
              <a:off x="3564" y="432"/>
              <a:ext cx="2196" cy="530"/>
              <a:chOff x="2447" y="0"/>
              <a:chExt cx="1706" cy="499"/>
            </a:xfrm>
          </p:grpSpPr>
          <p:sp>
            <p:nvSpPr>
              <p:cNvPr id="378902" name="Rectangle 27"/>
              <p:cNvSpPr>
                <a:spLocks noChangeArrowheads="1"/>
              </p:cNvSpPr>
              <p:nvPr/>
            </p:nvSpPr>
            <p:spPr bwMode="auto">
              <a:xfrm>
                <a:off x="2447" y="0"/>
                <a:ext cx="1706" cy="499"/>
              </a:xfrm>
              <a:prstGeom prst="rect">
                <a:avLst/>
              </a:prstGeom>
              <a:solidFill>
                <a:srgbClr val="191919"/>
              </a:solidFill>
              <a:ln w="12700" cap="sq">
                <a:solidFill>
                  <a:srgbClr val="000000"/>
                </a:solidFill>
                <a:miter lim="800000"/>
                <a:headEnd type="none" w="sm" len="sm"/>
                <a:tailEnd type="none" w="sm" len="sm"/>
              </a:ln>
            </p:spPr>
            <p:txBody>
              <a:bodyPr wrap="none" lIns="0" tIns="0" rIns="0" bIns="0" anchor="ctr" anchorCtr="1"/>
              <a:lstStyle/>
              <a:p>
                <a:endParaRPr lang="en-US"/>
              </a:p>
            </p:txBody>
          </p:sp>
          <p:sp>
            <p:nvSpPr>
              <p:cNvPr id="378903" name="Rectangle 7"/>
              <p:cNvSpPr>
                <a:spLocks noChangeArrowheads="1"/>
              </p:cNvSpPr>
              <p:nvPr/>
            </p:nvSpPr>
            <p:spPr bwMode="auto">
              <a:xfrm>
                <a:off x="2490" y="0"/>
                <a:ext cx="1620" cy="499"/>
              </a:xfrm>
              <a:prstGeom prst="rect">
                <a:avLst/>
              </a:prstGeom>
              <a:solidFill>
                <a:srgbClr val="191919"/>
              </a:solidFill>
              <a:ln w="12700" cap="sq">
                <a:solidFill>
                  <a:srgbClr val="000000"/>
                </a:solidFill>
                <a:miter lim="800000"/>
                <a:headEnd type="none" w="sm" len="sm"/>
                <a:tailEnd type="none" w="sm" len="sm"/>
              </a:ln>
            </p:spPr>
            <p:txBody>
              <a:bodyPr lIns="0" tIns="0" rIns="0" bIns="0" anchor="ctr" anchorCtr="1"/>
              <a:lstStyle/>
              <a:p>
                <a:pPr algn="ctr" eaLnBrk="1" hangingPunct="1"/>
                <a:r>
                  <a:rPr lang="en-US" sz="3200" b="1">
                    <a:solidFill>
                      <a:srgbClr val="FFFFFF"/>
                    </a:solidFill>
                    <a:latin typeface="Arial Narrow" charset="0"/>
                    <a:cs typeface="Times New Roman" charset="0"/>
                  </a:rPr>
                  <a:t>Đền Tạm</a:t>
                </a:r>
                <a:endParaRPr lang="en-US" sz="3200">
                  <a:latin typeface="Arial Narrow" charset="0"/>
                </a:endParaRPr>
              </a:p>
            </p:txBody>
          </p:sp>
        </p:grpSp>
        <p:sp>
          <p:nvSpPr>
            <p:cNvPr id="378887" name="Rectangle 8"/>
            <p:cNvSpPr>
              <a:spLocks noChangeArrowheads="1"/>
            </p:cNvSpPr>
            <p:nvPr/>
          </p:nvSpPr>
          <p:spPr bwMode="auto">
            <a:xfrm>
              <a:off x="63" y="962"/>
              <a:ext cx="953" cy="671"/>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b="1" i="1">
                  <a:latin typeface="Arial Narrow" charset="0"/>
                  <a:cs typeface="Times New Roman" charset="0"/>
                </a:rPr>
                <a:t> </a:t>
              </a:r>
              <a:r>
                <a:rPr lang="en-US" b="1">
                  <a:latin typeface="Arial Narrow" charset="0"/>
                  <a:cs typeface="Times New Roman" charset="0"/>
                </a:rPr>
                <a:t>Kinh Thánh</a:t>
              </a:r>
              <a:endParaRPr lang="en-US">
                <a:latin typeface="Arial Narrow" charset="0"/>
              </a:endParaRPr>
            </a:p>
          </p:txBody>
        </p:sp>
        <p:sp>
          <p:nvSpPr>
            <p:cNvPr id="378888" name="Rectangle 9"/>
            <p:cNvSpPr>
              <a:spLocks noChangeArrowheads="1"/>
            </p:cNvSpPr>
            <p:nvPr/>
          </p:nvSpPr>
          <p:spPr bwMode="auto">
            <a:xfrm>
              <a:off x="1016" y="962"/>
              <a:ext cx="2360" cy="671"/>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a:latin typeface="Arial Narrow" charset="0"/>
                  <a:cs typeface="Times New Roman" charset="0"/>
                </a:rPr>
                <a:t> Sáng 1-2</a:t>
              </a:r>
              <a:endParaRPr lang="en-US">
                <a:latin typeface="Arial Narrow" charset="0"/>
              </a:endParaRPr>
            </a:p>
          </p:txBody>
        </p:sp>
        <p:sp>
          <p:nvSpPr>
            <p:cNvPr id="378889" name="Rectangle 10"/>
            <p:cNvSpPr>
              <a:spLocks noChangeArrowheads="1"/>
            </p:cNvSpPr>
            <p:nvPr/>
          </p:nvSpPr>
          <p:spPr bwMode="auto">
            <a:xfrm>
              <a:off x="3376" y="962"/>
              <a:ext cx="2359" cy="671"/>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a:latin typeface="Arial Narrow" charset="0"/>
                  <a:cs typeface="Times New Roman" charset="0"/>
                </a:rPr>
                <a:t>Xuất 25-31</a:t>
              </a:r>
              <a:endParaRPr lang="en-US">
                <a:latin typeface="Arial Narrow" charset="0"/>
              </a:endParaRPr>
            </a:p>
          </p:txBody>
        </p:sp>
        <p:sp>
          <p:nvSpPr>
            <p:cNvPr id="378890" name="Rectangle 11"/>
            <p:cNvSpPr>
              <a:spLocks noChangeArrowheads="1"/>
            </p:cNvSpPr>
            <p:nvPr/>
          </p:nvSpPr>
          <p:spPr bwMode="auto">
            <a:xfrm>
              <a:off x="63" y="1633"/>
              <a:ext cx="953" cy="550"/>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b="1" i="1">
                  <a:latin typeface="Arial Narrow" charset="0"/>
                  <a:cs typeface="Times New Roman" charset="0"/>
                </a:rPr>
                <a:t>Nội dung</a:t>
              </a:r>
              <a:endParaRPr lang="en-US">
                <a:latin typeface="Arial Narrow" charset="0"/>
              </a:endParaRPr>
            </a:p>
          </p:txBody>
        </p:sp>
        <p:sp>
          <p:nvSpPr>
            <p:cNvPr id="378891" name="Rectangle 12"/>
            <p:cNvSpPr>
              <a:spLocks noChangeArrowheads="1"/>
            </p:cNvSpPr>
            <p:nvPr/>
          </p:nvSpPr>
          <p:spPr bwMode="auto">
            <a:xfrm>
              <a:off x="1016" y="1633"/>
              <a:ext cx="2360" cy="550"/>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2000">
                  <a:latin typeface="Arial" charset="0"/>
                  <a:cs typeface="Times New Roman" charset="0"/>
                </a:rPr>
                <a:t>Sự sáng tạo trời và đất</a:t>
              </a:r>
              <a:endParaRPr lang="en-US" sz="2000">
                <a:latin typeface="Arial" charset="0"/>
              </a:endParaRPr>
            </a:p>
          </p:txBody>
        </p:sp>
        <p:sp>
          <p:nvSpPr>
            <p:cNvPr id="378892" name="Rectangle 13"/>
            <p:cNvSpPr>
              <a:spLocks noChangeArrowheads="1"/>
            </p:cNvSpPr>
            <p:nvPr/>
          </p:nvSpPr>
          <p:spPr bwMode="auto">
            <a:xfrm>
              <a:off x="3376" y="1633"/>
              <a:ext cx="2359" cy="550"/>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2000">
                  <a:latin typeface="Arial" charset="0"/>
                  <a:cs typeface="Times New Roman" charset="0"/>
                </a:rPr>
                <a:t>Xây dựng đền tạm</a:t>
              </a:r>
              <a:endParaRPr lang="en-US" sz="2000">
                <a:latin typeface="Arial" charset="0"/>
              </a:endParaRPr>
            </a:p>
          </p:txBody>
        </p:sp>
        <p:sp>
          <p:nvSpPr>
            <p:cNvPr id="378893" name="Rectangle 14"/>
            <p:cNvSpPr>
              <a:spLocks noChangeArrowheads="1"/>
            </p:cNvSpPr>
            <p:nvPr/>
          </p:nvSpPr>
          <p:spPr bwMode="auto">
            <a:xfrm>
              <a:off x="63" y="2183"/>
              <a:ext cx="953" cy="67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b="1" i="1">
                  <a:latin typeface="Arial Narrow" charset="0"/>
                  <a:cs typeface="Times New Roman" charset="0"/>
                </a:rPr>
                <a:t>Ý nghĩa</a:t>
              </a:r>
              <a:endParaRPr lang="en-US">
                <a:latin typeface="Arial Narrow" charset="0"/>
                <a:cs typeface="Times New Roman" charset="0"/>
              </a:endParaRPr>
            </a:p>
            <a:p>
              <a:pPr algn="ctr"/>
              <a:endParaRPr lang="en-US">
                <a:latin typeface="Arial Narrow" charset="0"/>
              </a:endParaRPr>
            </a:p>
          </p:txBody>
        </p:sp>
        <p:sp>
          <p:nvSpPr>
            <p:cNvPr id="378894" name="Rectangle 15"/>
            <p:cNvSpPr>
              <a:spLocks noChangeArrowheads="1"/>
            </p:cNvSpPr>
            <p:nvPr/>
          </p:nvSpPr>
          <p:spPr bwMode="auto">
            <a:xfrm>
              <a:off x="1016" y="2183"/>
              <a:ext cx="2360" cy="67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2000">
                  <a:latin typeface="Arial" charset="0"/>
                  <a:cs typeface="Times New Roman" charset="0"/>
                </a:rPr>
                <a:t>Phạm vi trong đó Đức Chúa Trời thông công với con người</a:t>
              </a:r>
              <a:endParaRPr lang="en-US" sz="2000">
                <a:latin typeface="Arial" charset="0"/>
              </a:endParaRPr>
            </a:p>
          </p:txBody>
        </p:sp>
        <p:sp>
          <p:nvSpPr>
            <p:cNvPr id="378895" name="Rectangle 16"/>
            <p:cNvSpPr>
              <a:spLocks noChangeArrowheads="1"/>
            </p:cNvSpPr>
            <p:nvPr/>
          </p:nvSpPr>
          <p:spPr bwMode="auto">
            <a:xfrm>
              <a:off x="3376" y="2183"/>
              <a:ext cx="2359" cy="67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2000">
                  <a:latin typeface="Arial" charset="0"/>
                  <a:cs typeface="Times New Roman" charset="0"/>
                </a:rPr>
                <a:t>Phương tiện phục hồi mối thông công đã mất giữa con người với Đức Chúa Trời</a:t>
              </a:r>
              <a:endParaRPr lang="en-US" sz="2000">
                <a:latin typeface="Arial" charset="0"/>
              </a:endParaRPr>
            </a:p>
          </p:txBody>
        </p:sp>
        <p:sp>
          <p:nvSpPr>
            <p:cNvPr id="378896" name="Rectangle 17"/>
            <p:cNvSpPr>
              <a:spLocks noChangeArrowheads="1"/>
            </p:cNvSpPr>
            <p:nvPr/>
          </p:nvSpPr>
          <p:spPr bwMode="auto">
            <a:xfrm>
              <a:off x="63" y="2855"/>
              <a:ext cx="953" cy="79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b="1" i="1">
                  <a:latin typeface="Arial Narrow" charset="0"/>
                  <a:cs typeface="Times New Roman" charset="0"/>
                </a:rPr>
                <a:t>Cấu trúc</a:t>
              </a:r>
              <a:endParaRPr lang="en-US">
                <a:latin typeface="Arial Narrow" charset="0"/>
              </a:endParaRPr>
            </a:p>
          </p:txBody>
        </p:sp>
        <p:sp>
          <p:nvSpPr>
            <p:cNvPr id="378897" name="Rectangle 18"/>
            <p:cNvSpPr>
              <a:spLocks noChangeArrowheads="1"/>
            </p:cNvSpPr>
            <p:nvPr/>
          </p:nvSpPr>
          <p:spPr bwMode="auto">
            <a:xfrm>
              <a:off x="1016" y="2855"/>
              <a:ext cx="2360" cy="79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2000">
                  <a:latin typeface="Arial" charset="0"/>
                  <a:cs typeface="Times New Roman" charset="0"/>
                </a:rPr>
                <a:t>Bảy hành động đánh dấu bởi lời phán của ĐCT: </a:t>
              </a:r>
              <a:r>
                <a:rPr lang="ja-JP" altLang="en-US" sz="2000">
                  <a:latin typeface="Arial" charset="0"/>
                  <a:cs typeface="Times New Roman" charset="0"/>
                </a:rPr>
                <a:t>“</a:t>
              </a:r>
              <a:r>
                <a:rPr lang="en-US" altLang="ja-JP" sz="2000">
                  <a:latin typeface="Arial" charset="0"/>
                  <a:cs typeface="Times New Roman" charset="0"/>
                </a:rPr>
                <a:t>Đức Chúa Trời phán rằng</a:t>
              </a:r>
              <a:r>
                <a:rPr lang="ja-JP" altLang="en-US" sz="2000">
                  <a:latin typeface="Arial" charset="0"/>
                  <a:cs typeface="Times New Roman" charset="0"/>
                </a:rPr>
                <a:t>”</a:t>
              </a:r>
              <a:r>
                <a:rPr lang="en-US" altLang="ja-JP" sz="2000">
                  <a:latin typeface="Arial" charset="0"/>
                  <a:cs typeface="Times New Roman" charset="0"/>
                </a:rPr>
                <a:t> (Sáng 1:3, 6, 9, 14, 20, 24, 26; tk. vv. 11, 28, 29)</a:t>
              </a:r>
              <a:endParaRPr lang="en-US" sz="2000">
                <a:latin typeface="Arial" charset="0"/>
              </a:endParaRPr>
            </a:p>
          </p:txBody>
        </p:sp>
        <p:sp>
          <p:nvSpPr>
            <p:cNvPr id="378898" name="Rectangle 19"/>
            <p:cNvSpPr>
              <a:spLocks noChangeArrowheads="1"/>
            </p:cNvSpPr>
            <p:nvPr/>
          </p:nvSpPr>
          <p:spPr bwMode="auto">
            <a:xfrm>
              <a:off x="3376" y="2855"/>
              <a:ext cx="2359" cy="79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2000">
                  <a:latin typeface="Arial" charset="0"/>
                </a:rPr>
                <a:t>Bảy hành động đánh dấu bởi lời phán của ĐCT</a:t>
              </a:r>
              <a:r>
                <a:rPr lang="en-US" sz="2000">
                  <a:latin typeface="Arial" charset="0"/>
                  <a:cs typeface="Times New Roman" charset="0"/>
                </a:rPr>
                <a:t>: </a:t>
              </a:r>
              <a:r>
                <a:rPr lang="ja-JP" altLang="en-US" sz="2000">
                  <a:latin typeface="Arial" charset="0"/>
                  <a:cs typeface="Times New Roman" charset="0"/>
                </a:rPr>
                <a:t>“</a:t>
              </a:r>
              <a:r>
                <a:rPr lang="en-US" altLang="ja-JP" sz="2000">
                  <a:latin typeface="Arial" charset="0"/>
                  <a:cs typeface="Times New Roman" charset="0"/>
                </a:rPr>
                <a:t>Đức Giê-hô-va phán</a:t>
              </a:r>
              <a:r>
                <a:rPr lang="ja-JP" altLang="en-US" sz="2000">
                  <a:latin typeface="Arial" charset="0"/>
                  <a:cs typeface="Times New Roman" charset="0"/>
                </a:rPr>
                <a:t>”</a:t>
              </a:r>
              <a:r>
                <a:rPr lang="en-US" altLang="ja-JP" sz="2000">
                  <a:latin typeface="Arial" charset="0"/>
                  <a:cs typeface="Times New Roman" charset="0"/>
                </a:rPr>
                <a:t> (Xuất 25:1; 30:11, 17, 22, 34; 31:1, 12)</a:t>
              </a:r>
              <a:endParaRPr lang="en-US" sz="2000">
                <a:latin typeface="Arial" charset="0"/>
                <a:cs typeface="Times New Roman" charset="0"/>
              </a:endParaRPr>
            </a:p>
          </p:txBody>
        </p:sp>
        <p:sp>
          <p:nvSpPr>
            <p:cNvPr id="378899" name="Rectangle 20"/>
            <p:cNvSpPr>
              <a:spLocks noChangeArrowheads="1"/>
            </p:cNvSpPr>
            <p:nvPr/>
          </p:nvSpPr>
          <p:spPr bwMode="auto">
            <a:xfrm>
              <a:off x="63" y="3648"/>
              <a:ext cx="953" cy="67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b="1" i="1">
                  <a:latin typeface="Arial Narrow" charset="0"/>
                  <a:cs typeface="Times New Roman" charset="0"/>
                </a:rPr>
                <a:t>Chất lượng</a:t>
              </a:r>
              <a:endParaRPr lang="en-US">
                <a:latin typeface="Arial Narrow" charset="0"/>
              </a:endParaRPr>
            </a:p>
          </p:txBody>
        </p:sp>
        <p:sp>
          <p:nvSpPr>
            <p:cNvPr id="378900" name="Rectangle 21"/>
            <p:cNvSpPr>
              <a:spLocks noChangeArrowheads="1"/>
            </p:cNvSpPr>
            <p:nvPr/>
          </p:nvSpPr>
          <p:spPr bwMode="auto">
            <a:xfrm>
              <a:off x="1016" y="3648"/>
              <a:ext cx="2360" cy="67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2000">
                  <a:latin typeface="Arial" charset="0"/>
                  <a:cs typeface="Times New Roman" charset="0"/>
                </a:rPr>
                <a:t>Vàng ròng (Sáng 2:12a) và ngọc quý (Sáng 2:12b)</a:t>
              </a:r>
              <a:endParaRPr lang="en-US" sz="2000">
                <a:latin typeface="Arial" charset="0"/>
              </a:endParaRPr>
            </a:p>
          </p:txBody>
        </p:sp>
        <p:sp>
          <p:nvSpPr>
            <p:cNvPr id="378901" name="Rectangle 22"/>
            <p:cNvSpPr>
              <a:spLocks noChangeArrowheads="1"/>
            </p:cNvSpPr>
            <p:nvPr/>
          </p:nvSpPr>
          <p:spPr bwMode="auto">
            <a:xfrm>
              <a:off x="3376" y="3648"/>
              <a:ext cx="2359" cy="67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2000">
                  <a:latin typeface="Arial" charset="0"/>
                  <a:cs typeface="Times New Roman" charset="0"/>
                </a:rPr>
                <a:t>Vàng ròng (Xuất. 25:3) và ngọc quý (Xuất 25:7)</a:t>
              </a:r>
              <a:endParaRPr lang="en-US" sz="2000">
                <a:latin typeface="Arial" charset="0"/>
              </a:endParaRPr>
            </a:p>
          </p:txBody>
        </p:sp>
      </p:gr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0929" name="Text Box 3"/>
          <p:cNvSpPr txBox="1">
            <a:spLocks noChangeArrowheads="1"/>
          </p:cNvSpPr>
          <p:nvPr/>
        </p:nvSpPr>
        <p:spPr bwMode="auto">
          <a:xfrm>
            <a:off x="7993063" y="152400"/>
            <a:ext cx="862012"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119d</a:t>
            </a:r>
          </a:p>
        </p:txBody>
      </p:sp>
      <p:grpSp>
        <p:nvGrpSpPr>
          <p:cNvPr id="380930" name="Group 63"/>
          <p:cNvGrpSpPr>
            <a:grpSpLocks/>
          </p:cNvGrpSpPr>
          <p:nvPr/>
        </p:nvGrpSpPr>
        <p:grpSpPr bwMode="auto">
          <a:xfrm>
            <a:off x="0" y="685800"/>
            <a:ext cx="9144000" cy="6172200"/>
            <a:chOff x="172" y="432"/>
            <a:chExt cx="5410" cy="3888"/>
          </a:xfrm>
        </p:grpSpPr>
        <p:grpSp>
          <p:nvGrpSpPr>
            <p:cNvPr id="380932" name="Group 48"/>
            <p:cNvGrpSpPr>
              <a:grpSpLocks/>
            </p:cNvGrpSpPr>
            <p:nvPr/>
          </p:nvGrpSpPr>
          <p:grpSpPr bwMode="auto">
            <a:xfrm>
              <a:off x="172" y="432"/>
              <a:ext cx="1028" cy="595"/>
              <a:chOff x="0" y="0"/>
              <a:chExt cx="741" cy="499"/>
            </a:xfrm>
          </p:grpSpPr>
          <p:sp>
            <p:nvSpPr>
              <p:cNvPr id="380952" name="Rectangle 47"/>
              <p:cNvSpPr>
                <a:spLocks noChangeArrowheads="1"/>
              </p:cNvSpPr>
              <p:nvPr/>
            </p:nvSpPr>
            <p:spPr bwMode="auto">
              <a:xfrm>
                <a:off x="0" y="0"/>
                <a:ext cx="741" cy="499"/>
              </a:xfrm>
              <a:prstGeom prst="rect">
                <a:avLst/>
              </a:prstGeom>
              <a:solidFill>
                <a:srgbClr val="191919"/>
              </a:solidFill>
              <a:ln w="12700" cap="sq">
                <a:solidFill>
                  <a:srgbClr val="000000"/>
                </a:solidFill>
                <a:miter lim="800000"/>
                <a:headEnd type="none" w="sm" len="sm"/>
                <a:tailEnd type="none" w="sm" len="sm"/>
              </a:ln>
            </p:spPr>
            <p:txBody>
              <a:bodyPr wrap="none" lIns="0" tIns="0" rIns="0" bIns="0" anchor="ctr" anchorCtr="1"/>
              <a:lstStyle/>
              <a:p>
                <a:endParaRPr lang="en-US"/>
              </a:p>
            </p:txBody>
          </p:sp>
          <p:sp>
            <p:nvSpPr>
              <p:cNvPr id="380953" name="Rectangle 29"/>
              <p:cNvSpPr>
                <a:spLocks noChangeArrowheads="1"/>
              </p:cNvSpPr>
              <p:nvPr/>
            </p:nvSpPr>
            <p:spPr bwMode="auto">
              <a:xfrm>
                <a:off x="43" y="0"/>
                <a:ext cx="655" cy="499"/>
              </a:xfrm>
              <a:prstGeom prst="rect">
                <a:avLst/>
              </a:prstGeom>
              <a:solidFill>
                <a:srgbClr val="191919"/>
              </a:solidFill>
              <a:ln w="12700" cap="sq">
                <a:solidFill>
                  <a:srgbClr val="000000"/>
                </a:solidFill>
                <a:miter lim="800000"/>
                <a:headEnd type="none" w="sm" len="sm"/>
                <a:tailEnd type="none" w="sm" len="sm"/>
              </a:ln>
            </p:spPr>
            <p:txBody>
              <a:bodyPr lIns="0" tIns="0" rIns="0" bIns="0" anchor="ctr" anchorCtr="1"/>
              <a:lstStyle/>
              <a:p>
                <a:pPr algn="ctr" eaLnBrk="1" hangingPunct="1"/>
                <a:r>
                  <a:rPr lang="en-US">
                    <a:latin typeface="Arial Narrow" charset="0"/>
                    <a:cs typeface="Times New Roman" charset="0"/>
                  </a:rPr>
                  <a:t> </a:t>
                </a:r>
                <a:endParaRPr lang="en-US">
                  <a:latin typeface="Arial Narrow" charset="0"/>
                </a:endParaRPr>
              </a:p>
            </p:txBody>
          </p:sp>
        </p:grpSp>
        <p:grpSp>
          <p:nvGrpSpPr>
            <p:cNvPr id="380933" name="Group 50"/>
            <p:cNvGrpSpPr>
              <a:grpSpLocks/>
            </p:cNvGrpSpPr>
            <p:nvPr/>
          </p:nvGrpSpPr>
          <p:grpSpPr bwMode="auto">
            <a:xfrm>
              <a:off x="1028" y="432"/>
              <a:ext cx="2366" cy="595"/>
              <a:chOff x="741" y="0"/>
              <a:chExt cx="1706" cy="499"/>
            </a:xfrm>
          </p:grpSpPr>
          <p:sp>
            <p:nvSpPr>
              <p:cNvPr id="380950" name="Rectangle 49"/>
              <p:cNvSpPr>
                <a:spLocks noChangeArrowheads="1"/>
              </p:cNvSpPr>
              <p:nvPr/>
            </p:nvSpPr>
            <p:spPr bwMode="auto">
              <a:xfrm>
                <a:off x="741" y="0"/>
                <a:ext cx="1706" cy="499"/>
              </a:xfrm>
              <a:prstGeom prst="rect">
                <a:avLst/>
              </a:prstGeom>
              <a:solidFill>
                <a:srgbClr val="191919"/>
              </a:solidFill>
              <a:ln w="12700" cap="sq">
                <a:solidFill>
                  <a:srgbClr val="000000"/>
                </a:solidFill>
                <a:miter lim="800000"/>
                <a:headEnd type="none" w="sm" len="sm"/>
                <a:tailEnd type="none" w="sm" len="sm"/>
              </a:ln>
            </p:spPr>
            <p:txBody>
              <a:bodyPr wrap="none" lIns="0" tIns="0" rIns="0" bIns="0" anchor="ctr" anchorCtr="1"/>
              <a:lstStyle/>
              <a:p>
                <a:endParaRPr lang="en-US"/>
              </a:p>
            </p:txBody>
          </p:sp>
          <p:sp>
            <p:nvSpPr>
              <p:cNvPr id="380951" name="Rectangle 30"/>
              <p:cNvSpPr>
                <a:spLocks noChangeArrowheads="1"/>
              </p:cNvSpPr>
              <p:nvPr/>
            </p:nvSpPr>
            <p:spPr bwMode="auto">
              <a:xfrm>
                <a:off x="784" y="0"/>
                <a:ext cx="1620" cy="499"/>
              </a:xfrm>
              <a:prstGeom prst="rect">
                <a:avLst/>
              </a:prstGeom>
              <a:solidFill>
                <a:srgbClr val="191919"/>
              </a:solidFill>
              <a:ln w="12700" cap="sq">
                <a:solidFill>
                  <a:srgbClr val="000000"/>
                </a:solidFill>
                <a:miter lim="800000"/>
                <a:headEnd type="none" w="sm" len="sm"/>
                <a:tailEnd type="none" w="sm" len="sm"/>
              </a:ln>
            </p:spPr>
            <p:txBody>
              <a:bodyPr lIns="0" tIns="0" rIns="0" bIns="0" anchor="ctr" anchorCtr="1"/>
              <a:lstStyle/>
              <a:p>
                <a:pPr algn="ctr" eaLnBrk="1" hangingPunct="1"/>
                <a:r>
                  <a:rPr lang="en-US" b="1">
                    <a:solidFill>
                      <a:srgbClr val="FFFFFF"/>
                    </a:solidFill>
                  </a:rPr>
                  <a:t>Sự Sáng tạo</a:t>
                </a:r>
              </a:p>
            </p:txBody>
          </p:sp>
        </p:grpSp>
        <p:grpSp>
          <p:nvGrpSpPr>
            <p:cNvPr id="380934" name="Group 52"/>
            <p:cNvGrpSpPr>
              <a:grpSpLocks/>
            </p:cNvGrpSpPr>
            <p:nvPr/>
          </p:nvGrpSpPr>
          <p:grpSpPr bwMode="auto">
            <a:xfrm>
              <a:off x="3216" y="432"/>
              <a:ext cx="2366" cy="595"/>
              <a:chOff x="2447" y="0"/>
              <a:chExt cx="1706" cy="499"/>
            </a:xfrm>
          </p:grpSpPr>
          <p:sp>
            <p:nvSpPr>
              <p:cNvPr id="380948" name="Rectangle 51"/>
              <p:cNvSpPr>
                <a:spLocks noChangeArrowheads="1"/>
              </p:cNvSpPr>
              <p:nvPr/>
            </p:nvSpPr>
            <p:spPr bwMode="auto">
              <a:xfrm>
                <a:off x="2447" y="0"/>
                <a:ext cx="1706" cy="499"/>
              </a:xfrm>
              <a:prstGeom prst="rect">
                <a:avLst/>
              </a:prstGeom>
              <a:solidFill>
                <a:srgbClr val="191919"/>
              </a:solidFill>
              <a:ln w="12700" cap="sq">
                <a:solidFill>
                  <a:srgbClr val="000000"/>
                </a:solidFill>
                <a:miter lim="800000"/>
                <a:headEnd type="none" w="sm" len="sm"/>
                <a:tailEnd type="none" w="sm" len="sm"/>
              </a:ln>
            </p:spPr>
            <p:txBody>
              <a:bodyPr wrap="none" lIns="0" tIns="0" rIns="0" bIns="0" anchor="ctr" anchorCtr="1"/>
              <a:lstStyle/>
              <a:p>
                <a:endParaRPr lang="en-US"/>
              </a:p>
            </p:txBody>
          </p:sp>
          <p:sp>
            <p:nvSpPr>
              <p:cNvPr id="380949" name="Rectangle 31"/>
              <p:cNvSpPr>
                <a:spLocks noChangeArrowheads="1"/>
              </p:cNvSpPr>
              <p:nvPr/>
            </p:nvSpPr>
            <p:spPr bwMode="auto">
              <a:xfrm>
                <a:off x="2490" y="0"/>
                <a:ext cx="1620" cy="499"/>
              </a:xfrm>
              <a:prstGeom prst="rect">
                <a:avLst/>
              </a:prstGeom>
              <a:solidFill>
                <a:srgbClr val="191919"/>
              </a:solidFill>
              <a:ln w="12700" cap="sq">
                <a:solidFill>
                  <a:srgbClr val="000000"/>
                </a:solidFill>
                <a:miter lim="800000"/>
                <a:headEnd type="none" w="sm" len="sm"/>
                <a:tailEnd type="none" w="sm" len="sm"/>
              </a:ln>
            </p:spPr>
            <p:txBody>
              <a:bodyPr lIns="0" tIns="0" rIns="0" bIns="0" anchor="ctr" anchorCtr="1"/>
              <a:lstStyle/>
              <a:p>
                <a:pPr algn="ctr" eaLnBrk="1" hangingPunct="1"/>
                <a:r>
                  <a:rPr lang="en-US" b="1">
                    <a:solidFill>
                      <a:srgbClr val="FFFFFF"/>
                    </a:solidFill>
                  </a:rPr>
                  <a:t>Đền Tạm</a:t>
                </a:r>
              </a:p>
            </p:txBody>
          </p:sp>
        </p:grpSp>
        <p:grpSp>
          <p:nvGrpSpPr>
            <p:cNvPr id="380935" name="Group 60"/>
            <p:cNvGrpSpPr>
              <a:grpSpLocks/>
            </p:cNvGrpSpPr>
            <p:nvPr/>
          </p:nvGrpSpPr>
          <p:grpSpPr bwMode="auto">
            <a:xfrm>
              <a:off x="176" y="1027"/>
              <a:ext cx="5402" cy="2675"/>
              <a:chOff x="847" y="827"/>
              <a:chExt cx="3895" cy="2244"/>
            </a:xfrm>
          </p:grpSpPr>
          <p:sp>
            <p:nvSpPr>
              <p:cNvPr id="380939" name="Rectangle 32"/>
              <p:cNvSpPr>
                <a:spLocks noChangeArrowheads="1"/>
              </p:cNvSpPr>
              <p:nvPr/>
            </p:nvSpPr>
            <p:spPr bwMode="auto">
              <a:xfrm>
                <a:off x="847" y="827"/>
                <a:ext cx="655"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2000" b="1">
                    <a:latin typeface="Arial" charset="0"/>
                    <a:cs typeface="Times New Roman" charset="0"/>
                  </a:rPr>
                  <a:t>Kiểm duyệt lần cuối &amp; phước lành</a:t>
                </a:r>
              </a:p>
              <a:p>
                <a:pPr algn="ctr"/>
                <a:endParaRPr lang="en-US" b="1">
                  <a:latin typeface="Arial Narrow" charset="0"/>
                </a:endParaRPr>
              </a:p>
            </p:txBody>
          </p:sp>
          <p:sp>
            <p:nvSpPr>
              <p:cNvPr id="380940" name="Rectangle 33"/>
              <p:cNvSpPr>
                <a:spLocks noChangeArrowheads="1"/>
              </p:cNvSpPr>
              <p:nvPr/>
            </p:nvSpPr>
            <p:spPr bwMode="auto">
              <a:xfrm>
                <a:off x="1502" y="827"/>
                <a:ext cx="1620"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ja-JP" altLang="en-US" sz="2000">
                    <a:latin typeface="Arial" charset="0"/>
                    <a:cs typeface="Times New Roman" charset="0"/>
                  </a:rPr>
                  <a:t>“</a:t>
                </a:r>
                <a:r>
                  <a:rPr lang="en-US" altLang="ja-JP" sz="2000">
                    <a:latin typeface="Arial" charset="0"/>
                    <a:cs typeface="Times New Roman" charset="0"/>
                  </a:rPr>
                  <a:t>Đức Chúa Trời thấy các việc Ngài đã làm thật rất tốt lành,</a:t>
                </a:r>
                <a:r>
                  <a:rPr lang="ja-JP" altLang="en-US" sz="2000">
                    <a:latin typeface="Arial" charset="0"/>
                    <a:cs typeface="Times New Roman" charset="0"/>
                  </a:rPr>
                  <a:t>”</a:t>
                </a:r>
                <a:r>
                  <a:rPr lang="en-US" altLang="ja-JP" sz="2000">
                    <a:latin typeface="Arial" charset="0"/>
                    <a:cs typeface="Times New Roman" charset="0"/>
                  </a:rPr>
                  <a:t> (Sáng 1:31); Đức Chúa Trời ban phước cho loài người (Sáng 1:28)</a:t>
                </a:r>
                <a:endParaRPr lang="en-US" sz="2000">
                  <a:latin typeface="Arial" charset="0"/>
                </a:endParaRPr>
              </a:p>
            </p:txBody>
          </p:sp>
          <p:sp>
            <p:nvSpPr>
              <p:cNvPr id="380941" name="Rectangle 34"/>
              <p:cNvSpPr>
                <a:spLocks noChangeArrowheads="1"/>
              </p:cNvSpPr>
              <p:nvPr/>
            </p:nvSpPr>
            <p:spPr bwMode="auto">
              <a:xfrm>
                <a:off x="3122" y="827"/>
                <a:ext cx="1620"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ja-JP" altLang="en-US" sz="2000">
                    <a:latin typeface="Arial" charset="0"/>
                    <a:cs typeface="Times New Roman" charset="0"/>
                  </a:rPr>
                  <a:t>“</a:t>
                </a:r>
                <a:r>
                  <a:rPr lang="en-US" altLang="ja-JP" sz="2000">
                    <a:latin typeface="Arial" charset="0"/>
                    <a:cs typeface="Times New Roman" charset="0"/>
                  </a:rPr>
                  <a:t>Môi-se xem các công việc làm, thấy họ đều làm y như lời Đức Giê-hô-va đã phán dặn</a:t>
                </a:r>
                <a:r>
                  <a:rPr lang="ja-JP" altLang="en-US" sz="2000">
                    <a:latin typeface="Arial" charset="0"/>
                    <a:cs typeface="Times New Roman" charset="0"/>
                  </a:rPr>
                  <a:t>”</a:t>
                </a:r>
                <a:r>
                  <a:rPr lang="en-US" altLang="ja-JP" sz="2000">
                    <a:latin typeface="Arial" charset="0"/>
                    <a:cs typeface="Times New Roman" charset="0"/>
                  </a:rPr>
                  <a:t> (Xuất 39:43a) đoạn Môi-se chúc phước cho họ (Xuất 39:43b)</a:t>
                </a:r>
                <a:endParaRPr lang="en-US" sz="2000">
                  <a:latin typeface="Arial" charset="0"/>
                </a:endParaRPr>
              </a:p>
            </p:txBody>
          </p:sp>
          <p:sp>
            <p:nvSpPr>
              <p:cNvPr id="380942" name="Rectangle 35"/>
              <p:cNvSpPr>
                <a:spLocks noChangeArrowheads="1"/>
              </p:cNvSpPr>
              <p:nvPr/>
            </p:nvSpPr>
            <p:spPr bwMode="auto">
              <a:xfrm>
                <a:off x="847" y="1805"/>
                <a:ext cx="655"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b="1">
                    <a:latin typeface="Arial Narrow" charset="0"/>
                    <a:cs typeface="Times New Roman" charset="0"/>
                  </a:rPr>
                  <a:t>Kết thúc</a:t>
                </a:r>
                <a:endParaRPr lang="en-US">
                  <a:latin typeface="Arial Narrow" charset="0"/>
                </a:endParaRPr>
              </a:p>
            </p:txBody>
          </p:sp>
          <p:sp>
            <p:nvSpPr>
              <p:cNvPr id="380943" name="Rectangle 36"/>
              <p:cNvSpPr>
                <a:spLocks noChangeArrowheads="1"/>
              </p:cNvSpPr>
              <p:nvPr/>
            </p:nvSpPr>
            <p:spPr bwMode="auto">
              <a:xfrm>
                <a:off x="1502" y="1805"/>
                <a:ext cx="1620"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2000">
                    <a:latin typeface="Arial" charset="0"/>
                    <a:cs typeface="Times New Roman" charset="0"/>
                  </a:rPr>
                  <a:t>Nhắc nhở rằng Đức Chúa Trời nghỉ vào ngày sa-bát (Sáng 2:1-3)</a:t>
                </a:r>
                <a:endParaRPr lang="en-US" sz="2000">
                  <a:latin typeface="Arial" charset="0"/>
                </a:endParaRPr>
              </a:p>
            </p:txBody>
          </p:sp>
          <p:sp>
            <p:nvSpPr>
              <p:cNvPr id="380944" name="Rectangle 37"/>
              <p:cNvSpPr>
                <a:spLocks noChangeArrowheads="1"/>
              </p:cNvSpPr>
              <p:nvPr/>
            </p:nvSpPr>
            <p:spPr bwMode="auto">
              <a:xfrm>
                <a:off x="3122" y="1805"/>
                <a:ext cx="1620"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2000">
                    <a:latin typeface="Arial" charset="0"/>
                    <a:cs typeface="Times New Roman" charset="0"/>
                  </a:rPr>
                  <a:t>Nhắc nhở giữ ngày sa-bát (Xuất 31:12-18)</a:t>
                </a:r>
                <a:endParaRPr lang="en-US" sz="2000">
                  <a:latin typeface="Arial" charset="0"/>
                </a:endParaRPr>
              </a:p>
            </p:txBody>
          </p:sp>
          <p:sp>
            <p:nvSpPr>
              <p:cNvPr id="380945" name="Rectangle 38"/>
              <p:cNvSpPr>
                <a:spLocks noChangeArrowheads="1"/>
              </p:cNvSpPr>
              <p:nvPr/>
            </p:nvSpPr>
            <p:spPr bwMode="auto">
              <a:xfrm>
                <a:off x="847" y="2438"/>
                <a:ext cx="655"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b="1">
                    <a:latin typeface="Arial Narrow" charset="0"/>
                    <a:cs typeface="Times New Roman" charset="0"/>
                  </a:rPr>
                  <a:t>Kiểu mẫu</a:t>
                </a:r>
                <a:endParaRPr lang="en-US">
                  <a:latin typeface="Arial Narrow" charset="0"/>
                </a:endParaRPr>
              </a:p>
            </p:txBody>
          </p:sp>
          <p:sp>
            <p:nvSpPr>
              <p:cNvPr id="380946" name="Rectangle 39"/>
              <p:cNvSpPr>
                <a:spLocks noChangeArrowheads="1"/>
              </p:cNvSpPr>
              <p:nvPr/>
            </p:nvSpPr>
            <p:spPr bwMode="auto">
              <a:xfrm>
                <a:off x="1502" y="2438"/>
                <a:ext cx="1620"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2000">
                    <a:latin typeface="Arial" charset="0"/>
                    <a:cs typeface="Times New Roman" charset="0"/>
                  </a:rPr>
                  <a:t>Người nam và người nữ được dựng nên theo ảnh tượng của Đức Chúa Trời (Sáng 1:26-27)</a:t>
                </a:r>
                <a:endParaRPr lang="en-US" sz="2000">
                  <a:latin typeface="Arial" charset="0"/>
                </a:endParaRPr>
              </a:p>
            </p:txBody>
          </p:sp>
          <p:sp>
            <p:nvSpPr>
              <p:cNvPr id="380947" name="Rectangle 40"/>
              <p:cNvSpPr>
                <a:spLocks noChangeArrowheads="1"/>
              </p:cNvSpPr>
              <p:nvPr/>
            </p:nvSpPr>
            <p:spPr bwMode="auto">
              <a:xfrm>
                <a:off x="3122" y="2438"/>
                <a:ext cx="1620"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2000">
                    <a:latin typeface="Arial" charset="0"/>
                    <a:cs typeface="Times New Roman" charset="0"/>
                  </a:rPr>
                  <a:t>Đền tạm được dựng nên theo kiểu mẫu Đức Chúa Trời chỉ cho Môi-se (Xuất 25:9)</a:t>
                </a:r>
                <a:endParaRPr lang="en-US" sz="2000">
                  <a:latin typeface="Arial" charset="0"/>
                </a:endParaRPr>
              </a:p>
            </p:txBody>
          </p:sp>
        </p:grpSp>
        <p:sp>
          <p:nvSpPr>
            <p:cNvPr id="380936" name="Rectangle 41"/>
            <p:cNvSpPr>
              <a:spLocks noChangeArrowheads="1"/>
            </p:cNvSpPr>
            <p:nvPr/>
          </p:nvSpPr>
          <p:spPr bwMode="auto">
            <a:xfrm>
              <a:off x="176" y="3702"/>
              <a:ext cx="909" cy="61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b="1">
                  <a:latin typeface="Arial Narrow" charset="0"/>
                  <a:cs typeface="Times New Roman" charset="0"/>
                </a:rPr>
                <a:t>Hậu quả</a:t>
              </a:r>
              <a:endParaRPr lang="en-US">
                <a:latin typeface="Arial Narrow" charset="0"/>
              </a:endParaRPr>
            </a:p>
          </p:txBody>
        </p:sp>
        <p:sp>
          <p:nvSpPr>
            <p:cNvPr id="380937" name="Rectangle 42"/>
            <p:cNvSpPr>
              <a:spLocks noChangeArrowheads="1"/>
            </p:cNvSpPr>
            <p:nvPr/>
          </p:nvSpPr>
          <p:spPr bwMode="auto">
            <a:xfrm>
              <a:off x="1085" y="3702"/>
              <a:ext cx="2246" cy="61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2000">
                  <a:latin typeface="Arial" charset="0"/>
                  <a:cs typeface="Times New Roman" charset="0"/>
                </a:rPr>
                <a:t>Con người sa ngã vào tội lỗi vì ăn trái cây cấm (Sáng 3)</a:t>
              </a:r>
              <a:endParaRPr lang="en-US" sz="2000">
                <a:latin typeface="Arial" charset="0"/>
              </a:endParaRPr>
            </a:p>
          </p:txBody>
        </p:sp>
        <p:sp>
          <p:nvSpPr>
            <p:cNvPr id="380938" name="Rectangle 43"/>
            <p:cNvSpPr>
              <a:spLocks noChangeArrowheads="1"/>
            </p:cNvSpPr>
            <p:nvPr/>
          </p:nvSpPr>
          <p:spPr bwMode="auto">
            <a:xfrm>
              <a:off x="3331" y="3702"/>
              <a:ext cx="2247" cy="61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2000">
                  <a:latin typeface="Arial" charset="0"/>
                  <a:cs typeface="Times New Roman" charset="0"/>
                </a:rPr>
                <a:t>Dân Y-sơ-ra-ên sa ngã vào sự thờ phượng con bò vàng (Xuất 32)</a:t>
              </a:r>
              <a:endParaRPr lang="en-US" sz="2000">
                <a:latin typeface="Arial" charset="0"/>
              </a:endParaRPr>
            </a:p>
          </p:txBody>
        </p:sp>
      </p:grpSp>
      <p:sp>
        <p:nvSpPr>
          <p:cNvPr id="77892" name="Rectangle 68"/>
          <p:cNvSpPr>
            <a:spLocks noGrp="1" noChangeArrowheads="1"/>
          </p:cNvSpPr>
          <p:nvPr>
            <p:ph type="title"/>
          </p:nvPr>
        </p:nvSpPr>
        <p:spPr>
          <a:xfrm>
            <a:off x="685800" y="228600"/>
            <a:ext cx="7772400" cy="381000"/>
          </a:xfrm>
          <a:effectLst>
            <a:outerShdw blurRad="63500" dist="71842" dir="2700000" algn="ctr" rotWithShape="0">
              <a:schemeClr val="bg2">
                <a:alpha val="74998"/>
              </a:schemeClr>
            </a:outerShdw>
          </a:effectLst>
        </p:spPr>
        <p:txBody>
          <a:bodyPr/>
          <a:lstStyle/>
          <a:p>
            <a:pPr algn="ctr">
              <a:defRPr/>
            </a:pPr>
            <a:r>
              <a:rPr lang="en-US" altLang="zh-CN" sz="3600" b="1" i="0">
                <a:solidFill>
                  <a:schemeClr val="accent2"/>
                </a:solidFill>
                <a:latin typeface="Times New Roman" charset="0"/>
                <a:ea typeface="宋体" charset="0"/>
                <a:cs typeface="宋体" charset="0"/>
              </a:rPr>
              <a:t>Đền tạm &amp; sự Sáng tạo</a:t>
            </a:r>
            <a:endParaRPr lang="en-US" sz="3600" b="1" i="0">
              <a:solidFill>
                <a:schemeClr val="accent2"/>
              </a:solidFill>
              <a:latin typeface="Times New Roman" charset="0"/>
              <a:ea typeface="宋体" charset="0"/>
              <a:cs typeface="宋体"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accent1"/>
            </a:gs>
            <a:gs pos="100000">
              <a:schemeClr val="accent1">
                <a:gamma/>
                <a:tint val="62745"/>
                <a:invGamma/>
              </a:schemeClr>
            </a:gs>
          </a:gsLst>
          <a:lin ang="5400000" scaled="1"/>
        </a:gradFill>
        <a:effectLst/>
      </p:bgPr>
    </p:bg>
    <p:spTree>
      <p:nvGrpSpPr>
        <p:cNvPr id="1" name=""/>
        <p:cNvGrpSpPr/>
        <p:nvPr/>
      </p:nvGrpSpPr>
      <p:grpSpPr>
        <a:xfrm>
          <a:off x="0" y="0"/>
          <a:ext cx="0" cy="0"/>
          <a:chOff x="0" y="0"/>
          <a:chExt cx="0" cy="0"/>
        </a:xfrm>
      </p:grpSpPr>
      <p:sp>
        <p:nvSpPr>
          <p:cNvPr id="382978" name="Rectangle 46"/>
          <p:cNvSpPr>
            <a:spLocks noChangeArrowheads="1"/>
          </p:cNvSpPr>
          <p:nvPr/>
        </p:nvSpPr>
        <p:spPr bwMode="auto">
          <a:xfrm>
            <a:off x="0" y="0"/>
            <a:ext cx="9144000" cy="6858000"/>
          </a:xfrm>
          <a:prstGeom prst="rect">
            <a:avLst/>
          </a:prstGeom>
          <a:gradFill rotWithShape="1">
            <a:gsLst>
              <a:gs pos="0">
                <a:srgbClr val="3366FF"/>
              </a:gs>
              <a:gs pos="100000">
                <a:srgbClr val="000099"/>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000099"/>
              </a:solidFill>
            </a:endParaRPr>
          </a:p>
        </p:txBody>
      </p:sp>
      <p:sp>
        <p:nvSpPr>
          <p:cNvPr id="78850" name="Rectangle 2"/>
          <p:cNvSpPr>
            <a:spLocks noGrp="1" noChangeArrowheads="1"/>
          </p:cNvSpPr>
          <p:nvPr>
            <p:ph type="title"/>
          </p:nvPr>
        </p:nvSpPr>
        <p:spPr>
          <a:xfrm>
            <a:off x="228600" y="228600"/>
            <a:ext cx="7772400" cy="381000"/>
          </a:xfrm>
        </p:spPr>
        <p:txBody>
          <a:bodyPr/>
          <a:lstStyle/>
          <a:p>
            <a:pPr algn="ctr">
              <a:defRPr/>
            </a:pPr>
            <a:r>
              <a:rPr lang="en-US" altLang="zh-CN" sz="3200" b="1" i="0">
                <a:ea typeface="宋体" pitchFamily="2" charset="-122"/>
              </a:rPr>
              <a:t>Sự cứu rỗi trong Cựu Ước</a:t>
            </a:r>
            <a:endParaRPr lang="en-US" sz="3200" b="1" i="0">
              <a:ea typeface="宋体" pitchFamily="2" charset="-122"/>
            </a:endParaRPr>
          </a:p>
        </p:txBody>
      </p:sp>
      <p:sp>
        <p:nvSpPr>
          <p:cNvPr id="382980" name="Text Box 3"/>
          <p:cNvSpPr txBox="1">
            <a:spLocks noChangeArrowheads="1"/>
          </p:cNvSpPr>
          <p:nvPr/>
        </p:nvSpPr>
        <p:spPr bwMode="auto">
          <a:xfrm>
            <a:off x="8051800" y="152400"/>
            <a:ext cx="862013"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119e</a:t>
            </a:r>
          </a:p>
        </p:txBody>
      </p:sp>
      <p:grpSp>
        <p:nvGrpSpPr>
          <p:cNvPr id="382981" name="Group 45"/>
          <p:cNvGrpSpPr>
            <a:grpSpLocks/>
          </p:cNvGrpSpPr>
          <p:nvPr/>
        </p:nvGrpSpPr>
        <p:grpSpPr bwMode="auto">
          <a:xfrm>
            <a:off x="0" y="598488"/>
            <a:ext cx="9144000" cy="6259512"/>
            <a:chOff x="43" y="0"/>
            <a:chExt cx="3823" cy="4622"/>
          </a:xfrm>
        </p:grpSpPr>
        <p:sp>
          <p:nvSpPr>
            <p:cNvPr id="382982" name="Rectangle 27"/>
            <p:cNvSpPr>
              <a:spLocks noChangeArrowheads="1"/>
            </p:cNvSpPr>
            <p:nvPr/>
          </p:nvSpPr>
          <p:spPr bwMode="auto">
            <a:xfrm>
              <a:off x="43" y="0"/>
              <a:ext cx="907" cy="65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2000">
                  <a:latin typeface="Arial Narrow" charset="0"/>
                  <a:cs typeface="Times New Roman" charset="0"/>
                </a:rPr>
                <a:t> </a:t>
              </a:r>
            </a:p>
            <a:p>
              <a:pPr algn="ctr"/>
              <a:endParaRPr lang="en-US" sz="2000">
                <a:latin typeface="Arial Narrow" charset="0"/>
              </a:endParaRPr>
            </a:p>
          </p:txBody>
        </p:sp>
        <p:sp>
          <p:nvSpPr>
            <p:cNvPr id="382983" name="Rectangle 28"/>
            <p:cNvSpPr>
              <a:spLocks noChangeArrowheads="1"/>
            </p:cNvSpPr>
            <p:nvPr/>
          </p:nvSpPr>
          <p:spPr bwMode="auto">
            <a:xfrm>
              <a:off x="950" y="0"/>
              <a:ext cx="1512" cy="65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1800" b="1">
                  <a:solidFill>
                    <a:schemeClr val="bg1"/>
                  </a:solidFill>
                  <a:latin typeface="Arial" charset="0"/>
                  <a:cs typeface="Times New Roman" charset="0"/>
                </a:rPr>
                <a:t>Thời Cựu Ước</a:t>
              </a:r>
              <a:endParaRPr lang="en-US" sz="1800">
                <a:solidFill>
                  <a:schemeClr val="bg1"/>
                </a:solidFill>
                <a:latin typeface="Arial" charset="0"/>
                <a:cs typeface="Times New Roman" charset="0"/>
              </a:endParaRPr>
            </a:p>
            <a:p>
              <a:pPr algn="ctr"/>
              <a:r>
                <a:rPr lang="en-US" sz="1800" b="1">
                  <a:solidFill>
                    <a:schemeClr val="bg1"/>
                  </a:solidFill>
                  <a:latin typeface="Arial" charset="0"/>
                  <a:cs typeface="Times New Roman" charset="0"/>
                </a:rPr>
                <a:t>(Môi-se cho chết sự chết của Đấng Christ)</a:t>
              </a:r>
              <a:endParaRPr lang="en-US" sz="1800">
                <a:solidFill>
                  <a:schemeClr val="bg1"/>
                </a:solidFill>
                <a:latin typeface="Arial" charset="0"/>
              </a:endParaRPr>
            </a:p>
          </p:txBody>
        </p:sp>
        <p:sp>
          <p:nvSpPr>
            <p:cNvPr id="382984" name="Rectangle 29"/>
            <p:cNvSpPr>
              <a:spLocks noChangeArrowheads="1"/>
            </p:cNvSpPr>
            <p:nvPr/>
          </p:nvSpPr>
          <p:spPr bwMode="auto">
            <a:xfrm>
              <a:off x="2462" y="0"/>
              <a:ext cx="1404" cy="65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1800" b="1">
                  <a:solidFill>
                    <a:schemeClr val="bg1"/>
                  </a:solidFill>
                  <a:latin typeface="Arial" charset="0"/>
                  <a:cs typeface="Times New Roman" charset="0"/>
                </a:rPr>
                <a:t>Thời Tân Ước</a:t>
              </a:r>
              <a:endParaRPr lang="en-US" sz="1800">
                <a:solidFill>
                  <a:schemeClr val="bg1"/>
                </a:solidFill>
                <a:latin typeface="Arial" charset="0"/>
                <a:cs typeface="Times New Roman" charset="0"/>
              </a:endParaRPr>
            </a:p>
            <a:p>
              <a:pPr algn="ctr"/>
              <a:r>
                <a:rPr lang="en-US" sz="1800" b="1">
                  <a:solidFill>
                    <a:schemeClr val="bg1"/>
                  </a:solidFill>
                  <a:latin typeface="Arial" charset="0"/>
                  <a:cs typeface="Times New Roman" charset="0"/>
                </a:rPr>
                <a:t>(Sự chết của Đấng Christ đến ngày nay)</a:t>
              </a:r>
              <a:endParaRPr lang="en-US" sz="1800">
                <a:solidFill>
                  <a:schemeClr val="bg1"/>
                </a:solidFill>
                <a:latin typeface="Arial" charset="0"/>
              </a:endParaRPr>
            </a:p>
          </p:txBody>
        </p:sp>
        <p:sp>
          <p:nvSpPr>
            <p:cNvPr id="382985" name="Rectangle 30"/>
            <p:cNvSpPr>
              <a:spLocks noChangeArrowheads="1"/>
            </p:cNvSpPr>
            <p:nvPr/>
          </p:nvSpPr>
          <p:spPr bwMode="auto">
            <a:xfrm>
              <a:off x="43" y="652"/>
              <a:ext cx="907"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2000" b="1" i="1">
                  <a:solidFill>
                    <a:schemeClr val="bg1"/>
                  </a:solidFill>
                  <a:latin typeface="Arial" charset="0"/>
                  <a:cs typeface="Times New Roman" charset="0"/>
                </a:rPr>
                <a:t>Nền tảng của sự cứu rỗi</a:t>
              </a:r>
              <a:endParaRPr lang="en-US" sz="2000">
                <a:solidFill>
                  <a:schemeClr val="bg1"/>
                </a:solidFill>
                <a:latin typeface="Arial" charset="0"/>
              </a:endParaRPr>
            </a:p>
          </p:txBody>
        </p:sp>
        <p:sp>
          <p:nvSpPr>
            <p:cNvPr id="382986" name="Rectangle 31"/>
            <p:cNvSpPr>
              <a:spLocks noChangeArrowheads="1"/>
            </p:cNvSpPr>
            <p:nvPr/>
          </p:nvSpPr>
          <p:spPr bwMode="auto">
            <a:xfrm>
              <a:off x="950" y="652"/>
              <a:ext cx="1512"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1600" b="1">
                  <a:solidFill>
                    <a:schemeClr val="bg1"/>
                  </a:solidFill>
                  <a:latin typeface="Arial" charset="0"/>
                  <a:cs typeface="Times New Roman" charset="0"/>
                </a:rPr>
                <a:t>Sự cung ứng nhân từ của Đức Chúa Trời về sự chết của Đấng Christ (</a:t>
              </a:r>
              <a:r>
                <a:rPr lang="ja-JP" altLang="en-US" sz="1600" b="1">
                  <a:solidFill>
                    <a:schemeClr val="bg1"/>
                  </a:solidFill>
                  <a:latin typeface="Arial" charset="0"/>
                  <a:cs typeface="Times New Roman" charset="0"/>
                </a:rPr>
                <a:t>“</a:t>
              </a:r>
              <a:r>
                <a:rPr lang="en-US" altLang="ja-JP" sz="1600" b="1">
                  <a:solidFill>
                    <a:schemeClr val="bg1"/>
                  </a:solidFill>
                  <a:latin typeface="Arial" charset="0"/>
                  <a:cs typeface="Times New Roman" charset="0"/>
                </a:rPr>
                <a:t>Chính là huyết làm sự chuộc tội cho đời sống của người</a:t>
              </a:r>
              <a:r>
                <a:rPr lang="ja-JP" altLang="en-US" sz="1600" b="1">
                  <a:solidFill>
                    <a:schemeClr val="bg1"/>
                  </a:solidFill>
                  <a:latin typeface="Arial" charset="0"/>
                  <a:cs typeface="Times New Roman" charset="0"/>
                </a:rPr>
                <a:t>”</a:t>
              </a:r>
              <a:r>
                <a:rPr lang="en-US" altLang="ja-JP" sz="1600" b="1">
                  <a:solidFill>
                    <a:schemeClr val="bg1"/>
                  </a:solidFill>
                  <a:latin typeface="Arial" charset="0"/>
                  <a:cs typeface="Times New Roman" charset="0"/>
                </a:rPr>
                <a:t> </a:t>
              </a:r>
            </a:p>
            <a:p>
              <a:pPr algn="ctr"/>
              <a:r>
                <a:rPr lang="en-US" sz="1600" b="1">
                  <a:solidFill>
                    <a:schemeClr val="bg1"/>
                  </a:solidFill>
                  <a:latin typeface="Arial" charset="0"/>
                  <a:cs typeface="Times New Roman" charset="0"/>
                </a:rPr>
                <a:t>Lê 17:11b)</a:t>
              </a:r>
              <a:endParaRPr lang="en-US" sz="1600" b="1">
                <a:solidFill>
                  <a:schemeClr val="bg1"/>
                </a:solidFill>
                <a:latin typeface="Arial" charset="0"/>
              </a:endParaRPr>
            </a:p>
          </p:txBody>
        </p:sp>
        <p:sp>
          <p:nvSpPr>
            <p:cNvPr id="382987" name="Rectangle 32"/>
            <p:cNvSpPr>
              <a:spLocks noChangeArrowheads="1"/>
            </p:cNvSpPr>
            <p:nvPr/>
          </p:nvSpPr>
          <p:spPr bwMode="auto">
            <a:xfrm>
              <a:off x="2462" y="652"/>
              <a:ext cx="1404"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1600" b="1">
                  <a:solidFill>
                    <a:schemeClr val="bg1"/>
                  </a:solidFill>
                  <a:latin typeface="Arial" charset="0"/>
                </a:rPr>
                <a:t>Sự cung ứng nhân từ của Đức Chúa Trời về sự chết của Đấng Christ </a:t>
              </a:r>
              <a:r>
                <a:rPr lang="en-US" sz="1600" b="1">
                  <a:solidFill>
                    <a:schemeClr val="bg1"/>
                  </a:solidFill>
                  <a:latin typeface="Arial" charset="0"/>
                  <a:cs typeface="Times New Roman" charset="0"/>
                </a:rPr>
                <a:t>(</a:t>
              </a:r>
              <a:r>
                <a:rPr lang="ja-JP" altLang="en-US" sz="1600" b="1">
                  <a:solidFill>
                    <a:schemeClr val="bg1"/>
                  </a:solidFill>
                  <a:latin typeface="Arial" charset="0"/>
                  <a:cs typeface="Times New Roman" charset="0"/>
                </a:rPr>
                <a:t>“</a:t>
              </a:r>
              <a:r>
                <a:rPr lang="en-US" altLang="ja-JP" sz="1600" b="1">
                  <a:solidFill>
                    <a:schemeClr val="bg1"/>
                  </a:solidFill>
                  <a:latin typeface="Arial" charset="0"/>
                  <a:cs typeface="Times New Roman" charset="0"/>
                </a:rPr>
                <a:t>không có đổ huyết thì không có sự tha tội</a:t>
              </a:r>
              <a:r>
                <a:rPr lang="ja-JP" altLang="en-US" sz="1600" b="1">
                  <a:solidFill>
                    <a:schemeClr val="bg1"/>
                  </a:solidFill>
                  <a:latin typeface="Arial" charset="0"/>
                  <a:cs typeface="Times New Roman" charset="0"/>
                </a:rPr>
                <a:t>”</a:t>
              </a:r>
              <a:r>
                <a:rPr lang="en-US" altLang="ja-JP" sz="1600" b="1">
                  <a:solidFill>
                    <a:schemeClr val="bg1"/>
                  </a:solidFill>
                  <a:latin typeface="Arial" charset="0"/>
                  <a:cs typeface="Times New Roman" charset="0"/>
                </a:rPr>
                <a:t> Hêb 9:22)</a:t>
              </a:r>
              <a:endParaRPr lang="en-US" sz="1600" b="1">
                <a:solidFill>
                  <a:schemeClr val="bg1"/>
                </a:solidFill>
                <a:latin typeface="Arial" charset="0"/>
                <a:cs typeface="Times New Roman" charset="0"/>
              </a:endParaRPr>
            </a:p>
          </p:txBody>
        </p:sp>
        <p:sp>
          <p:nvSpPr>
            <p:cNvPr id="382988" name="Rectangle 33"/>
            <p:cNvSpPr>
              <a:spLocks noChangeArrowheads="1"/>
            </p:cNvSpPr>
            <p:nvPr/>
          </p:nvSpPr>
          <p:spPr bwMode="auto">
            <a:xfrm>
              <a:off x="43" y="1515"/>
              <a:ext cx="907"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2000" b="1" i="1">
                  <a:solidFill>
                    <a:schemeClr val="bg1"/>
                  </a:solidFill>
                  <a:latin typeface="Arial" charset="0"/>
                  <a:cs typeface="Times New Roman" charset="0"/>
                </a:rPr>
                <a:t>Điều kiện tất yếu của sự cứu rỗi</a:t>
              </a:r>
              <a:endParaRPr lang="en-US" sz="2000">
                <a:solidFill>
                  <a:schemeClr val="bg1"/>
                </a:solidFill>
                <a:latin typeface="Arial" charset="0"/>
              </a:endParaRPr>
            </a:p>
          </p:txBody>
        </p:sp>
        <p:sp>
          <p:nvSpPr>
            <p:cNvPr id="382989" name="Rectangle 34"/>
            <p:cNvSpPr>
              <a:spLocks noChangeArrowheads="1"/>
            </p:cNvSpPr>
            <p:nvPr/>
          </p:nvSpPr>
          <p:spPr bwMode="auto">
            <a:xfrm>
              <a:off x="950" y="1515"/>
              <a:ext cx="1512"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1600" b="1">
                  <a:solidFill>
                    <a:schemeClr val="bg1"/>
                  </a:solidFill>
                  <a:latin typeface="Arial" charset="0"/>
                  <a:cs typeface="Times New Roman" charset="0"/>
                </a:rPr>
                <a:t>Đức tin rằng sự cung ứng đã được Đức Chúa Trời bày tỏ —như một tặng phẩm (Ps. 51:16-17)</a:t>
              </a:r>
              <a:endParaRPr lang="en-US" sz="1600" b="1">
                <a:solidFill>
                  <a:schemeClr val="bg1"/>
                </a:solidFill>
                <a:latin typeface="Arial" charset="0"/>
              </a:endParaRPr>
            </a:p>
          </p:txBody>
        </p:sp>
        <p:sp>
          <p:nvSpPr>
            <p:cNvPr id="382990" name="Rectangle 35"/>
            <p:cNvSpPr>
              <a:spLocks noChangeArrowheads="1"/>
            </p:cNvSpPr>
            <p:nvPr/>
          </p:nvSpPr>
          <p:spPr bwMode="auto">
            <a:xfrm>
              <a:off x="2462" y="1515"/>
              <a:ext cx="1404"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1600" b="1">
                  <a:solidFill>
                    <a:schemeClr val="bg1"/>
                  </a:solidFill>
                  <a:latin typeface="Arial" charset="0"/>
                </a:rPr>
                <a:t>Đức tin rằng sự cung ứng đã được Đức Chúa Trời bày tỏ —như một tặng phẩm </a:t>
              </a:r>
              <a:r>
                <a:rPr lang="en-US" sz="1600" b="1">
                  <a:solidFill>
                    <a:schemeClr val="bg1"/>
                  </a:solidFill>
                  <a:latin typeface="Arial" charset="0"/>
                  <a:cs typeface="Times New Roman" charset="0"/>
                </a:rPr>
                <a:t>(Ga 2:16)</a:t>
              </a:r>
            </a:p>
          </p:txBody>
        </p:sp>
        <p:sp>
          <p:nvSpPr>
            <p:cNvPr id="382991" name="Rectangle 36"/>
            <p:cNvSpPr>
              <a:spLocks noChangeArrowheads="1"/>
            </p:cNvSpPr>
            <p:nvPr/>
          </p:nvSpPr>
          <p:spPr bwMode="auto">
            <a:xfrm>
              <a:off x="43" y="2263"/>
              <a:ext cx="907"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2000" b="1" i="1">
                  <a:solidFill>
                    <a:schemeClr val="bg1"/>
                  </a:solidFill>
                  <a:latin typeface="Arial Narrow" charset="0"/>
                  <a:cs typeface="Times New Roman" charset="0"/>
                </a:rPr>
                <a:t>Nội dung tối hậu của sự cứu rỗi</a:t>
              </a:r>
              <a:endParaRPr lang="en-US" sz="2000">
                <a:solidFill>
                  <a:schemeClr val="bg1"/>
                </a:solidFill>
                <a:latin typeface="Arial Narrow" charset="0"/>
              </a:endParaRPr>
            </a:p>
          </p:txBody>
        </p:sp>
        <p:sp>
          <p:nvSpPr>
            <p:cNvPr id="382992" name="Rectangle 37"/>
            <p:cNvSpPr>
              <a:spLocks noChangeArrowheads="1"/>
            </p:cNvSpPr>
            <p:nvPr/>
          </p:nvSpPr>
          <p:spPr bwMode="auto">
            <a:xfrm>
              <a:off x="950" y="2263"/>
              <a:ext cx="1512"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1600" b="1">
                  <a:solidFill>
                    <a:schemeClr val="bg1"/>
                  </a:solidFill>
                  <a:latin typeface="Arial" charset="0"/>
                  <a:cs typeface="Times New Roman" charset="0"/>
                </a:rPr>
                <a:t>Đối tượng của đức tin là chính Đức Chúa Trời—các tiên tri cổ vũ cho sự ăn năn, không phải của lễ (Giê 3:12; Giô-ên 2:12)</a:t>
              </a:r>
              <a:endParaRPr lang="en-US" sz="1600" b="1">
                <a:solidFill>
                  <a:schemeClr val="bg1"/>
                </a:solidFill>
                <a:latin typeface="Arial" charset="0"/>
              </a:endParaRPr>
            </a:p>
          </p:txBody>
        </p:sp>
        <p:sp>
          <p:nvSpPr>
            <p:cNvPr id="382993" name="Rectangle 38"/>
            <p:cNvSpPr>
              <a:spLocks noChangeArrowheads="1"/>
            </p:cNvSpPr>
            <p:nvPr/>
          </p:nvSpPr>
          <p:spPr bwMode="auto">
            <a:xfrm>
              <a:off x="2462" y="2263"/>
              <a:ext cx="1404"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1600" b="1">
                  <a:solidFill>
                    <a:schemeClr val="bg1"/>
                  </a:solidFill>
                  <a:latin typeface="Arial" charset="0"/>
                  <a:cs typeface="Times New Roman" charset="0"/>
                </a:rPr>
                <a:t>Đối tượng của đức tin là Đức Chúa Trời—các anh hùng đức tin được trưng dẫn để cổ vũ đức tin trong Đức Chúa Trời (Hê 11)</a:t>
              </a:r>
              <a:endParaRPr lang="en-US" sz="1600" b="1">
                <a:solidFill>
                  <a:schemeClr val="bg1"/>
                </a:solidFill>
                <a:latin typeface="Arial" charset="0"/>
              </a:endParaRPr>
            </a:p>
          </p:txBody>
        </p:sp>
        <p:sp>
          <p:nvSpPr>
            <p:cNvPr id="382994" name="Rectangle 39"/>
            <p:cNvSpPr>
              <a:spLocks noChangeArrowheads="1"/>
            </p:cNvSpPr>
            <p:nvPr/>
          </p:nvSpPr>
          <p:spPr bwMode="auto">
            <a:xfrm>
              <a:off x="43" y="3011"/>
              <a:ext cx="907"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2000" b="1" i="1">
                  <a:solidFill>
                    <a:schemeClr val="bg1"/>
                  </a:solidFill>
                  <a:latin typeface="Arial" charset="0"/>
                  <a:cs typeface="Times New Roman" charset="0"/>
                </a:rPr>
                <a:t>Nội dung được bày tỏ đặc biệt của sự cứu rỗi</a:t>
              </a:r>
              <a:endParaRPr lang="en-US" sz="2000">
                <a:solidFill>
                  <a:schemeClr val="bg1"/>
                </a:solidFill>
                <a:latin typeface="Arial" charset="0"/>
              </a:endParaRPr>
            </a:p>
          </p:txBody>
        </p:sp>
        <p:sp>
          <p:nvSpPr>
            <p:cNvPr id="382995" name="Rectangle 40"/>
            <p:cNvSpPr>
              <a:spLocks noChangeArrowheads="1"/>
            </p:cNvSpPr>
            <p:nvPr/>
          </p:nvSpPr>
          <p:spPr bwMode="auto">
            <a:xfrm>
              <a:off x="950" y="3011"/>
              <a:ext cx="1512"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1600" b="1">
                  <a:solidFill>
                    <a:schemeClr val="bg1"/>
                  </a:solidFill>
                  <a:latin typeface="Arial" charset="0"/>
                  <a:cs typeface="Times New Roman" charset="0"/>
                </a:rPr>
                <a:t>Nội dung tích lũy của đức tin bao gồm của tế lễ và lời hứa: con sinh  (Sáng 3:21); của lễ của A-bên (Sáng 4:4);giao ước Áp-ra-ham (Sáng 15), etc</a:t>
              </a:r>
              <a:r>
                <a:rPr lang="en-US" sz="1800" b="1">
                  <a:solidFill>
                    <a:schemeClr val="bg1"/>
                  </a:solidFill>
                  <a:latin typeface="Arial Narrow" charset="0"/>
                  <a:cs typeface="Times New Roman" charset="0"/>
                </a:rPr>
                <a:t>.</a:t>
              </a:r>
              <a:endParaRPr lang="en-US" sz="1800" b="1">
                <a:solidFill>
                  <a:schemeClr val="bg1"/>
                </a:solidFill>
                <a:latin typeface="Arial Narrow" charset="0"/>
              </a:endParaRPr>
            </a:p>
          </p:txBody>
        </p:sp>
        <p:sp>
          <p:nvSpPr>
            <p:cNvPr id="382996" name="Rectangle 41"/>
            <p:cNvSpPr>
              <a:spLocks noChangeArrowheads="1"/>
            </p:cNvSpPr>
            <p:nvPr/>
          </p:nvSpPr>
          <p:spPr bwMode="auto">
            <a:xfrm>
              <a:off x="2462" y="3011"/>
              <a:ext cx="1404"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1600" b="1">
                  <a:solidFill>
                    <a:schemeClr val="bg1"/>
                  </a:solidFill>
                  <a:latin typeface="Arial" charset="0"/>
                  <a:cs typeface="Times New Roman" charset="0"/>
                </a:rPr>
                <a:t>Nôi dung mới của đức tin là sự đổ huyết của Cứu Chúa Giê-xu (1Phi 1:18-21) để cất bỏ tội lỗi (của lễ của Cựu Ước chỉ che lấp tội lỗi)</a:t>
              </a:r>
              <a:endParaRPr lang="en-US" sz="1600" b="1">
                <a:solidFill>
                  <a:schemeClr val="bg1"/>
                </a:solidFill>
                <a:latin typeface="Arial" charset="0"/>
              </a:endParaRPr>
            </a:p>
          </p:txBody>
        </p:sp>
        <p:sp>
          <p:nvSpPr>
            <p:cNvPr id="382997" name="Rectangle 42"/>
            <p:cNvSpPr>
              <a:spLocks noChangeArrowheads="1"/>
            </p:cNvSpPr>
            <p:nvPr/>
          </p:nvSpPr>
          <p:spPr bwMode="auto">
            <a:xfrm>
              <a:off x="43" y="3989"/>
              <a:ext cx="907"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2000" b="1" i="1">
                  <a:solidFill>
                    <a:schemeClr val="bg1"/>
                  </a:solidFill>
                  <a:latin typeface="Arial" charset="0"/>
                  <a:cs typeface="Times New Roman" charset="0"/>
                </a:rPr>
                <a:t>Sự biểu lộ về sự cứu rỗi của CĐN</a:t>
              </a:r>
              <a:endParaRPr lang="en-US" sz="2000">
                <a:solidFill>
                  <a:schemeClr val="bg1"/>
                </a:solidFill>
                <a:latin typeface="Arial" charset="0"/>
              </a:endParaRPr>
            </a:p>
          </p:txBody>
        </p:sp>
        <p:sp>
          <p:nvSpPr>
            <p:cNvPr id="382998" name="Rectangle 43"/>
            <p:cNvSpPr>
              <a:spLocks noChangeArrowheads="1"/>
            </p:cNvSpPr>
            <p:nvPr/>
          </p:nvSpPr>
          <p:spPr bwMode="auto">
            <a:xfrm>
              <a:off x="950" y="3989"/>
              <a:ext cx="1512"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1600" b="1">
                  <a:solidFill>
                    <a:schemeClr val="bg1"/>
                  </a:solidFill>
                  <a:latin typeface="Arial" charset="0"/>
                  <a:cs typeface="Times New Roman" charset="0"/>
                </a:rPr>
                <a:t>Tuân giữ luật đạo đức, dâng sinh tế, tuân thủ luật Môi-se (các khía cạnh dân sự và nghi lễ)</a:t>
              </a:r>
              <a:endParaRPr lang="en-US" sz="1600" b="1">
                <a:solidFill>
                  <a:schemeClr val="bg1"/>
                </a:solidFill>
                <a:latin typeface="Arial" charset="0"/>
              </a:endParaRPr>
            </a:p>
          </p:txBody>
        </p:sp>
        <p:sp>
          <p:nvSpPr>
            <p:cNvPr id="382999" name="Rectangle 44"/>
            <p:cNvSpPr>
              <a:spLocks noChangeArrowheads="1"/>
            </p:cNvSpPr>
            <p:nvPr/>
          </p:nvSpPr>
          <p:spPr bwMode="auto">
            <a:xfrm>
              <a:off x="2462" y="3989"/>
              <a:ext cx="1404"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1600" b="1">
                  <a:solidFill>
                    <a:schemeClr val="bg1"/>
                  </a:solidFill>
                  <a:latin typeface="Arial" charset="0"/>
                  <a:cs typeface="Times New Roman" charset="0"/>
                </a:rPr>
                <a:t>Tuân giữ luật đạo đức, giữ tiệc thánh và báp-tem,… qua sự cho phép của Thánh Linh (Rô 8:9)</a:t>
              </a:r>
              <a:endParaRPr lang="en-US" sz="1600" b="1">
                <a:solidFill>
                  <a:schemeClr val="bg1"/>
                </a:solidFill>
                <a:latin typeface="Arial" charset="0"/>
              </a:endParaRPr>
            </a:p>
          </p:txBody>
        </p:sp>
      </p:gr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385026" name="Rectangle 79" descr="Walnut"/>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000099"/>
              </a:solidFill>
            </a:endParaRPr>
          </a:p>
        </p:txBody>
      </p:sp>
      <p:sp>
        <p:nvSpPr>
          <p:cNvPr id="385027" name="Text Box 3"/>
          <p:cNvSpPr txBox="1">
            <a:spLocks noChangeArrowheads="1"/>
          </p:cNvSpPr>
          <p:nvPr/>
        </p:nvSpPr>
        <p:spPr bwMode="auto">
          <a:xfrm>
            <a:off x="7697788" y="76200"/>
            <a:ext cx="1303337"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120-121</a:t>
            </a:r>
          </a:p>
        </p:txBody>
      </p:sp>
      <p:grpSp>
        <p:nvGrpSpPr>
          <p:cNvPr id="385028" name="Group 78"/>
          <p:cNvGrpSpPr>
            <a:grpSpLocks/>
          </p:cNvGrpSpPr>
          <p:nvPr/>
        </p:nvGrpSpPr>
        <p:grpSpPr bwMode="auto">
          <a:xfrm>
            <a:off x="0" y="381000"/>
            <a:ext cx="9144000" cy="6324600"/>
            <a:chOff x="0" y="0"/>
            <a:chExt cx="4008" cy="4870"/>
          </a:xfrm>
        </p:grpSpPr>
        <p:grpSp>
          <p:nvGrpSpPr>
            <p:cNvPr id="385030" name="Group 63"/>
            <p:cNvGrpSpPr>
              <a:grpSpLocks/>
            </p:cNvGrpSpPr>
            <p:nvPr/>
          </p:nvGrpSpPr>
          <p:grpSpPr bwMode="auto">
            <a:xfrm>
              <a:off x="0" y="0"/>
              <a:ext cx="1576" cy="671"/>
              <a:chOff x="0" y="0"/>
              <a:chExt cx="1576" cy="671"/>
            </a:xfrm>
          </p:grpSpPr>
          <p:sp>
            <p:nvSpPr>
              <p:cNvPr id="385052" name="Rectangle 54"/>
              <p:cNvSpPr>
                <a:spLocks noChangeArrowheads="1"/>
              </p:cNvSpPr>
              <p:nvPr/>
            </p:nvSpPr>
            <p:spPr bwMode="auto">
              <a:xfrm>
                <a:off x="32" y="0"/>
                <a:ext cx="1512" cy="671"/>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600" b="1">
                    <a:solidFill>
                      <a:schemeClr val="bg1"/>
                    </a:solidFill>
                    <a:latin typeface="Arial" charset="0"/>
                    <a:cs typeface="Times New Roman" charset="0"/>
                  </a:rPr>
                  <a:t> </a:t>
                </a:r>
                <a:r>
                  <a:rPr lang="en-US" sz="2000" b="1">
                    <a:solidFill>
                      <a:schemeClr val="bg1"/>
                    </a:solidFill>
                    <a:latin typeface="Arial" charset="0"/>
                    <a:cs typeface="Times New Roman" charset="0"/>
                  </a:rPr>
                  <a:t>Những tương đồng</a:t>
                </a:r>
                <a:endParaRPr lang="en-US" sz="2000">
                  <a:solidFill>
                    <a:schemeClr val="bg1"/>
                  </a:solidFill>
                  <a:latin typeface="Arial" charset="0"/>
                </a:endParaRPr>
              </a:p>
            </p:txBody>
          </p:sp>
          <p:sp>
            <p:nvSpPr>
              <p:cNvPr id="385053" name="Rectangle 62"/>
              <p:cNvSpPr>
                <a:spLocks noChangeArrowheads="1"/>
              </p:cNvSpPr>
              <p:nvPr/>
            </p:nvSpPr>
            <p:spPr bwMode="auto">
              <a:xfrm>
                <a:off x="0" y="0"/>
                <a:ext cx="1576" cy="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385031" name="Group 65"/>
            <p:cNvGrpSpPr>
              <a:grpSpLocks/>
            </p:cNvGrpSpPr>
            <p:nvPr/>
          </p:nvGrpSpPr>
          <p:grpSpPr bwMode="auto">
            <a:xfrm>
              <a:off x="1576" y="0"/>
              <a:ext cx="2432" cy="671"/>
              <a:chOff x="1576" y="0"/>
              <a:chExt cx="2432" cy="671"/>
            </a:xfrm>
          </p:grpSpPr>
          <p:sp>
            <p:nvSpPr>
              <p:cNvPr id="385050" name="Rectangle 55"/>
              <p:cNvSpPr>
                <a:spLocks noChangeArrowheads="1"/>
              </p:cNvSpPr>
              <p:nvPr/>
            </p:nvSpPr>
            <p:spPr bwMode="auto">
              <a:xfrm>
                <a:off x="1608" y="0"/>
                <a:ext cx="2368" cy="671"/>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b="1">
                    <a:solidFill>
                      <a:schemeClr val="bg1"/>
                    </a:solidFill>
                    <a:latin typeface="Arial Narrow" charset="0"/>
                    <a:cs typeface="Times New Roman" charset="0"/>
                  </a:rPr>
                  <a:t> </a:t>
                </a:r>
                <a:r>
                  <a:rPr lang="en-US" sz="2000" b="1">
                    <a:solidFill>
                      <a:schemeClr val="bg1"/>
                    </a:solidFill>
                    <a:latin typeface="Arial" charset="0"/>
                    <a:cs typeface="Times New Roman" charset="0"/>
                  </a:rPr>
                  <a:t>Những khác biệt (độc nhất)</a:t>
                </a:r>
                <a:endParaRPr lang="en-US" sz="2000">
                  <a:solidFill>
                    <a:schemeClr val="bg1"/>
                  </a:solidFill>
                  <a:latin typeface="Arial" charset="0"/>
                </a:endParaRPr>
              </a:p>
            </p:txBody>
          </p:sp>
          <p:sp>
            <p:nvSpPr>
              <p:cNvPr id="385051" name="Rectangle 64"/>
              <p:cNvSpPr>
                <a:spLocks noChangeArrowheads="1"/>
              </p:cNvSpPr>
              <p:nvPr/>
            </p:nvSpPr>
            <p:spPr bwMode="auto">
              <a:xfrm>
                <a:off x="1576" y="0"/>
                <a:ext cx="2432" cy="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385032" name="Group 67"/>
            <p:cNvGrpSpPr>
              <a:grpSpLocks/>
            </p:cNvGrpSpPr>
            <p:nvPr/>
          </p:nvGrpSpPr>
          <p:grpSpPr bwMode="auto">
            <a:xfrm>
              <a:off x="0" y="671"/>
              <a:ext cx="1576" cy="1438"/>
              <a:chOff x="0" y="671"/>
              <a:chExt cx="1576" cy="1438"/>
            </a:xfrm>
          </p:grpSpPr>
          <p:sp>
            <p:nvSpPr>
              <p:cNvPr id="385048" name="Rectangle 56"/>
              <p:cNvSpPr>
                <a:spLocks noChangeArrowheads="1"/>
              </p:cNvSpPr>
              <p:nvPr/>
            </p:nvSpPr>
            <p:spPr bwMode="auto">
              <a:xfrm>
                <a:off x="32" y="671"/>
                <a:ext cx="1512" cy="1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600" b="1" u="sng">
                    <a:solidFill>
                      <a:schemeClr val="bg1"/>
                    </a:solidFill>
                    <a:latin typeface="Arial" charset="0"/>
                    <a:cs typeface="Times New Roman" charset="0"/>
                  </a:rPr>
                  <a:t>Nhận con nuôi của người Mê-sô-bô-ta-mi</a:t>
                </a:r>
                <a:r>
                  <a:rPr lang="en-US" sz="1600">
                    <a:solidFill>
                      <a:schemeClr val="bg1"/>
                    </a:solidFill>
                    <a:latin typeface="Arial" charset="0"/>
                    <a:cs typeface="Times New Roman" charset="0"/>
                  </a:rPr>
                  <a:t>: vợ chồng không con có thể nhận một người trưởng thành ngoài gia đình để chăm sóc họ trong tuổi già và thực hiện các nghi lễ tôn giáo để đổi lấy quyền thừa kế (Sáng 15:2-4; tk Kenneth Kitchen, </a:t>
                </a:r>
                <a:r>
                  <a:rPr lang="en-US" sz="1600" i="1">
                    <a:solidFill>
                      <a:schemeClr val="bg1"/>
                    </a:solidFill>
                    <a:latin typeface="Arial" charset="0"/>
                    <a:cs typeface="Times New Roman" charset="0"/>
                  </a:rPr>
                  <a:t>The Bible and Its World</a:t>
                </a:r>
                <a:r>
                  <a:rPr lang="en-US" sz="1600">
                    <a:solidFill>
                      <a:schemeClr val="bg1"/>
                    </a:solidFill>
                    <a:latin typeface="Arial" charset="0"/>
                    <a:cs typeface="Times New Roman" charset="0"/>
                  </a:rPr>
                  <a:t>, 70).</a:t>
                </a:r>
                <a:endParaRPr lang="en-US" sz="1600">
                  <a:solidFill>
                    <a:schemeClr val="bg1"/>
                  </a:solidFill>
                  <a:latin typeface="Arial" charset="0"/>
                </a:endParaRPr>
              </a:p>
            </p:txBody>
          </p:sp>
          <p:sp>
            <p:nvSpPr>
              <p:cNvPr id="385049" name="Rectangle 66"/>
              <p:cNvSpPr>
                <a:spLocks noChangeArrowheads="1"/>
              </p:cNvSpPr>
              <p:nvPr/>
            </p:nvSpPr>
            <p:spPr bwMode="auto">
              <a:xfrm>
                <a:off x="0" y="671"/>
                <a:ext cx="1576" cy="1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385033" name="Group 69"/>
            <p:cNvGrpSpPr>
              <a:grpSpLocks/>
            </p:cNvGrpSpPr>
            <p:nvPr/>
          </p:nvGrpSpPr>
          <p:grpSpPr bwMode="auto">
            <a:xfrm>
              <a:off x="1576" y="671"/>
              <a:ext cx="2432" cy="1438"/>
              <a:chOff x="1576" y="671"/>
              <a:chExt cx="2432" cy="1438"/>
            </a:xfrm>
          </p:grpSpPr>
          <p:sp>
            <p:nvSpPr>
              <p:cNvPr id="385046" name="Rectangle 57"/>
              <p:cNvSpPr>
                <a:spLocks noChangeArrowheads="1"/>
              </p:cNvSpPr>
              <p:nvPr/>
            </p:nvSpPr>
            <p:spPr bwMode="auto">
              <a:xfrm>
                <a:off x="1608" y="671"/>
                <a:ext cx="2368" cy="1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600" b="1" u="sng">
                    <a:solidFill>
                      <a:schemeClr val="bg1"/>
                    </a:solidFill>
                    <a:latin typeface="Arial" charset="0"/>
                    <a:cs typeface="Times New Roman" charset="0"/>
                  </a:rPr>
                  <a:t>Độc thần giáo</a:t>
                </a:r>
                <a:r>
                  <a:rPr lang="en-US" sz="1600">
                    <a:solidFill>
                      <a:schemeClr val="bg1"/>
                    </a:solidFill>
                    <a:latin typeface="Arial" charset="0"/>
                    <a:cs typeface="Times New Roman" charset="0"/>
                  </a:rPr>
                  <a:t>: Trong khi tất cả các nền văn hóa Cận Đông thờ hơn một vị thần (đa thần), Israel thờ phượng một mình Yahweh (độc thần).  Trong khi nhiều học giả chủ trương rằng độc thần bắt đầu với Môi-se, thì Kinh Thánh </a:t>
                </a:r>
                <a:r>
                  <a:rPr lang="en-US" sz="1600" i="1">
                    <a:solidFill>
                      <a:schemeClr val="bg1"/>
                    </a:solidFill>
                    <a:latin typeface="Arial" charset="0"/>
                    <a:cs typeface="Times New Roman" charset="0"/>
                  </a:rPr>
                  <a:t>bắt đầu</a:t>
                </a:r>
                <a:r>
                  <a:rPr lang="en-US" sz="1600">
                    <a:solidFill>
                      <a:schemeClr val="bg1"/>
                    </a:solidFill>
                    <a:latin typeface="Arial" charset="0"/>
                    <a:cs typeface="Times New Roman" charset="0"/>
                  </a:rPr>
                  <a:t> với một Đức Chúa Trời Đấng Sáng Tạo (Sáng 1:1).</a:t>
                </a:r>
                <a:endParaRPr lang="en-US" sz="1600">
                  <a:solidFill>
                    <a:schemeClr val="bg1"/>
                  </a:solidFill>
                  <a:latin typeface="Arial" charset="0"/>
                </a:endParaRPr>
              </a:p>
            </p:txBody>
          </p:sp>
          <p:sp>
            <p:nvSpPr>
              <p:cNvPr id="385047" name="Rectangle 68"/>
              <p:cNvSpPr>
                <a:spLocks noChangeArrowheads="1"/>
              </p:cNvSpPr>
              <p:nvPr/>
            </p:nvSpPr>
            <p:spPr bwMode="auto">
              <a:xfrm>
                <a:off x="1576" y="671"/>
                <a:ext cx="2432" cy="1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385034" name="Group 71"/>
            <p:cNvGrpSpPr>
              <a:grpSpLocks/>
            </p:cNvGrpSpPr>
            <p:nvPr/>
          </p:nvGrpSpPr>
          <p:grpSpPr bwMode="auto">
            <a:xfrm>
              <a:off x="0" y="2109"/>
              <a:ext cx="1576" cy="1208"/>
              <a:chOff x="0" y="2109"/>
              <a:chExt cx="1576" cy="1208"/>
            </a:xfrm>
          </p:grpSpPr>
          <p:sp>
            <p:nvSpPr>
              <p:cNvPr id="385044" name="Rectangle 58"/>
              <p:cNvSpPr>
                <a:spLocks noChangeArrowheads="1"/>
              </p:cNvSpPr>
              <p:nvPr/>
            </p:nvSpPr>
            <p:spPr bwMode="auto">
              <a:xfrm>
                <a:off x="32" y="2109"/>
                <a:ext cx="1512" cy="1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600" b="1" u="sng">
                    <a:solidFill>
                      <a:schemeClr val="bg1"/>
                    </a:solidFill>
                    <a:latin typeface="Arial" charset="0"/>
                    <a:cs typeface="Times New Roman" charset="0"/>
                  </a:rPr>
                  <a:t>Quyền con trưởng của người Mê-sô-bô-ta-mi</a:t>
                </a:r>
                <a:r>
                  <a:rPr lang="en-US" sz="1600">
                    <a:solidFill>
                      <a:schemeClr val="bg1"/>
                    </a:solidFill>
                    <a:latin typeface="Arial" charset="0"/>
                    <a:cs typeface="Times New Roman" charset="0"/>
                  </a:rPr>
                  <a:t>: Con trai lớn nhất (hoặc con chính) nhận hai phần gia tài (Phục 21:15ff.).</a:t>
                </a:r>
                <a:endParaRPr lang="en-US" sz="1600">
                  <a:solidFill>
                    <a:schemeClr val="bg1"/>
                  </a:solidFill>
                  <a:latin typeface="Arial" charset="0"/>
                </a:endParaRPr>
              </a:p>
            </p:txBody>
          </p:sp>
          <p:sp>
            <p:nvSpPr>
              <p:cNvPr id="385045" name="Rectangle 70"/>
              <p:cNvSpPr>
                <a:spLocks noChangeArrowheads="1"/>
              </p:cNvSpPr>
              <p:nvPr/>
            </p:nvSpPr>
            <p:spPr bwMode="auto">
              <a:xfrm>
                <a:off x="0" y="2109"/>
                <a:ext cx="1576" cy="1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385035" name="Group 73"/>
            <p:cNvGrpSpPr>
              <a:grpSpLocks/>
            </p:cNvGrpSpPr>
            <p:nvPr/>
          </p:nvGrpSpPr>
          <p:grpSpPr bwMode="auto">
            <a:xfrm>
              <a:off x="1576" y="2109"/>
              <a:ext cx="2432" cy="1208"/>
              <a:chOff x="1576" y="2109"/>
              <a:chExt cx="2432" cy="1208"/>
            </a:xfrm>
          </p:grpSpPr>
          <p:sp>
            <p:nvSpPr>
              <p:cNvPr id="385042" name="Rectangle 59"/>
              <p:cNvSpPr>
                <a:spLocks noChangeArrowheads="1"/>
              </p:cNvSpPr>
              <p:nvPr/>
            </p:nvSpPr>
            <p:spPr bwMode="auto">
              <a:xfrm>
                <a:off x="1608" y="2109"/>
                <a:ext cx="2368" cy="1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600" b="1" u="sng">
                    <a:solidFill>
                      <a:schemeClr val="bg1"/>
                    </a:solidFill>
                    <a:latin typeface="Arial" charset="0"/>
                    <a:cs typeface="Times New Roman" charset="0"/>
                  </a:rPr>
                  <a:t>Những giao ước vô điều kiện</a:t>
                </a:r>
                <a:r>
                  <a:rPr lang="en-US" sz="1600">
                    <a:solidFill>
                      <a:schemeClr val="bg1"/>
                    </a:solidFill>
                    <a:latin typeface="Arial" charset="0"/>
                    <a:cs typeface="Times New Roman" charset="0"/>
                  </a:rPr>
                  <a:t>: ĐCT kêu gọi Áp-ra-ham và lập một giao ước đặc biệt với ông trong đó Áp-ra-ham không cần thực hiện bất kỳ đòi hỏi nào (Sáng 12:1-3).  Điều này được xem là đặc biệt trong nghi thức vùng Mê-sô-bô-ta-mi trong đó Áp-ra-ham không cùng bước đi giữa phân nữa các con sinh tế với ĐCT (Sáng 15:17).</a:t>
                </a:r>
                <a:endParaRPr lang="en-US" sz="1600">
                  <a:solidFill>
                    <a:schemeClr val="bg1"/>
                  </a:solidFill>
                  <a:latin typeface="Arial" charset="0"/>
                </a:endParaRPr>
              </a:p>
            </p:txBody>
          </p:sp>
          <p:sp>
            <p:nvSpPr>
              <p:cNvPr id="385043" name="Rectangle 72"/>
              <p:cNvSpPr>
                <a:spLocks noChangeArrowheads="1"/>
              </p:cNvSpPr>
              <p:nvPr/>
            </p:nvSpPr>
            <p:spPr bwMode="auto">
              <a:xfrm>
                <a:off x="1576" y="2109"/>
                <a:ext cx="2432" cy="1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385036" name="Group 75"/>
            <p:cNvGrpSpPr>
              <a:grpSpLocks/>
            </p:cNvGrpSpPr>
            <p:nvPr/>
          </p:nvGrpSpPr>
          <p:grpSpPr bwMode="auto">
            <a:xfrm>
              <a:off x="0" y="3317"/>
              <a:ext cx="1576" cy="1553"/>
              <a:chOff x="0" y="3317"/>
              <a:chExt cx="1576" cy="1553"/>
            </a:xfrm>
          </p:grpSpPr>
          <p:sp>
            <p:nvSpPr>
              <p:cNvPr id="385040" name="Rectangle 60"/>
              <p:cNvSpPr>
                <a:spLocks noChangeArrowheads="1"/>
              </p:cNvSpPr>
              <p:nvPr/>
            </p:nvSpPr>
            <p:spPr bwMode="auto">
              <a:xfrm>
                <a:off x="32" y="3317"/>
                <a:ext cx="1512" cy="1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600" b="1" u="sng">
                    <a:solidFill>
                      <a:schemeClr val="bg1"/>
                    </a:solidFill>
                    <a:latin typeface="Arial" charset="0"/>
                    <a:cs typeface="Times New Roman" charset="0"/>
                  </a:rPr>
                  <a:t>Hình thức điều luật</a:t>
                </a:r>
                <a:r>
                  <a:rPr lang="en-US" sz="1600">
                    <a:solidFill>
                      <a:schemeClr val="bg1"/>
                    </a:solidFill>
                    <a:latin typeface="Arial" charset="0"/>
                    <a:cs typeface="Times New Roman" charset="0"/>
                  </a:rPr>
                  <a:t>: Kinh Thánh sử dụng hình thức hiệp ước bá chủ-chư hầu thông dụng vào thế kỷ 15 (Sách Phục-truyền).  Điều này bao gồm nhiều yếu tố giống với những thể chế (hôn nhân, chính quyền, sở hữu cá nhân) và những vấn đề thông thường  (chết, giết người, trộm cắp, nô lệ, v.v.).</a:t>
                </a:r>
                <a:endParaRPr lang="en-US" sz="1600">
                  <a:solidFill>
                    <a:schemeClr val="bg1"/>
                  </a:solidFill>
                  <a:latin typeface="Arial" charset="0"/>
                </a:endParaRPr>
              </a:p>
            </p:txBody>
          </p:sp>
          <p:sp>
            <p:nvSpPr>
              <p:cNvPr id="385041" name="Rectangle 74"/>
              <p:cNvSpPr>
                <a:spLocks noChangeArrowheads="1"/>
              </p:cNvSpPr>
              <p:nvPr/>
            </p:nvSpPr>
            <p:spPr bwMode="auto">
              <a:xfrm>
                <a:off x="0" y="3317"/>
                <a:ext cx="1576" cy="1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385037" name="Group 77"/>
            <p:cNvGrpSpPr>
              <a:grpSpLocks/>
            </p:cNvGrpSpPr>
            <p:nvPr/>
          </p:nvGrpSpPr>
          <p:grpSpPr bwMode="auto">
            <a:xfrm>
              <a:off x="1576" y="3317"/>
              <a:ext cx="2432" cy="1553"/>
              <a:chOff x="1576" y="3317"/>
              <a:chExt cx="2432" cy="1553"/>
            </a:xfrm>
          </p:grpSpPr>
          <p:sp>
            <p:nvSpPr>
              <p:cNvPr id="385038" name="Rectangle 61"/>
              <p:cNvSpPr>
                <a:spLocks noChangeArrowheads="1"/>
              </p:cNvSpPr>
              <p:nvPr/>
            </p:nvSpPr>
            <p:spPr bwMode="auto">
              <a:xfrm>
                <a:off x="1608" y="3317"/>
                <a:ext cx="2368" cy="1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600" b="1" u="sng">
                    <a:solidFill>
                      <a:schemeClr val="bg1"/>
                    </a:solidFill>
                    <a:latin typeface="Arial" charset="0"/>
                    <a:cs typeface="Times New Roman" charset="0"/>
                  </a:rPr>
                  <a:t>Căn bản của điều luật</a:t>
                </a:r>
                <a:r>
                  <a:rPr lang="en-US" sz="1600">
                    <a:solidFill>
                      <a:schemeClr val="bg1"/>
                    </a:solidFill>
                    <a:latin typeface="Arial" charset="0"/>
                    <a:cs typeface="Times New Roman" charset="0"/>
                  </a:rPr>
                  <a:t>: Israel được lệnh là không được phạm tội bởi vì Đức Giê-hô-va muốn như vậy, đây là yếu tố đạo đức không có trong tất cả những điều luật khác của thời cổ.</a:t>
                </a:r>
              </a:p>
              <a:p>
                <a:pPr algn="ctr"/>
                <a:r>
                  <a:rPr lang="en-US" sz="1600">
                    <a:solidFill>
                      <a:schemeClr val="bg1"/>
                    </a:solidFill>
                    <a:latin typeface="Arial" charset="0"/>
                    <a:cs typeface="Times New Roman" charset="0"/>
                  </a:rPr>
                  <a:t> </a:t>
                </a:r>
              </a:p>
              <a:p>
                <a:pPr algn="ctr"/>
                <a:r>
                  <a:rPr lang="en-US" sz="1600">
                    <a:solidFill>
                      <a:schemeClr val="bg1"/>
                    </a:solidFill>
                    <a:latin typeface="Arial" charset="0"/>
                    <a:cs typeface="Times New Roman" charset="0"/>
                  </a:rPr>
                  <a:t>Cũng vậy, trong khi các điều luật khác dựa trên chính quyền dân sự, chính quyền của Israel được thành lập dưới chính thể thần quyền.</a:t>
                </a:r>
                <a:endParaRPr lang="en-US" sz="1600">
                  <a:solidFill>
                    <a:schemeClr val="bg1"/>
                  </a:solidFill>
                  <a:latin typeface="Arial" charset="0"/>
                </a:endParaRPr>
              </a:p>
            </p:txBody>
          </p:sp>
          <p:sp>
            <p:nvSpPr>
              <p:cNvPr id="385039" name="Rectangle 76"/>
              <p:cNvSpPr>
                <a:spLocks noChangeArrowheads="1"/>
              </p:cNvSpPr>
              <p:nvPr/>
            </p:nvSpPr>
            <p:spPr bwMode="auto">
              <a:xfrm>
                <a:off x="1576" y="3317"/>
                <a:ext cx="2432" cy="1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sp>
        <p:nvSpPr>
          <p:cNvPr id="79874" name="Rectangle 2"/>
          <p:cNvSpPr>
            <a:spLocks noGrp="1" noChangeArrowheads="1"/>
          </p:cNvSpPr>
          <p:nvPr>
            <p:ph type="title"/>
          </p:nvPr>
        </p:nvSpPr>
        <p:spPr>
          <a:xfrm>
            <a:off x="228600" y="76200"/>
            <a:ext cx="7772400" cy="381000"/>
          </a:xfrm>
        </p:spPr>
        <p:txBody>
          <a:bodyPr/>
          <a:lstStyle/>
          <a:p>
            <a:pPr algn="ctr">
              <a:defRPr/>
            </a:pPr>
            <a:r>
              <a:rPr lang="en-US" altLang="zh-CN" sz="2800" b="1" i="0">
                <a:solidFill>
                  <a:schemeClr val="bg1"/>
                </a:solidFill>
                <a:effectLst/>
                <a:latin typeface="Times New Roman" charset="0"/>
                <a:ea typeface="宋体" charset="0"/>
                <a:cs typeface="宋体" charset="0"/>
              </a:rPr>
              <a:t>Văn hóa Israel so với văn hóa ngoại giáo</a:t>
            </a:r>
            <a:endParaRPr lang="en-US" sz="2800" b="1" i="0">
              <a:solidFill>
                <a:schemeClr val="bg1"/>
              </a:solidFill>
              <a:effectLst>
                <a:outerShdw blurRad="38100" dist="38100" dir="2700000" algn="tl">
                  <a:srgbClr val="DDDDDD"/>
                </a:outerShdw>
              </a:effectLst>
              <a:latin typeface="Times New Roman" charset="0"/>
              <a:ea typeface="宋体" charset="0"/>
              <a:cs typeface="宋体"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387074" name="Rectangle 48" descr="Walnut"/>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000099"/>
              </a:solidFill>
            </a:endParaRPr>
          </a:p>
        </p:txBody>
      </p:sp>
      <p:sp>
        <p:nvSpPr>
          <p:cNvPr id="387075" name="Text Box 3"/>
          <p:cNvSpPr txBox="1">
            <a:spLocks noChangeArrowheads="1"/>
          </p:cNvSpPr>
          <p:nvPr/>
        </p:nvSpPr>
        <p:spPr bwMode="auto">
          <a:xfrm>
            <a:off x="7697788" y="76200"/>
            <a:ext cx="1303337"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120-121</a:t>
            </a:r>
          </a:p>
        </p:txBody>
      </p:sp>
      <p:grpSp>
        <p:nvGrpSpPr>
          <p:cNvPr id="387076" name="Group 47"/>
          <p:cNvGrpSpPr>
            <a:grpSpLocks/>
          </p:cNvGrpSpPr>
          <p:nvPr/>
        </p:nvGrpSpPr>
        <p:grpSpPr bwMode="auto">
          <a:xfrm>
            <a:off x="0" y="457200"/>
            <a:ext cx="9144000" cy="6400800"/>
            <a:chOff x="0" y="0"/>
            <a:chExt cx="4008" cy="4467"/>
          </a:xfrm>
        </p:grpSpPr>
        <p:grpSp>
          <p:nvGrpSpPr>
            <p:cNvPr id="387078" name="Group 36"/>
            <p:cNvGrpSpPr>
              <a:grpSpLocks/>
            </p:cNvGrpSpPr>
            <p:nvPr/>
          </p:nvGrpSpPr>
          <p:grpSpPr bwMode="auto">
            <a:xfrm>
              <a:off x="0" y="0"/>
              <a:ext cx="1576" cy="671"/>
              <a:chOff x="0" y="0"/>
              <a:chExt cx="1576" cy="671"/>
            </a:xfrm>
          </p:grpSpPr>
          <p:sp>
            <p:nvSpPr>
              <p:cNvPr id="387094" name="Rectangle 29"/>
              <p:cNvSpPr>
                <a:spLocks noChangeArrowheads="1"/>
              </p:cNvSpPr>
              <p:nvPr/>
            </p:nvSpPr>
            <p:spPr bwMode="auto">
              <a:xfrm>
                <a:off x="32" y="0"/>
                <a:ext cx="1512" cy="671"/>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000" b="1">
                    <a:solidFill>
                      <a:schemeClr val="bg1"/>
                    </a:solidFill>
                    <a:latin typeface="Arial" charset="0"/>
                  </a:rPr>
                  <a:t>Những tương đồng</a:t>
                </a:r>
              </a:p>
            </p:txBody>
          </p:sp>
          <p:sp>
            <p:nvSpPr>
              <p:cNvPr id="387095" name="Rectangle 35"/>
              <p:cNvSpPr>
                <a:spLocks noChangeArrowheads="1"/>
              </p:cNvSpPr>
              <p:nvPr/>
            </p:nvSpPr>
            <p:spPr bwMode="auto">
              <a:xfrm>
                <a:off x="0" y="0"/>
                <a:ext cx="1576" cy="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387079" name="Group 38"/>
            <p:cNvGrpSpPr>
              <a:grpSpLocks/>
            </p:cNvGrpSpPr>
            <p:nvPr/>
          </p:nvGrpSpPr>
          <p:grpSpPr bwMode="auto">
            <a:xfrm>
              <a:off x="1576" y="0"/>
              <a:ext cx="2432" cy="671"/>
              <a:chOff x="1576" y="0"/>
              <a:chExt cx="2432" cy="671"/>
            </a:xfrm>
          </p:grpSpPr>
          <p:sp>
            <p:nvSpPr>
              <p:cNvPr id="387092" name="Rectangle 30"/>
              <p:cNvSpPr>
                <a:spLocks noChangeArrowheads="1"/>
              </p:cNvSpPr>
              <p:nvPr/>
            </p:nvSpPr>
            <p:spPr bwMode="auto">
              <a:xfrm>
                <a:off x="1608" y="0"/>
                <a:ext cx="2368" cy="671"/>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000" b="1">
                    <a:solidFill>
                      <a:schemeClr val="bg1"/>
                    </a:solidFill>
                    <a:latin typeface="Arial" charset="0"/>
                  </a:rPr>
                  <a:t>Những khác biệt (độc nhất)</a:t>
                </a:r>
              </a:p>
            </p:txBody>
          </p:sp>
          <p:sp>
            <p:nvSpPr>
              <p:cNvPr id="387093" name="Rectangle 37"/>
              <p:cNvSpPr>
                <a:spLocks noChangeArrowheads="1"/>
              </p:cNvSpPr>
              <p:nvPr/>
            </p:nvSpPr>
            <p:spPr bwMode="auto">
              <a:xfrm>
                <a:off x="1576" y="0"/>
                <a:ext cx="2432" cy="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387080" name="Group 40"/>
            <p:cNvGrpSpPr>
              <a:grpSpLocks/>
            </p:cNvGrpSpPr>
            <p:nvPr/>
          </p:nvGrpSpPr>
          <p:grpSpPr bwMode="auto">
            <a:xfrm>
              <a:off x="0" y="671"/>
              <a:ext cx="1576" cy="1898"/>
              <a:chOff x="0" y="671"/>
              <a:chExt cx="1576" cy="1898"/>
            </a:xfrm>
          </p:grpSpPr>
          <p:sp>
            <p:nvSpPr>
              <p:cNvPr id="387090" name="Rectangle 31"/>
              <p:cNvSpPr>
                <a:spLocks noChangeArrowheads="1"/>
              </p:cNvSpPr>
              <p:nvPr/>
            </p:nvSpPr>
            <p:spPr bwMode="auto">
              <a:xfrm>
                <a:off x="32" y="671"/>
                <a:ext cx="1512" cy="1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600" b="1" u="sng">
                    <a:solidFill>
                      <a:schemeClr val="bg1"/>
                    </a:solidFill>
                    <a:latin typeface="Arial" charset="0"/>
                    <a:cs typeface="Times New Roman" charset="0"/>
                  </a:rPr>
                  <a:t>Ngôn ngữ Ca-na-an</a:t>
                </a:r>
                <a:r>
                  <a:rPr lang="en-US" sz="1600">
                    <a:solidFill>
                      <a:schemeClr val="bg1"/>
                    </a:solidFill>
                    <a:latin typeface="Arial" charset="0"/>
                    <a:cs typeface="Times New Roman" charset="0"/>
                  </a:rPr>
                  <a:t>: Tiếng Ca-na-an (dân tây bắc Xê-míc ở vùng tây Sy-ri và Palestine trước tk 12 TC) cùng nói ngôn ngữ Xê-mia tương tự như dân Israel, có thể mượn từ ngữ lẫn nhau, như thấy trong các Thi Thiên.  Tuy nhiên, người Ca-na-an có hai hệ thống chữ viết: một tại U-ga-rít và một về sau ảnh hưởng tiếng Phê-ni-xi.  Về phuong diện này họ vượt trội hơn Israel.</a:t>
                </a:r>
                <a:endParaRPr lang="en-US" sz="1600">
                  <a:solidFill>
                    <a:schemeClr val="bg1"/>
                  </a:solidFill>
                  <a:latin typeface="Arial" charset="0"/>
                </a:endParaRPr>
              </a:p>
            </p:txBody>
          </p:sp>
          <p:sp>
            <p:nvSpPr>
              <p:cNvPr id="387091" name="Rectangle 39"/>
              <p:cNvSpPr>
                <a:spLocks noChangeArrowheads="1"/>
              </p:cNvSpPr>
              <p:nvPr/>
            </p:nvSpPr>
            <p:spPr bwMode="auto">
              <a:xfrm>
                <a:off x="0" y="671"/>
                <a:ext cx="1576" cy="1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387081" name="Group 42"/>
            <p:cNvGrpSpPr>
              <a:grpSpLocks/>
            </p:cNvGrpSpPr>
            <p:nvPr/>
          </p:nvGrpSpPr>
          <p:grpSpPr bwMode="auto">
            <a:xfrm>
              <a:off x="1576" y="671"/>
              <a:ext cx="2432" cy="1898"/>
              <a:chOff x="1576" y="671"/>
              <a:chExt cx="2432" cy="1898"/>
            </a:xfrm>
          </p:grpSpPr>
          <p:sp>
            <p:nvSpPr>
              <p:cNvPr id="387088" name="Rectangle 32"/>
              <p:cNvSpPr>
                <a:spLocks noChangeArrowheads="1"/>
              </p:cNvSpPr>
              <p:nvPr/>
            </p:nvSpPr>
            <p:spPr bwMode="auto">
              <a:xfrm>
                <a:off x="1608" y="671"/>
                <a:ext cx="2368" cy="1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600" b="1" u="sng">
                    <a:solidFill>
                      <a:schemeClr val="bg1"/>
                    </a:solidFill>
                    <a:latin typeface="Arial" charset="0"/>
                    <a:cs typeface="Times New Roman" charset="0"/>
                  </a:rPr>
                  <a:t>Kỹ thuật của người Ca-na-an</a:t>
                </a:r>
                <a:r>
                  <a:rPr lang="en-US" sz="1600">
                    <a:solidFill>
                      <a:schemeClr val="bg1"/>
                    </a:solidFill>
                    <a:latin typeface="Arial" charset="0"/>
                    <a:cs typeface="Times New Roman" charset="0"/>
                  </a:rPr>
                  <a:t>: Người Ca-na-an cũng tiến bộ về mặt kỹ thuật hơn Israel, đặc biệt trong việc sử dụng và khai thác kim loại.  Vì thế những thiết xa của họ khống chế vùng đồng bằng phía tây và thung lũng Giê-ri-ên xứ Palestine. Người Phê-ni-xi cũng là người Ca-na-an, nhưng ở vào sau tk 12.  Bị đẩy ra khỏi Palestine vào tk 13-12, họ trở thành những người đi biển và thương buôn lớn nhất trong các thời kỳ.  Họ truyền bá văn hóa, tôn giáo, ngôn ngữ và chữ viết Ca-na-an trên khắp cả vùng Địa Trung Hải.</a:t>
                </a:r>
                <a:endParaRPr lang="en-US" sz="1600">
                  <a:solidFill>
                    <a:schemeClr val="bg1"/>
                  </a:solidFill>
                  <a:latin typeface="Arial" charset="0"/>
                </a:endParaRPr>
              </a:p>
            </p:txBody>
          </p:sp>
          <p:sp>
            <p:nvSpPr>
              <p:cNvPr id="387089" name="Rectangle 41"/>
              <p:cNvSpPr>
                <a:spLocks noChangeArrowheads="1"/>
              </p:cNvSpPr>
              <p:nvPr/>
            </p:nvSpPr>
            <p:spPr bwMode="auto">
              <a:xfrm>
                <a:off x="1576" y="671"/>
                <a:ext cx="2432" cy="1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387082" name="Group 44"/>
            <p:cNvGrpSpPr>
              <a:grpSpLocks/>
            </p:cNvGrpSpPr>
            <p:nvPr/>
          </p:nvGrpSpPr>
          <p:grpSpPr bwMode="auto">
            <a:xfrm>
              <a:off x="0" y="2569"/>
              <a:ext cx="1576" cy="1898"/>
              <a:chOff x="0" y="2569"/>
              <a:chExt cx="1576" cy="1898"/>
            </a:xfrm>
          </p:grpSpPr>
          <p:sp>
            <p:nvSpPr>
              <p:cNvPr id="387086" name="Rectangle 33"/>
              <p:cNvSpPr>
                <a:spLocks noChangeArrowheads="1"/>
              </p:cNvSpPr>
              <p:nvPr/>
            </p:nvSpPr>
            <p:spPr bwMode="auto">
              <a:xfrm>
                <a:off x="32" y="2569"/>
                <a:ext cx="1512" cy="1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600" b="1" u="sng">
                    <a:solidFill>
                      <a:schemeClr val="bg1"/>
                    </a:solidFill>
                    <a:latin typeface="Arial" charset="0"/>
                    <a:cs typeface="Times New Roman" charset="0"/>
                  </a:rPr>
                  <a:t>Con sinh tế</a:t>
                </a:r>
                <a:r>
                  <a:rPr lang="en-US" sz="1600">
                    <a:solidFill>
                      <a:schemeClr val="bg1"/>
                    </a:solidFill>
                    <a:latin typeface="Arial" charset="0"/>
                    <a:cs typeface="Times New Roman" charset="0"/>
                  </a:rPr>
                  <a:t> là một phần của tất cả các hệ thống tôn giáo cổ xưa.  Các học giả bảo thủ cho rằng Đức Chúa Trời chỉ thị việc dâng sinh tế cho A-đam và con cháu ông (Gen. 3:21), nhưng bị sai lạc sau thời Nô-ê.</a:t>
                </a:r>
                <a:endParaRPr lang="en-US" sz="1600">
                  <a:solidFill>
                    <a:schemeClr val="bg1"/>
                  </a:solidFill>
                  <a:latin typeface="Arial" charset="0"/>
                </a:endParaRPr>
              </a:p>
            </p:txBody>
          </p:sp>
          <p:sp>
            <p:nvSpPr>
              <p:cNvPr id="387087" name="Rectangle 43"/>
              <p:cNvSpPr>
                <a:spLocks noChangeArrowheads="1"/>
              </p:cNvSpPr>
              <p:nvPr/>
            </p:nvSpPr>
            <p:spPr bwMode="auto">
              <a:xfrm>
                <a:off x="0" y="2569"/>
                <a:ext cx="1576" cy="1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387083" name="Group 46"/>
            <p:cNvGrpSpPr>
              <a:grpSpLocks/>
            </p:cNvGrpSpPr>
            <p:nvPr/>
          </p:nvGrpSpPr>
          <p:grpSpPr bwMode="auto">
            <a:xfrm>
              <a:off x="1566" y="2569"/>
              <a:ext cx="2442" cy="1898"/>
              <a:chOff x="1566" y="2569"/>
              <a:chExt cx="2442" cy="1898"/>
            </a:xfrm>
          </p:grpSpPr>
          <p:sp>
            <p:nvSpPr>
              <p:cNvPr id="387084" name="Rectangle 34"/>
              <p:cNvSpPr>
                <a:spLocks noChangeArrowheads="1"/>
              </p:cNvSpPr>
              <p:nvPr/>
            </p:nvSpPr>
            <p:spPr bwMode="auto">
              <a:xfrm>
                <a:off x="1566" y="2569"/>
                <a:ext cx="2410" cy="1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600" b="1" u="sng">
                    <a:solidFill>
                      <a:schemeClr val="bg1"/>
                    </a:solidFill>
                    <a:latin typeface="Arial" charset="0"/>
                    <a:cs typeface="Times New Roman" charset="0"/>
                  </a:rPr>
                  <a:t>Thói tục cúng tế đồi trụy của người Ca-na-an</a:t>
                </a:r>
                <a:r>
                  <a:rPr lang="en-US" sz="1600">
                    <a:solidFill>
                      <a:schemeClr val="bg1"/>
                    </a:solidFill>
                    <a:latin typeface="Arial" charset="0"/>
                    <a:cs typeface="Times New Roman" charset="0"/>
                  </a:rPr>
                  <a:t> ngăn trở họ không trở thành một nền văn hóa lớn.  Những thói tục này tồi tệ nhất trong toàn vùng cận đông, bao gồm việc hiến tế con người, kỵ nữ đền thờ, tư tế bị hoạn, thờ rắn, và những chuyện thần thoại tàn bạo giữa các thần chống lại các thần.  Tôn giáo tình dục Ca-na-an với thần El tối cao, vợ là A-sê-ra, các con là Ba-anh và Đa-gôn, có liên hệ với tà giáo </a:t>
                </a:r>
                <a:r>
                  <a:rPr lang="ja-JP" altLang="en-US" sz="1600">
                    <a:solidFill>
                      <a:schemeClr val="bg1"/>
                    </a:solidFill>
                    <a:latin typeface="Arial" charset="0"/>
                    <a:cs typeface="Times New Roman" charset="0"/>
                  </a:rPr>
                  <a:t>“</a:t>
                </a:r>
                <a:r>
                  <a:rPr lang="en-US" altLang="ja-JP" sz="1600">
                    <a:solidFill>
                      <a:schemeClr val="bg1"/>
                    </a:solidFill>
                    <a:latin typeface="Arial" charset="0"/>
                    <a:cs typeface="Times New Roman" charset="0"/>
                  </a:rPr>
                  <a:t>Nữ Vương trên trời</a:t>
                </a:r>
                <a:r>
                  <a:rPr lang="ja-JP" altLang="en-US" sz="1600">
                    <a:solidFill>
                      <a:schemeClr val="bg1"/>
                    </a:solidFill>
                    <a:latin typeface="Arial" charset="0"/>
                    <a:cs typeface="Times New Roman" charset="0"/>
                  </a:rPr>
                  <a:t>”</a:t>
                </a:r>
                <a:r>
                  <a:rPr lang="en-US" altLang="ja-JP" sz="1600">
                    <a:solidFill>
                      <a:schemeClr val="bg1"/>
                    </a:solidFill>
                    <a:latin typeface="Arial" charset="0"/>
                    <a:cs typeface="Times New Roman" charset="0"/>
                  </a:rPr>
                  <a:t> (Giê 7:18; 44:17), các thần tình dục Rô-ma (Vệ nữ, Đi-anh, Aphrodite) và Ma-ri của Công giáo.  Tất cả đều là một phần của tà giáo thờ trinh nữ xuất phát từ thời kỳ xa xưa nhất trong tôn giáo huyền bí Ba-by-lôn.</a:t>
                </a:r>
                <a:endParaRPr lang="en-US" sz="1600">
                  <a:solidFill>
                    <a:schemeClr val="bg1"/>
                  </a:solidFill>
                  <a:latin typeface="Arial" charset="0"/>
                </a:endParaRPr>
              </a:p>
            </p:txBody>
          </p:sp>
          <p:sp>
            <p:nvSpPr>
              <p:cNvPr id="387085" name="Rectangle 45"/>
              <p:cNvSpPr>
                <a:spLocks noChangeArrowheads="1"/>
              </p:cNvSpPr>
              <p:nvPr/>
            </p:nvSpPr>
            <p:spPr bwMode="auto">
              <a:xfrm>
                <a:off x="1576" y="2569"/>
                <a:ext cx="2432" cy="1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sp>
        <p:nvSpPr>
          <p:cNvPr id="387077" name="Rectangle 2"/>
          <p:cNvSpPr>
            <a:spLocks noGrp="1" noChangeArrowheads="1"/>
          </p:cNvSpPr>
          <p:nvPr>
            <p:ph type="title"/>
          </p:nvPr>
        </p:nvSpPr>
        <p:spPr>
          <a:xfrm>
            <a:off x="228600" y="76200"/>
            <a:ext cx="7772400" cy="381000"/>
          </a:xfrm>
        </p:spPr>
        <p:txBody>
          <a:bodyPr/>
          <a:lstStyle/>
          <a:p>
            <a:pPr algn="ctr"/>
            <a:r>
              <a:rPr lang="en-US" altLang="zh-CN" sz="2800" b="1" i="0">
                <a:solidFill>
                  <a:schemeClr val="bg1"/>
                </a:solidFill>
                <a:effectLst/>
                <a:latin typeface="Times New Roman" charset="0"/>
                <a:ea typeface="宋体" charset="0"/>
                <a:cs typeface="宋体" charset="0"/>
              </a:rPr>
              <a:t>Văn hóa Israel so với văn hóa ngoại giáo</a:t>
            </a:r>
            <a:endParaRPr lang="en-US" sz="2800" b="1" i="0">
              <a:solidFill>
                <a:schemeClr val="bg1"/>
              </a:solidFill>
              <a:effectLst/>
              <a:latin typeface="Times New Roman" charset="0"/>
              <a:ea typeface="宋体" charset="0"/>
              <a:cs typeface="宋体"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effectLst>
            <a:outerShdw blurRad="63500" dist="107763" dir="2700000" algn="ctr" rotWithShape="0">
              <a:srgbClr val="000000">
                <a:alpha val="74997"/>
              </a:srgbClr>
            </a:outerShdw>
          </a:effectLst>
        </p:spPr>
        <p:txBody>
          <a:bodyPr/>
          <a:lstStyle/>
          <a:p>
            <a:pPr algn="ctr">
              <a:defRPr/>
            </a:pPr>
            <a:r>
              <a:rPr lang="en-US" b="1">
                <a:effectLst/>
                <a:latin typeface="Arial" charset="0"/>
                <a:ea typeface="ＭＳ Ｐゴシック" charset="0"/>
                <a:cs typeface="ＭＳ Ｐゴシック" charset="0"/>
              </a:rPr>
              <a:t>Tác quyền</a:t>
            </a:r>
          </a:p>
        </p:txBody>
      </p:sp>
      <p:sp>
        <p:nvSpPr>
          <p:cNvPr id="154626" name="Text Box 4"/>
          <p:cNvSpPr txBox="1">
            <a:spLocks noChangeArrowheads="1"/>
          </p:cNvSpPr>
          <p:nvPr/>
        </p:nvSpPr>
        <p:spPr bwMode="auto">
          <a:xfrm>
            <a:off x="8534400" y="150813"/>
            <a:ext cx="523875"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chemeClr val="tx2"/>
                </a:solidFill>
                <a:latin typeface="Arial" charset="0"/>
              </a:rPr>
              <a:t>99</a:t>
            </a:r>
          </a:p>
        </p:txBody>
      </p:sp>
      <p:sp>
        <p:nvSpPr>
          <p:cNvPr id="18439" name="Rectangle 7"/>
          <p:cNvSpPr>
            <a:spLocks noChangeArrowheads="1"/>
          </p:cNvSpPr>
          <p:nvPr/>
        </p:nvSpPr>
        <p:spPr bwMode="auto">
          <a:xfrm>
            <a:off x="2743200" y="1828800"/>
            <a:ext cx="3962400" cy="4246563"/>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a:spcBef>
                <a:spcPct val="20000"/>
              </a:spcBef>
              <a:buClr>
                <a:schemeClr val="hlink"/>
              </a:buClr>
            </a:pPr>
            <a:r>
              <a:rPr kumimoji="1" lang="en-US" altLang="zh-CN" sz="3200" b="1" u="sng">
                <a:solidFill>
                  <a:schemeClr val="bg1"/>
                </a:solidFill>
                <a:latin typeface="Times" charset="0"/>
                <a:ea typeface="宋体" charset="0"/>
                <a:cs typeface="宋体" charset="0"/>
              </a:rPr>
              <a:t>Ngoại chứng</a:t>
            </a:r>
            <a:endParaRPr kumimoji="1" lang="en-US" altLang="zh-CN" b="1">
              <a:solidFill>
                <a:schemeClr val="bg1"/>
              </a:solidFill>
              <a:latin typeface="Times" charset="0"/>
              <a:ea typeface="宋体" charset="0"/>
              <a:cs typeface="宋体" charset="0"/>
            </a:endParaRPr>
          </a:p>
          <a:p>
            <a:pPr marL="342900" indent="-342900">
              <a:spcBef>
                <a:spcPct val="20000"/>
              </a:spcBef>
              <a:buClr>
                <a:schemeClr val="hlink"/>
              </a:buClr>
              <a:buFontTx/>
              <a:buChar char="•"/>
            </a:pPr>
            <a:r>
              <a:rPr kumimoji="1" lang="en-US" altLang="zh-CN" b="1">
                <a:solidFill>
                  <a:schemeClr val="bg1"/>
                </a:solidFill>
                <a:latin typeface="Times" charset="0"/>
                <a:ea typeface="宋体" charset="0"/>
                <a:cs typeface="宋体" charset="0"/>
              </a:rPr>
              <a:t>Cả Kinh Thánh lẫn truyền thống từ thời Giô-suê đều gán tác quyền của sách cho Môi-se </a:t>
            </a:r>
            <a:br>
              <a:rPr kumimoji="1" lang="en-US" altLang="zh-CN" b="1">
                <a:solidFill>
                  <a:schemeClr val="bg1"/>
                </a:solidFill>
                <a:latin typeface="Times" charset="0"/>
                <a:ea typeface="宋体" charset="0"/>
                <a:cs typeface="宋体" charset="0"/>
              </a:rPr>
            </a:br>
            <a:r>
              <a:rPr kumimoji="1" lang="en-US" altLang="zh-CN" b="1">
                <a:solidFill>
                  <a:schemeClr val="bg1"/>
                </a:solidFill>
                <a:latin typeface="Times" charset="0"/>
                <a:ea typeface="宋体" charset="0"/>
                <a:cs typeface="宋体" charset="0"/>
              </a:rPr>
              <a:t>(Giô-suê 8:30-32).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439">
                                            <p:txEl>
                                              <p:pRg st="1" end="1"/>
                                            </p:txEl>
                                          </p:spTgt>
                                        </p:tgtEl>
                                        <p:attrNameLst>
                                          <p:attrName>style.visibility</p:attrName>
                                        </p:attrNameLst>
                                      </p:cBhvr>
                                      <p:to>
                                        <p:strVal val="visible"/>
                                      </p:to>
                                    </p:set>
                                    <p:anim calcmode="lin" valueType="num">
                                      <p:cBhvr>
                                        <p:cTn id="7" dur="500" fill="hold"/>
                                        <p:tgtEl>
                                          <p:spTgt spid="18439">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8439">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9" grpId="0" build="p"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389122" name="Rectangle 42" descr="Walnut"/>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000099"/>
              </a:solidFill>
            </a:endParaRPr>
          </a:p>
        </p:txBody>
      </p:sp>
      <p:sp>
        <p:nvSpPr>
          <p:cNvPr id="389123" name="Rectangle 2"/>
          <p:cNvSpPr>
            <a:spLocks noGrp="1" noChangeArrowheads="1"/>
          </p:cNvSpPr>
          <p:nvPr>
            <p:ph type="title"/>
          </p:nvPr>
        </p:nvSpPr>
        <p:spPr>
          <a:xfrm>
            <a:off x="228600" y="76200"/>
            <a:ext cx="7772400" cy="381000"/>
          </a:xfrm>
        </p:spPr>
        <p:txBody>
          <a:bodyPr/>
          <a:lstStyle/>
          <a:p>
            <a:pPr algn="ctr"/>
            <a:r>
              <a:rPr lang="en-US" altLang="zh-CN" sz="2800" b="1" i="0">
                <a:solidFill>
                  <a:schemeClr val="bg1"/>
                </a:solidFill>
                <a:effectLst/>
                <a:latin typeface="Times New Roman" charset="0"/>
                <a:ea typeface="宋体" charset="0"/>
                <a:cs typeface="宋体" charset="0"/>
              </a:rPr>
              <a:t>Văn hóa Israel so với văn hóa ngoại giáo</a:t>
            </a:r>
            <a:endParaRPr lang="en-US" sz="2800" b="1" i="0">
              <a:solidFill>
                <a:schemeClr val="bg1"/>
              </a:solidFill>
              <a:effectLst/>
              <a:latin typeface="Times New Roman" charset="0"/>
              <a:ea typeface="宋体" charset="0"/>
              <a:cs typeface="宋体" charset="0"/>
            </a:endParaRPr>
          </a:p>
        </p:txBody>
      </p:sp>
      <p:sp>
        <p:nvSpPr>
          <p:cNvPr id="389124" name="Text Box 3"/>
          <p:cNvSpPr txBox="1">
            <a:spLocks noChangeArrowheads="1"/>
          </p:cNvSpPr>
          <p:nvPr/>
        </p:nvSpPr>
        <p:spPr bwMode="auto">
          <a:xfrm>
            <a:off x="7697788" y="76200"/>
            <a:ext cx="1303337"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120-121</a:t>
            </a:r>
          </a:p>
        </p:txBody>
      </p:sp>
      <p:grpSp>
        <p:nvGrpSpPr>
          <p:cNvPr id="389125" name="Group 41"/>
          <p:cNvGrpSpPr>
            <a:grpSpLocks/>
          </p:cNvGrpSpPr>
          <p:nvPr/>
        </p:nvGrpSpPr>
        <p:grpSpPr bwMode="auto">
          <a:xfrm>
            <a:off x="0" y="541338"/>
            <a:ext cx="9144000" cy="6316662"/>
            <a:chOff x="0" y="0"/>
            <a:chExt cx="4008" cy="3547"/>
          </a:xfrm>
        </p:grpSpPr>
        <p:grpSp>
          <p:nvGrpSpPr>
            <p:cNvPr id="389126" name="Group 30"/>
            <p:cNvGrpSpPr>
              <a:grpSpLocks/>
            </p:cNvGrpSpPr>
            <p:nvPr/>
          </p:nvGrpSpPr>
          <p:grpSpPr bwMode="auto">
            <a:xfrm>
              <a:off x="0" y="0"/>
              <a:ext cx="1576" cy="671"/>
              <a:chOff x="0" y="0"/>
              <a:chExt cx="1576" cy="671"/>
            </a:xfrm>
          </p:grpSpPr>
          <p:sp>
            <p:nvSpPr>
              <p:cNvPr id="389142" name="Rectangle 23"/>
              <p:cNvSpPr>
                <a:spLocks noChangeArrowheads="1"/>
              </p:cNvSpPr>
              <p:nvPr/>
            </p:nvSpPr>
            <p:spPr bwMode="auto">
              <a:xfrm>
                <a:off x="32" y="0"/>
                <a:ext cx="1512" cy="671"/>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800" b="1">
                    <a:solidFill>
                      <a:schemeClr val="bg1"/>
                    </a:solidFill>
                    <a:latin typeface="Arial Narrow" charset="0"/>
                    <a:cs typeface="Times New Roman" charset="0"/>
                  </a:rPr>
                  <a:t> </a:t>
                </a:r>
                <a:r>
                  <a:rPr lang="en-US" sz="2000" b="1">
                    <a:solidFill>
                      <a:schemeClr val="bg1"/>
                    </a:solidFill>
                    <a:latin typeface="Arial" charset="0"/>
                  </a:rPr>
                  <a:t>Những tương đồng</a:t>
                </a:r>
              </a:p>
              <a:p>
                <a:pPr algn="ctr" eaLnBrk="1" hangingPunct="1"/>
                <a:endParaRPr lang="en-US" sz="2800">
                  <a:solidFill>
                    <a:schemeClr val="bg1"/>
                  </a:solidFill>
                  <a:latin typeface="Arial Narrow" charset="0"/>
                </a:endParaRPr>
              </a:p>
            </p:txBody>
          </p:sp>
          <p:sp>
            <p:nvSpPr>
              <p:cNvPr id="389143" name="Rectangle 29"/>
              <p:cNvSpPr>
                <a:spLocks noChangeArrowheads="1"/>
              </p:cNvSpPr>
              <p:nvPr/>
            </p:nvSpPr>
            <p:spPr bwMode="auto">
              <a:xfrm>
                <a:off x="0" y="0"/>
                <a:ext cx="1576"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89127" name="Group 32"/>
            <p:cNvGrpSpPr>
              <a:grpSpLocks/>
            </p:cNvGrpSpPr>
            <p:nvPr/>
          </p:nvGrpSpPr>
          <p:grpSpPr bwMode="auto">
            <a:xfrm>
              <a:off x="1576" y="0"/>
              <a:ext cx="2432" cy="671"/>
              <a:chOff x="1576" y="0"/>
              <a:chExt cx="2432" cy="671"/>
            </a:xfrm>
          </p:grpSpPr>
          <p:sp>
            <p:nvSpPr>
              <p:cNvPr id="389140" name="Rectangle 24"/>
              <p:cNvSpPr>
                <a:spLocks noChangeArrowheads="1"/>
              </p:cNvSpPr>
              <p:nvPr/>
            </p:nvSpPr>
            <p:spPr bwMode="auto">
              <a:xfrm>
                <a:off x="1608" y="0"/>
                <a:ext cx="2368" cy="671"/>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000" b="1">
                    <a:solidFill>
                      <a:schemeClr val="bg1"/>
                    </a:solidFill>
                    <a:latin typeface="Arial" charset="0"/>
                  </a:rPr>
                  <a:t>Những khác biệt (độc nhất)</a:t>
                </a:r>
              </a:p>
            </p:txBody>
          </p:sp>
          <p:sp>
            <p:nvSpPr>
              <p:cNvPr id="389141" name="Rectangle 31"/>
              <p:cNvSpPr>
                <a:spLocks noChangeArrowheads="1"/>
              </p:cNvSpPr>
              <p:nvPr/>
            </p:nvSpPr>
            <p:spPr bwMode="auto">
              <a:xfrm>
                <a:off x="1576" y="0"/>
                <a:ext cx="2432"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89128" name="Group 34"/>
            <p:cNvGrpSpPr>
              <a:grpSpLocks/>
            </p:cNvGrpSpPr>
            <p:nvPr/>
          </p:nvGrpSpPr>
          <p:grpSpPr bwMode="auto">
            <a:xfrm>
              <a:off x="0" y="671"/>
              <a:ext cx="1576" cy="1323"/>
              <a:chOff x="0" y="671"/>
              <a:chExt cx="1576" cy="1323"/>
            </a:xfrm>
          </p:grpSpPr>
          <p:sp>
            <p:nvSpPr>
              <p:cNvPr id="389138" name="Rectangle 25"/>
              <p:cNvSpPr>
                <a:spLocks noChangeArrowheads="1"/>
              </p:cNvSpPr>
              <p:nvPr/>
            </p:nvSpPr>
            <p:spPr bwMode="auto">
              <a:xfrm>
                <a:off x="32" y="671"/>
                <a:ext cx="1512" cy="1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600" b="1" u="sng">
                    <a:solidFill>
                      <a:schemeClr val="bg1"/>
                    </a:solidFill>
                    <a:latin typeface="Arial" charset="0"/>
                    <a:cs typeface="Times New Roman" charset="0"/>
                  </a:rPr>
                  <a:t>Đền tạm</a:t>
                </a:r>
                <a:r>
                  <a:rPr lang="en-US" sz="1800">
                    <a:solidFill>
                      <a:schemeClr val="bg1"/>
                    </a:solidFill>
                    <a:latin typeface="Arial" charset="0"/>
                    <a:cs typeface="Times New Roman" charset="0"/>
                  </a:rPr>
                  <a:t> </a:t>
                </a:r>
                <a:r>
                  <a:rPr lang="en-US" sz="1600">
                    <a:solidFill>
                      <a:schemeClr val="bg1"/>
                    </a:solidFill>
                    <a:latin typeface="Arial" charset="0"/>
                    <a:cs typeface="Times New Roman" charset="0"/>
                  </a:rPr>
                  <a:t>được thiết lập và xây dựng tại núi Si-na-i có nhiều điểm tương tự với các ngoại giáo này: dễ di chuyển, hành lang trong và sân ngoài, sử dụng vàng, các bàn thờ dâng tế lễ, chức tế lễ, ... (cf. p. 119 of these notes).</a:t>
                </a:r>
                <a:endParaRPr lang="en-US" sz="1600">
                  <a:solidFill>
                    <a:schemeClr val="bg1"/>
                  </a:solidFill>
                  <a:latin typeface="Arial" charset="0"/>
                </a:endParaRPr>
              </a:p>
            </p:txBody>
          </p:sp>
          <p:sp>
            <p:nvSpPr>
              <p:cNvPr id="389139" name="Rectangle 33"/>
              <p:cNvSpPr>
                <a:spLocks noChangeArrowheads="1"/>
              </p:cNvSpPr>
              <p:nvPr/>
            </p:nvSpPr>
            <p:spPr bwMode="auto">
              <a:xfrm>
                <a:off x="0" y="671"/>
                <a:ext cx="1576" cy="13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89129" name="Group 36"/>
            <p:cNvGrpSpPr>
              <a:grpSpLocks/>
            </p:cNvGrpSpPr>
            <p:nvPr/>
          </p:nvGrpSpPr>
          <p:grpSpPr bwMode="auto">
            <a:xfrm>
              <a:off x="1576" y="671"/>
              <a:ext cx="2432" cy="1323"/>
              <a:chOff x="1576" y="671"/>
              <a:chExt cx="2432" cy="1323"/>
            </a:xfrm>
          </p:grpSpPr>
          <p:sp>
            <p:nvSpPr>
              <p:cNvPr id="389136" name="Rectangle 26"/>
              <p:cNvSpPr>
                <a:spLocks noChangeArrowheads="1"/>
              </p:cNvSpPr>
              <p:nvPr/>
            </p:nvSpPr>
            <p:spPr bwMode="auto">
              <a:xfrm>
                <a:off x="1608" y="671"/>
                <a:ext cx="2368" cy="1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600" b="1" u="sng">
                    <a:solidFill>
                      <a:schemeClr val="bg1"/>
                    </a:solidFill>
                    <a:latin typeface="Arial" charset="0"/>
                    <a:cs typeface="Times New Roman" charset="0"/>
                  </a:rPr>
                  <a:t>Đền tạm</a:t>
                </a:r>
                <a:r>
                  <a:rPr lang="en-US" sz="1800">
                    <a:solidFill>
                      <a:schemeClr val="bg1"/>
                    </a:solidFill>
                    <a:latin typeface="Arial" charset="0"/>
                    <a:cs typeface="Times New Roman" charset="0"/>
                  </a:rPr>
                  <a:t> </a:t>
                </a:r>
                <a:r>
                  <a:rPr lang="en-US" sz="1600">
                    <a:solidFill>
                      <a:schemeClr val="bg1"/>
                    </a:solidFill>
                    <a:latin typeface="Arial" charset="0"/>
                    <a:cs typeface="Times New Roman" charset="0"/>
                  </a:rPr>
                  <a:t>của Do Thái giáo cũng là độc nhất trong một số khía cạnh.  Điểm đôc đáo nhất, đền tạm đặc biệt được chính Đức Chúa Trời thiết kế (Xuất 25—27) mặc dù được con người xây dựng (Xuất 36:8—40:33).  Cũng vậy, đền tạm có sự hiện diện của Đức Chúa Trời trong hình thức của trụ lửa vào ban đêm và trụ mây vào ban ngày (Xuất 40:34-38).</a:t>
                </a:r>
                <a:r>
                  <a:rPr lang="en-US" sz="1800">
                    <a:solidFill>
                      <a:schemeClr val="bg1"/>
                    </a:solidFill>
                    <a:latin typeface="Arial" charset="0"/>
                    <a:cs typeface="Times New Roman" charset="0"/>
                  </a:rPr>
                  <a:t> </a:t>
                </a:r>
                <a:endParaRPr lang="en-US" sz="1800">
                  <a:solidFill>
                    <a:schemeClr val="bg1"/>
                  </a:solidFill>
                  <a:latin typeface="Arial" charset="0"/>
                </a:endParaRPr>
              </a:p>
            </p:txBody>
          </p:sp>
          <p:sp>
            <p:nvSpPr>
              <p:cNvPr id="389137" name="Rectangle 35"/>
              <p:cNvSpPr>
                <a:spLocks noChangeArrowheads="1"/>
              </p:cNvSpPr>
              <p:nvPr/>
            </p:nvSpPr>
            <p:spPr bwMode="auto">
              <a:xfrm>
                <a:off x="1576" y="671"/>
                <a:ext cx="2432" cy="13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89130" name="Group 38"/>
            <p:cNvGrpSpPr>
              <a:grpSpLocks/>
            </p:cNvGrpSpPr>
            <p:nvPr/>
          </p:nvGrpSpPr>
          <p:grpSpPr bwMode="auto">
            <a:xfrm>
              <a:off x="0" y="1994"/>
              <a:ext cx="1576" cy="1553"/>
              <a:chOff x="0" y="1994"/>
              <a:chExt cx="1576" cy="1553"/>
            </a:xfrm>
          </p:grpSpPr>
          <p:sp>
            <p:nvSpPr>
              <p:cNvPr id="389134" name="Rectangle 27"/>
              <p:cNvSpPr>
                <a:spLocks noChangeArrowheads="1"/>
              </p:cNvSpPr>
              <p:nvPr/>
            </p:nvSpPr>
            <p:spPr bwMode="auto">
              <a:xfrm>
                <a:off x="32" y="1994"/>
                <a:ext cx="1512" cy="1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600" b="1" u="sng">
                    <a:solidFill>
                      <a:schemeClr val="bg1"/>
                    </a:solidFill>
                    <a:latin typeface="Arial" charset="0"/>
                    <a:cs typeface="Times New Roman" charset="0"/>
                  </a:rPr>
                  <a:t>Tiên tri</a:t>
                </a:r>
                <a:r>
                  <a:rPr lang="en-US" sz="1600">
                    <a:solidFill>
                      <a:schemeClr val="bg1"/>
                    </a:solidFill>
                    <a:latin typeface="Arial" charset="0"/>
                    <a:cs typeface="Times New Roman" charset="0"/>
                  </a:rPr>
                  <a:t>:</a:t>
                </a:r>
                <a:r>
                  <a:rPr lang="en-US" sz="1800">
                    <a:solidFill>
                      <a:schemeClr val="bg1"/>
                    </a:solidFill>
                    <a:latin typeface="Arial" charset="0"/>
                    <a:cs typeface="Times New Roman" charset="0"/>
                  </a:rPr>
                  <a:t> </a:t>
                </a:r>
                <a:r>
                  <a:rPr lang="en-US" sz="1600">
                    <a:solidFill>
                      <a:schemeClr val="bg1"/>
                    </a:solidFill>
                    <a:latin typeface="Arial" charset="0"/>
                    <a:cs typeface="Times New Roman" charset="0"/>
                  </a:rPr>
                  <a:t>Những người chuyển giao </a:t>
                </a:r>
                <a:r>
                  <a:rPr lang="ja-JP" altLang="en-US" sz="1600">
                    <a:solidFill>
                      <a:schemeClr val="bg1"/>
                    </a:solidFill>
                    <a:latin typeface="Arial" charset="0"/>
                    <a:cs typeface="Times New Roman" charset="0"/>
                  </a:rPr>
                  <a:t>“</a:t>
                </a:r>
                <a:r>
                  <a:rPr lang="en-US" altLang="ja-JP" sz="1600">
                    <a:solidFill>
                      <a:schemeClr val="bg1"/>
                    </a:solidFill>
                    <a:latin typeface="Arial" charset="0"/>
                    <a:cs typeface="Times New Roman" charset="0"/>
                  </a:rPr>
                  <a:t>sứ điệp</a:t>
                </a:r>
                <a:r>
                  <a:rPr lang="ja-JP" altLang="en-US" sz="1600">
                    <a:solidFill>
                      <a:schemeClr val="bg1"/>
                    </a:solidFill>
                    <a:latin typeface="Arial" charset="0"/>
                    <a:cs typeface="Times New Roman" charset="0"/>
                  </a:rPr>
                  <a:t>”</a:t>
                </a:r>
                <a:r>
                  <a:rPr lang="en-US" altLang="ja-JP" sz="1600">
                    <a:solidFill>
                      <a:schemeClr val="bg1"/>
                    </a:solidFill>
                    <a:latin typeface="Arial" charset="0"/>
                    <a:cs typeface="Times New Roman" charset="0"/>
                  </a:rPr>
                  <a:t> từ Đa-gôn hoặc các thần khác cho các vua ngoại giáo như cho vua tại Ma-ri cũng xuất hiện trong các xã hội khác ngoài Israel.</a:t>
                </a:r>
                <a:endParaRPr lang="en-US" sz="1600">
                  <a:solidFill>
                    <a:schemeClr val="bg1"/>
                  </a:solidFill>
                  <a:latin typeface="Arial" charset="0"/>
                </a:endParaRPr>
              </a:p>
            </p:txBody>
          </p:sp>
          <p:sp>
            <p:nvSpPr>
              <p:cNvPr id="389135" name="Rectangle 37"/>
              <p:cNvSpPr>
                <a:spLocks noChangeArrowheads="1"/>
              </p:cNvSpPr>
              <p:nvPr/>
            </p:nvSpPr>
            <p:spPr bwMode="auto">
              <a:xfrm>
                <a:off x="0" y="1994"/>
                <a:ext cx="1576" cy="15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89131" name="Group 40"/>
            <p:cNvGrpSpPr>
              <a:grpSpLocks/>
            </p:cNvGrpSpPr>
            <p:nvPr/>
          </p:nvGrpSpPr>
          <p:grpSpPr bwMode="auto">
            <a:xfrm>
              <a:off x="1576" y="1994"/>
              <a:ext cx="2432" cy="1553"/>
              <a:chOff x="1576" y="1994"/>
              <a:chExt cx="2432" cy="1553"/>
            </a:xfrm>
          </p:grpSpPr>
          <p:sp>
            <p:nvSpPr>
              <p:cNvPr id="389132" name="Rectangle 28"/>
              <p:cNvSpPr>
                <a:spLocks noChangeArrowheads="1"/>
              </p:cNvSpPr>
              <p:nvPr/>
            </p:nvSpPr>
            <p:spPr bwMode="auto">
              <a:xfrm>
                <a:off x="1608" y="1994"/>
                <a:ext cx="2368" cy="1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600" b="1" u="sng">
                    <a:solidFill>
                      <a:schemeClr val="bg1"/>
                    </a:solidFill>
                    <a:latin typeface="Arial" charset="0"/>
                    <a:cs typeface="Times New Roman" charset="0"/>
                  </a:rPr>
                  <a:t>Tiên tri</a:t>
                </a:r>
                <a:r>
                  <a:rPr lang="en-US" sz="1600">
                    <a:solidFill>
                      <a:schemeClr val="bg1"/>
                    </a:solidFill>
                    <a:latin typeface="Arial" charset="0"/>
                    <a:cs typeface="Times New Roman" charset="0"/>
                  </a:rPr>
                  <a:t>: Các tiên tri ngoại giáo luôn đưa ra những sứ điệp vắn tắt về mặt chính trị của nhà vua hoặc về mối quan tâm về quân sự  đôi khi bằng những lời hứa hoặc hăm dọa, tùy thuộc vào sự đáp ứng của nhà vua (Kitchen, 54-55).  Ngược lại, các tiên tri của Israel như Na-than, A-mốt, Oe6-sê, hoặc Ê-sai quở trách và răn bảo ngay cả các vua về những vấn đề đạo đức cá nhân, công bằng xã hội, hoặc vâng lời Đức Chúa Trời.  Về sự tương phản giữa các tiên tri ngoại giáo với tiên tri Israel, xem 1 Vua 22.</a:t>
                </a:r>
                <a:endParaRPr lang="en-US" sz="1600">
                  <a:solidFill>
                    <a:schemeClr val="bg1"/>
                  </a:solidFill>
                  <a:latin typeface="Arial" charset="0"/>
                </a:endParaRPr>
              </a:p>
            </p:txBody>
          </p:sp>
          <p:sp>
            <p:nvSpPr>
              <p:cNvPr id="389133" name="Rectangle 39"/>
              <p:cNvSpPr>
                <a:spLocks noChangeArrowheads="1"/>
              </p:cNvSpPr>
              <p:nvPr/>
            </p:nvSpPr>
            <p:spPr bwMode="auto">
              <a:xfrm>
                <a:off x="1576" y="1994"/>
                <a:ext cx="2432" cy="15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228600" y="228600"/>
            <a:ext cx="8458200" cy="1143000"/>
          </a:xfrm>
        </p:spPr>
        <p:txBody>
          <a:bodyPr/>
          <a:lstStyle/>
          <a:p>
            <a:pPr algn="ctr">
              <a:defRPr/>
            </a:pPr>
            <a:r>
              <a:rPr lang="en-US" altLang="zh-CN" sz="2800" b="1">
                <a:latin typeface="Times New Roman" charset="0"/>
                <a:ea typeface="宋体" charset="0"/>
                <a:cs typeface="宋体" charset="0"/>
              </a:rPr>
              <a:t>Lịch Hê-bơ-rơ và các sự kiện quan trọng</a:t>
            </a:r>
            <a:br>
              <a:rPr lang="en-US" altLang="zh-CN" sz="2800">
                <a:latin typeface="Arial Black" charset="0"/>
                <a:ea typeface="宋体" charset="0"/>
                <a:cs typeface="宋体" charset="0"/>
              </a:rPr>
            </a:br>
            <a:r>
              <a:rPr lang="en-US" altLang="zh-CN" sz="1800">
                <a:latin typeface="Times" charset="0"/>
                <a:ea typeface="宋体" charset="0"/>
                <a:cs typeface="宋体" charset="0"/>
              </a:rPr>
              <a:t>The Bible Visual Resource Book, 21; NIV Study Bible note on Exodus 12:2 (lower right)</a:t>
            </a:r>
            <a:endParaRPr lang="en-US" sz="1800">
              <a:latin typeface="Times" charset="0"/>
              <a:ea typeface="宋体" charset="0"/>
              <a:cs typeface="宋体" charset="0"/>
            </a:endParaRPr>
          </a:p>
        </p:txBody>
      </p:sp>
      <p:sp>
        <p:nvSpPr>
          <p:cNvPr id="391170" name="Text Box 3"/>
          <p:cNvSpPr txBox="1">
            <a:spLocks noChangeArrowheads="1"/>
          </p:cNvSpPr>
          <p:nvPr/>
        </p:nvSpPr>
        <p:spPr bwMode="auto">
          <a:xfrm>
            <a:off x="8305800" y="1524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111</a:t>
            </a:r>
          </a:p>
        </p:txBody>
      </p:sp>
      <p:pic>
        <p:nvPicPr>
          <p:cNvPr id="391171"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8200" y="1547813"/>
            <a:ext cx="7467600" cy="5334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p:txBody>
          <a:bodyPr/>
          <a:lstStyle/>
          <a:p>
            <a:pPr algn="ctr">
              <a:defRPr/>
            </a:pPr>
            <a:r>
              <a:rPr lang="en-US" altLang="zh-CN" sz="3600" b="1">
                <a:latin typeface="Times New Roman" charset="0"/>
                <a:ea typeface="宋体" charset="0"/>
                <a:cs typeface="宋体" charset="0"/>
              </a:rPr>
              <a:t>Giải nghĩa và</a:t>
            </a:r>
            <a:br>
              <a:rPr lang="en-US" altLang="zh-CN" sz="3600" b="1">
                <a:latin typeface="Times New Roman" charset="0"/>
                <a:ea typeface="宋体" charset="0"/>
                <a:cs typeface="宋体" charset="0"/>
              </a:rPr>
            </a:br>
            <a:r>
              <a:rPr lang="en-US" altLang="zh-CN" sz="3600" b="1">
                <a:latin typeface="Times New Roman" charset="0"/>
                <a:ea typeface="宋体" charset="0"/>
                <a:cs typeface="宋体" charset="0"/>
              </a:rPr>
              <a:t>giảng Văn chương Luật pháp</a:t>
            </a:r>
            <a:r>
              <a:rPr lang="en-US" altLang="zh-CN" sz="3600" b="1">
                <a:latin typeface="Arial Black" charset="0"/>
                <a:ea typeface="宋体" charset="0"/>
                <a:cs typeface="宋体" charset="0"/>
              </a:rPr>
              <a:t> </a:t>
            </a:r>
            <a:endParaRPr lang="en-US" sz="3600">
              <a:latin typeface="Arial Black" charset="0"/>
              <a:ea typeface="宋体" charset="0"/>
              <a:cs typeface="宋体" charset="0"/>
            </a:endParaRPr>
          </a:p>
        </p:txBody>
      </p:sp>
      <p:sp>
        <p:nvSpPr>
          <p:cNvPr id="393218" name="Text Box 4"/>
          <p:cNvSpPr txBox="1">
            <a:spLocks noChangeArrowheads="1"/>
          </p:cNvSpPr>
          <p:nvPr/>
        </p:nvSpPr>
        <p:spPr bwMode="auto">
          <a:xfrm>
            <a:off x="7688263" y="152400"/>
            <a:ext cx="1303337"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112-113</a:t>
            </a:r>
          </a:p>
        </p:txBody>
      </p:sp>
      <p:sp>
        <p:nvSpPr>
          <p:cNvPr id="206853" name="Rectangle 5"/>
          <p:cNvSpPr>
            <a:spLocks noChangeArrowheads="1"/>
          </p:cNvSpPr>
          <p:nvPr/>
        </p:nvSpPr>
        <p:spPr bwMode="auto">
          <a:xfrm>
            <a:off x="609600" y="1981200"/>
            <a:ext cx="8066088" cy="432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Clr>
                <a:schemeClr val="hlink"/>
              </a:buClr>
              <a:buFontTx/>
              <a:buChar char="•"/>
            </a:pPr>
            <a:r>
              <a:rPr kumimoji="1" lang="en-US" altLang="zh-CN" sz="3200">
                <a:latin typeface="Times" charset="0"/>
                <a:ea typeface="宋体" charset="0"/>
                <a:cs typeface="宋体" charset="0"/>
              </a:rPr>
              <a:t>1.	</a:t>
            </a:r>
            <a:r>
              <a:rPr kumimoji="1" lang="en-US" altLang="zh-CN" sz="3200" u="sng">
                <a:latin typeface="Times" charset="0"/>
                <a:ea typeface="宋体" charset="0"/>
                <a:cs typeface="宋体" charset="0"/>
              </a:rPr>
              <a:t>Giải nghĩa</a:t>
            </a:r>
            <a:r>
              <a:rPr kumimoji="1" lang="en-US" altLang="zh-CN" sz="3200">
                <a:latin typeface="Times" charset="0"/>
                <a:ea typeface="宋体" charset="0"/>
                <a:cs typeface="宋体" charset="0"/>
              </a:rPr>
              <a:t>: Nghiên cứu </a:t>
            </a:r>
            <a:r>
              <a:rPr kumimoji="1" lang="en-US" altLang="zh-CN" sz="3200" i="1">
                <a:latin typeface="Times" charset="0"/>
                <a:ea typeface="宋体" charset="0"/>
                <a:cs typeface="宋体" charset="0"/>
              </a:rPr>
              <a:t>ý định đằng sau</a:t>
            </a:r>
            <a:r>
              <a:rPr kumimoji="1" lang="en-US" altLang="zh-CN" sz="3200">
                <a:latin typeface="Times" charset="0"/>
                <a:ea typeface="宋体" charset="0"/>
                <a:cs typeface="宋体" charset="0"/>
              </a:rPr>
              <a:t> mệnh lệnh của luật pháp, đặt câu hỏi, “Vì sao mệnh lệnh này được đưa ra cho Israel?”</a:t>
            </a:r>
          </a:p>
          <a:p>
            <a:pPr marL="342900" indent="-342900">
              <a:spcBef>
                <a:spcPct val="20000"/>
              </a:spcBef>
              <a:buClr>
                <a:schemeClr val="hlink"/>
              </a:buClr>
              <a:buFontTx/>
              <a:buChar char="•"/>
            </a:pPr>
            <a:r>
              <a:rPr kumimoji="1" lang="en-US" altLang="zh-CN" sz="3200">
                <a:latin typeface="Times" charset="0"/>
                <a:ea typeface="宋体" charset="0"/>
                <a:cs typeface="宋体" charset="0"/>
              </a:rPr>
              <a:t>2.	</a:t>
            </a:r>
            <a:r>
              <a:rPr kumimoji="1" lang="en-US" altLang="zh-CN" sz="3200" u="sng">
                <a:latin typeface="Times" charset="0"/>
                <a:ea typeface="宋体" charset="0"/>
                <a:cs typeface="宋体" charset="0"/>
              </a:rPr>
              <a:t>Lập nguyên tắc</a:t>
            </a:r>
            <a:r>
              <a:rPr kumimoji="1" lang="en-US" altLang="zh-CN" sz="3200">
                <a:latin typeface="Times" charset="0"/>
                <a:ea typeface="宋体" charset="0"/>
                <a:cs typeface="宋体" charset="0"/>
              </a:rPr>
              <a:t>: phát biểu ý định của luật pháp theo hình thức một </a:t>
            </a:r>
            <a:r>
              <a:rPr kumimoji="1" lang="en-US" altLang="zh-CN" sz="3200" i="1">
                <a:latin typeface="Times" charset="0"/>
                <a:ea typeface="宋体" charset="0"/>
                <a:cs typeface="宋体" charset="0"/>
              </a:rPr>
              <a:t>nguyên tắc chung.</a:t>
            </a:r>
            <a:endParaRPr kumimoji="1" lang="en-US" altLang="zh-CN" sz="3200">
              <a:latin typeface="Times" charset="0"/>
              <a:ea typeface="宋体" charset="0"/>
              <a:cs typeface="宋体" charset="0"/>
            </a:endParaRPr>
          </a:p>
          <a:p>
            <a:pPr marL="342900" indent="-342900">
              <a:spcBef>
                <a:spcPct val="20000"/>
              </a:spcBef>
              <a:buClr>
                <a:schemeClr val="hlink"/>
              </a:buClr>
              <a:buFontTx/>
              <a:buChar char="•"/>
            </a:pPr>
            <a:r>
              <a:rPr kumimoji="1" lang="en-US" altLang="zh-CN" sz="3200">
                <a:latin typeface="Times" charset="0"/>
                <a:ea typeface="宋体" charset="0"/>
                <a:cs typeface="宋体" charset="0"/>
              </a:rPr>
              <a:t>3.	</a:t>
            </a:r>
            <a:r>
              <a:rPr kumimoji="1" lang="en-US" altLang="zh-CN" sz="3200" u="sng">
                <a:latin typeface="Times" charset="0"/>
                <a:ea typeface="宋体" charset="0"/>
                <a:cs typeface="宋体" charset="0"/>
              </a:rPr>
              <a:t>Áp dụng</a:t>
            </a:r>
            <a:r>
              <a:rPr kumimoji="1" lang="en-US" altLang="zh-CN" sz="3200">
                <a:latin typeface="Times" charset="0"/>
                <a:ea typeface="宋体" charset="0"/>
                <a:cs typeface="宋体" charset="0"/>
              </a:rPr>
              <a:t>: Cho thấy thế nào nguyên tắc này liên hệ tới một tình huống tương tự hiện thời.</a:t>
            </a:r>
            <a:endParaRPr kumimoji="1" lang="en-US" sz="32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6853">
                                            <p:txEl>
                                              <p:pRg st="0" end="0"/>
                                            </p:txEl>
                                          </p:spTgt>
                                        </p:tgtEl>
                                        <p:attrNameLst>
                                          <p:attrName>style.visibility</p:attrName>
                                        </p:attrNameLst>
                                      </p:cBhvr>
                                      <p:to>
                                        <p:strVal val="visible"/>
                                      </p:to>
                                    </p:set>
                                    <p:anim calcmode="lin" valueType="num">
                                      <p:cBhvr additive="base">
                                        <p:cTn id="7" dur="500" fill="hold"/>
                                        <p:tgtEl>
                                          <p:spTgt spid="20685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685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6853">
                                            <p:txEl>
                                              <p:pRg st="1" end="1"/>
                                            </p:txEl>
                                          </p:spTgt>
                                        </p:tgtEl>
                                        <p:attrNameLst>
                                          <p:attrName>style.visibility</p:attrName>
                                        </p:attrNameLst>
                                      </p:cBhvr>
                                      <p:to>
                                        <p:strVal val="visible"/>
                                      </p:to>
                                    </p:set>
                                    <p:anim calcmode="lin" valueType="num">
                                      <p:cBhvr additive="base">
                                        <p:cTn id="13" dur="500" fill="hold"/>
                                        <p:tgtEl>
                                          <p:spTgt spid="20685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685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6853">
                                            <p:txEl>
                                              <p:pRg st="2" end="2"/>
                                            </p:txEl>
                                          </p:spTgt>
                                        </p:tgtEl>
                                        <p:attrNameLst>
                                          <p:attrName>style.visibility</p:attrName>
                                        </p:attrNameLst>
                                      </p:cBhvr>
                                      <p:to>
                                        <p:strVal val="visible"/>
                                      </p:to>
                                    </p:set>
                                    <p:anim calcmode="lin" valueType="num">
                                      <p:cBhvr additive="base">
                                        <p:cTn id="19" dur="500" fill="hold"/>
                                        <p:tgtEl>
                                          <p:spTgt spid="20685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685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3" grpId="0" build="p"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2"/>
          <p:cNvSpPr>
            <a:spLocks noChangeArrowheads="1"/>
          </p:cNvSpPr>
          <p:nvPr/>
        </p:nvSpPr>
        <p:spPr bwMode="auto">
          <a:xfrm>
            <a:off x="-7620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286723" name="Rectangle 3"/>
          <p:cNvSpPr>
            <a:spLocks noChangeArrowheads="1"/>
          </p:cNvSpPr>
          <p:nvPr/>
        </p:nvSpPr>
        <p:spPr bwMode="auto">
          <a:xfrm>
            <a:off x="533400" y="5605463"/>
            <a:ext cx="7086600" cy="644525"/>
          </a:xfrm>
          <a:prstGeom prst="rect">
            <a:avLst/>
          </a:prstGeom>
          <a:noFill/>
          <a:ln w="57150">
            <a:solidFill>
              <a:schemeClr val="bg1"/>
            </a:solidFill>
            <a:miter lim="800000"/>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Times New Roman" pitchFamily="18" charset="0"/>
              <a:ea typeface="ＭＳ Ｐゴシック" pitchFamily="34" charset="-128"/>
              <a:cs typeface="+mn-cs"/>
            </a:endParaRPr>
          </a:p>
        </p:txBody>
      </p:sp>
      <p:sp>
        <p:nvSpPr>
          <p:cNvPr id="286724" name="Line 4"/>
          <p:cNvSpPr>
            <a:spLocks noChangeShapeType="1"/>
          </p:cNvSpPr>
          <p:nvPr/>
        </p:nvSpPr>
        <p:spPr bwMode="auto">
          <a:xfrm>
            <a:off x="3733800" y="5638800"/>
            <a:ext cx="0" cy="685800"/>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286725" name="Text Box 5"/>
          <p:cNvSpPr txBox="1">
            <a:spLocks noChangeArrowheads="1"/>
          </p:cNvSpPr>
          <p:nvPr/>
        </p:nvSpPr>
        <p:spPr bwMode="auto">
          <a:xfrm>
            <a:off x="1981200" y="590550"/>
            <a:ext cx="1895475" cy="8540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spcBef>
                <a:spcPct val="50000"/>
              </a:spcBef>
              <a:defRPr/>
            </a:pPr>
            <a:r>
              <a:rPr lang="en-US" sz="2000" b="1">
                <a:solidFill>
                  <a:schemeClr val="bg1"/>
                </a:solidFill>
                <a:latin typeface="Arial" pitchFamily="34" charset="0"/>
                <a:ea typeface="ＭＳ Ｐゴシック" pitchFamily="34" charset="-128"/>
                <a:cs typeface="+mn-cs"/>
              </a:rPr>
              <a:t>Xuất Ai-cập</a:t>
            </a:r>
          </a:p>
          <a:p>
            <a:pPr algn="ctr" eaLnBrk="1" hangingPunct="1">
              <a:spcBef>
                <a:spcPct val="50000"/>
              </a:spcBef>
              <a:defRPr/>
            </a:pPr>
            <a:r>
              <a:rPr lang="en-US" sz="2000" b="1">
                <a:solidFill>
                  <a:schemeClr val="bg1"/>
                </a:solidFill>
                <a:latin typeface="Arial" pitchFamily="34" charset="0"/>
                <a:ea typeface="ＭＳ Ｐゴシック" pitchFamily="34" charset="-128"/>
                <a:cs typeface="+mn-cs"/>
              </a:rPr>
              <a:t>  1-18</a:t>
            </a:r>
          </a:p>
        </p:txBody>
      </p:sp>
      <p:sp>
        <p:nvSpPr>
          <p:cNvPr id="286726" name="Line 6"/>
          <p:cNvSpPr>
            <a:spLocks noChangeShapeType="1"/>
          </p:cNvSpPr>
          <p:nvPr/>
        </p:nvSpPr>
        <p:spPr bwMode="auto">
          <a:xfrm flipV="1">
            <a:off x="4648200" y="547688"/>
            <a:ext cx="0" cy="914400"/>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grpSp>
        <p:nvGrpSpPr>
          <p:cNvPr id="395270" name="Group 7"/>
          <p:cNvGrpSpPr>
            <a:grpSpLocks/>
          </p:cNvGrpSpPr>
          <p:nvPr/>
        </p:nvGrpSpPr>
        <p:grpSpPr bwMode="auto">
          <a:xfrm>
            <a:off x="3733800" y="4953000"/>
            <a:ext cx="76200" cy="685800"/>
            <a:chOff x="2016" y="3120"/>
            <a:chExt cx="0" cy="864"/>
          </a:xfrm>
        </p:grpSpPr>
        <p:sp>
          <p:nvSpPr>
            <p:cNvPr id="286728" name="Line 8"/>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286729" name="Line 9"/>
            <p:cNvSpPr>
              <a:spLocks noChangeShapeType="1"/>
            </p:cNvSpPr>
            <p:nvPr/>
          </p:nvSpPr>
          <p:spPr bwMode="auto">
            <a:xfrm>
              <a:off x="2016" y="3552"/>
              <a:ext cx="0" cy="432"/>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grpSp>
      <p:sp>
        <p:nvSpPr>
          <p:cNvPr id="286730" name="Line 10"/>
          <p:cNvSpPr>
            <a:spLocks noChangeShapeType="1"/>
          </p:cNvSpPr>
          <p:nvPr/>
        </p:nvSpPr>
        <p:spPr bwMode="auto">
          <a:xfrm flipV="1">
            <a:off x="6018213" y="533400"/>
            <a:ext cx="1587" cy="914400"/>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286731" name="Text Box 11"/>
          <p:cNvSpPr txBox="1">
            <a:spLocks noChangeArrowheads="1"/>
          </p:cNvSpPr>
          <p:nvPr/>
        </p:nvSpPr>
        <p:spPr bwMode="auto">
          <a:xfrm>
            <a:off x="6172200" y="549275"/>
            <a:ext cx="2362200" cy="8540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spcBef>
                <a:spcPct val="50000"/>
              </a:spcBef>
              <a:defRPr/>
            </a:pPr>
            <a:r>
              <a:rPr lang="en-US" sz="2000" b="1">
                <a:solidFill>
                  <a:schemeClr val="bg1"/>
                </a:solidFill>
                <a:latin typeface="Arial" pitchFamily="34" charset="0"/>
                <a:ea typeface="ＭＳ Ｐゴシック" pitchFamily="34" charset="-128"/>
                <a:cs typeface="+mn-cs"/>
              </a:rPr>
              <a:t>Đền tạm</a:t>
            </a:r>
          </a:p>
          <a:p>
            <a:pPr algn="ctr" eaLnBrk="1" hangingPunct="1">
              <a:spcBef>
                <a:spcPct val="50000"/>
              </a:spcBef>
              <a:defRPr/>
            </a:pPr>
            <a:r>
              <a:rPr lang="en-US" sz="2000" b="1">
                <a:solidFill>
                  <a:schemeClr val="bg1"/>
                </a:solidFill>
                <a:latin typeface="Arial" pitchFamily="34" charset="0"/>
                <a:ea typeface="ＭＳ Ｐゴシック" pitchFamily="34" charset="-128"/>
                <a:cs typeface="+mn-cs"/>
              </a:rPr>
              <a:t> 25-40</a:t>
            </a:r>
          </a:p>
        </p:txBody>
      </p:sp>
      <p:sp>
        <p:nvSpPr>
          <p:cNvPr id="286732" name="Text Box 12"/>
          <p:cNvSpPr txBox="1">
            <a:spLocks noChangeArrowheads="1"/>
          </p:cNvSpPr>
          <p:nvPr/>
        </p:nvSpPr>
        <p:spPr bwMode="auto">
          <a:xfrm>
            <a:off x="4500563" y="590550"/>
            <a:ext cx="1655762" cy="8540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000" b="1">
                <a:solidFill>
                  <a:schemeClr val="bg1"/>
                </a:solidFill>
                <a:latin typeface="Arial" charset="0"/>
              </a:rPr>
              <a:t>Luật pháp</a:t>
            </a:r>
          </a:p>
          <a:p>
            <a:pPr algn="ctr" eaLnBrk="1" hangingPunct="1">
              <a:spcBef>
                <a:spcPct val="50000"/>
              </a:spcBef>
              <a:defRPr/>
            </a:pPr>
            <a:r>
              <a:rPr lang="en-US" sz="2000" b="1">
                <a:solidFill>
                  <a:schemeClr val="bg1"/>
                </a:solidFill>
                <a:latin typeface="Arial" charset="0"/>
              </a:rPr>
              <a:t>    19-24</a:t>
            </a:r>
          </a:p>
        </p:txBody>
      </p:sp>
      <p:grpSp>
        <p:nvGrpSpPr>
          <p:cNvPr id="395274" name="Group 13"/>
          <p:cNvGrpSpPr>
            <a:grpSpLocks/>
          </p:cNvGrpSpPr>
          <p:nvPr/>
        </p:nvGrpSpPr>
        <p:grpSpPr bwMode="auto">
          <a:xfrm flipH="1">
            <a:off x="5105400" y="4953000"/>
            <a:ext cx="150813" cy="685800"/>
            <a:chOff x="2016" y="3120"/>
            <a:chExt cx="0" cy="864"/>
          </a:xfrm>
        </p:grpSpPr>
        <p:sp>
          <p:nvSpPr>
            <p:cNvPr id="286734" name="Line 14"/>
            <p:cNvSpPr>
              <a:spLocks noChangeShapeType="1"/>
            </p:cNvSpPr>
            <p:nvPr/>
          </p:nvSpPr>
          <p:spPr bwMode="auto">
            <a:xfrm>
              <a:off x="2147483647" y="3120"/>
              <a:ext cx="0" cy="432"/>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286735" name="Line 15"/>
            <p:cNvSpPr>
              <a:spLocks noChangeShapeType="1"/>
            </p:cNvSpPr>
            <p:nvPr/>
          </p:nvSpPr>
          <p:spPr bwMode="auto">
            <a:xfrm>
              <a:off x="2147483647" y="3552"/>
              <a:ext cx="0" cy="432"/>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grpSp>
      <p:sp>
        <p:nvSpPr>
          <p:cNvPr id="286736" name="Text Box 16"/>
          <p:cNvSpPr txBox="1">
            <a:spLocks noChangeArrowheads="1"/>
          </p:cNvSpPr>
          <p:nvPr/>
        </p:nvSpPr>
        <p:spPr bwMode="auto">
          <a:xfrm>
            <a:off x="1219200" y="5043488"/>
            <a:ext cx="1895475" cy="3968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spcBef>
                <a:spcPct val="50000"/>
              </a:spcBef>
              <a:defRPr/>
            </a:pPr>
            <a:r>
              <a:rPr lang="en-US" sz="2000" b="1">
                <a:solidFill>
                  <a:schemeClr val="bg1"/>
                </a:solidFill>
                <a:latin typeface="Arial" pitchFamily="34" charset="0"/>
                <a:ea typeface="ＭＳ Ｐゴシック" pitchFamily="34" charset="-128"/>
                <a:cs typeface="+mn-cs"/>
              </a:rPr>
              <a:t>Năng quyền</a:t>
            </a:r>
          </a:p>
        </p:txBody>
      </p:sp>
      <p:sp>
        <p:nvSpPr>
          <p:cNvPr id="286737" name="Text Box 17"/>
          <p:cNvSpPr txBox="1">
            <a:spLocks noChangeArrowheads="1"/>
          </p:cNvSpPr>
          <p:nvPr/>
        </p:nvSpPr>
        <p:spPr bwMode="auto">
          <a:xfrm>
            <a:off x="5562600" y="5043488"/>
            <a:ext cx="1524000" cy="3968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spcBef>
                <a:spcPct val="50000"/>
              </a:spcBef>
              <a:defRPr/>
            </a:pPr>
            <a:r>
              <a:rPr lang="en-US" sz="2000" b="1">
                <a:solidFill>
                  <a:schemeClr val="bg1"/>
                </a:solidFill>
                <a:latin typeface="Arial" pitchFamily="34" charset="0"/>
                <a:ea typeface="ＭＳ Ｐゴシック" pitchFamily="34" charset="-128"/>
                <a:cs typeface="+mn-cs"/>
              </a:rPr>
              <a:t>Hiện diện</a:t>
            </a:r>
          </a:p>
        </p:txBody>
      </p:sp>
      <p:sp>
        <p:nvSpPr>
          <p:cNvPr id="286738" name="Text Box 18"/>
          <p:cNvSpPr txBox="1">
            <a:spLocks noChangeArrowheads="1"/>
          </p:cNvSpPr>
          <p:nvPr/>
        </p:nvSpPr>
        <p:spPr bwMode="auto">
          <a:xfrm>
            <a:off x="3687763" y="5084763"/>
            <a:ext cx="1676400" cy="3968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000" b="1">
                <a:solidFill>
                  <a:schemeClr val="bg1"/>
                </a:solidFill>
                <a:latin typeface="Arial" charset="0"/>
              </a:rPr>
              <a:t>Giáo huấn</a:t>
            </a:r>
          </a:p>
        </p:txBody>
      </p:sp>
      <p:sp>
        <p:nvSpPr>
          <p:cNvPr id="286739" name="Text Box 19"/>
          <p:cNvSpPr txBox="1">
            <a:spLocks noChangeArrowheads="1"/>
          </p:cNvSpPr>
          <p:nvPr/>
        </p:nvSpPr>
        <p:spPr bwMode="auto">
          <a:xfrm rot="-4487607">
            <a:off x="-322262" y="3235325"/>
            <a:ext cx="28956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spcBef>
                <a:spcPct val="50000"/>
              </a:spcBef>
              <a:defRPr/>
            </a:pPr>
            <a:r>
              <a:rPr lang="en-US" b="1">
                <a:solidFill>
                  <a:schemeClr val="bg1"/>
                </a:solidFill>
                <a:latin typeface="Arial" pitchFamily="34" charset="0"/>
                <a:ea typeface="ＭＳ Ｐゴシック" pitchFamily="34" charset="-128"/>
                <a:cs typeface="+mn-cs"/>
              </a:rPr>
              <a:t>Cảnh khổ cực  1</a:t>
            </a:r>
          </a:p>
        </p:txBody>
      </p:sp>
      <p:sp>
        <p:nvSpPr>
          <p:cNvPr id="286740" name="Text Box 20"/>
          <p:cNvSpPr txBox="1">
            <a:spLocks noChangeArrowheads="1"/>
          </p:cNvSpPr>
          <p:nvPr/>
        </p:nvSpPr>
        <p:spPr bwMode="auto">
          <a:xfrm rot="-4517303">
            <a:off x="214313" y="3197225"/>
            <a:ext cx="30734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spcBef>
                <a:spcPct val="50000"/>
              </a:spcBef>
              <a:defRPr/>
            </a:pPr>
            <a:r>
              <a:rPr lang="en-US" b="1">
                <a:solidFill>
                  <a:schemeClr val="bg1"/>
                </a:solidFill>
                <a:latin typeface="Arial" pitchFamily="34" charset="0"/>
                <a:ea typeface="ＭＳ Ｐゴシック" pitchFamily="34" charset="-128"/>
                <a:cs typeface="+mn-cs"/>
              </a:rPr>
              <a:t>Môi-se 2-6</a:t>
            </a:r>
          </a:p>
        </p:txBody>
      </p:sp>
      <p:sp>
        <p:nvSpPr>
          <p:cNvPr id="286741" name="Text Box 21"/>
          <p:cNvSpPr txBox="1">
            <a:spLocks noChangeArrowheads="1"/>
          </p:cNvSpPr>
          <p:nvPr/>
        </p:nvSpPr>
        <p:spPr bwMode="auto">
          <a:xfrm rot="-4491384">
            <a:off x="571500" y="3040063"/>
            <a:ext cx="3368675"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b="1">
                <a:solidFill>
                  <a:schemeClr val="bg1"/>
                </a:solidFill>
                <a:latin typeface="Arial" charset="0"/>
              </a:rPr>
              <a:t>Các tai vạ 7-10</a:t>
            </a:r>
          </a:p>
        </p:txBody>
      </p:sp>
      <p:sp>
        <p:nvSpPr>
          <p:cNvPr id="286742" name="Text Box 22"/>
          <p:cNvSpPr txBox="1">
            <a:spLocks noChangeArrowheads="1"/>
          </p:cNvSpPr>
          <p:nvPr/>
        </p:nvSpPr>
        <p:spPr bwMode="auto">
          <a:xfrm rot="-4478454">
            <a:off x="1003300" y="3497263"/>
            <a:ext cx="3368675"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lvl="1" eaLnBrk="1" hangingPunct="1">
              <a:spcBef>
                <a:spcPct val="50000"/>
              </a:spcBef>
              <a:defRPr/>
            </a:pPr>
            <a:r>
              <a:rPr lang="en-US" b="1">
                <a:solidFill>
                  <a:schemeClr val="bg1"/>
                </a:solidFill>
                <a:latin typeface="Arial" pitchFamily="34" charset="0"/>
                <a:ea typeface="ＭＳ Ｐゴシック" pitchFamily="34" charset="-128"/>
                <a:cs typeface="+mn-cs"/>
              </a:rPr>
              <a:t>Lễ Vượt qua 11-13</a:t>
            </a:r>
          </a:p>
        </p:txBody>
      </p:sp>
      <p:sp>
        <p:nvSpPr>
          <p:cNvPr id="286743" name="Text Box 23"/>
          <p:cNvSpPr txBox="1">
            <a:spLocks noChangeArrowheads="1"/>
          </p:cNvSpPr>
          <p:nvPr/>
        </p:nvSpPr>
        <p:spPr bwMode="auto">
          <a:xfrm rot="-4503617">
            <a:off x="1579562" y="3495676"/>
            <a:ext cx="3368675"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lvl="1" eaLnBrk="1" hangingPunct="1">
              <a:spcBef>
                <a:spcPct val="50000"/>
              </a:spcBef>
              <a:defRPr/>
            </a:pPr>
            <a:r>
              <a:rPr lang="en-US" b="1">
                <a:solidFill>
                  <a:schemeClr val="bg1"/>
                </a:solidFill>
                <a:latin typeface="Arial" pitchFamily="34" charset="0"/>
                <a:ea typeface="ＭＳ Ｐゴシック" pitchFamily="34" charset="-128"/>
                <a:cs typeface="+mn-cs"/>
              </a:rPr>
              <a:t>Biển Đỏ 14-15</a:t>
            </a:r>
          </a:p>
        </p:txBody>
      </p:sp>
      <p:sp>
        <p:nvSpPr>
          <p:cNvPr id="286744" name="Line 24"/>
          <p:cNvSpPr>
            <a:spLocks noChangeShapeType="1"/>
          </p:cNvSpPr>
          <p:nvPr/>
        </p:nvSpPr>
        <p:spPr bwMode="auto">
          <a:xfrm flipH="1">
            <a:off x="5334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286745" name="Line 25"/>
          <p:cNvSpPr>
            <a:spLocks noChangeShapeType="1"/>
          </p:cNvSpPr>
          <p:nvPr/>
        </p:nvSpPr>
        <p:spPr bwMode="auto">
          <a:xfrm flipH="1">
            <a:off x="10668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286746" name="Line 26"/>
          <p:cNvSpPr>
            <a:spLocks noChangeShapeType="1"/>
          </p:cNvSpPr>
          <p:nvPr/>
        </p:nvSpPr>
        <p:spPr bwMode="auto">
          <a:xfrm flipH="1">
            <a:off x="16002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286747" name="Line 27"/>
          <p:cNvSpPr>
            <a:spLocks noChangeShapeType="1"/>
          </p:cNvSpPr>
          <p:nvPr/>
        </p:nvSpPr>
        <p:spPr bwMode="auto">
          <a:xfrm flipH="1">
            <a:off x="21336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286748" name="Line 28"/>
          <p:cNvSpPr>
            <a:spLocks noChangeShapeType="1"/>
          </p:cNvSpPr>
          <p:nvPr/>
        </p:nvSpPr>
        <p:spPr bwMode="auto">
          <a:xfrm flipH="1">
            <a:off x="2667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286749" name="Line 29"/>
          <p:cNvSpPr>
            <a:spLocks noChangeShapeType="1"/>
          </p:cNvSpPr>
          <p:nvPr/>
        </p:nvSpPr>
        <p:spPr bwMode="auto">
          <a:xfrm flipH="1">
            <a:off x="37338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286750" name="Line 30"/>
          <p:cNvSpPr>
            <a:spLocks noChangeShapeType="1"/>
          </p:cNvSpPr>
          <p:nvPr/>
        </p:nvSpPr>
        <p:spPr bwMode="auto">
          <a:xfrm flipH="1">
            <a:off x="44196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286751" name="Line 31"/>
          <p:cNvSpPr>
            <a:spLocks noChangeShapeType="1"/>
          </p:cNvSpPr>
          <p:nvPr/>
        </p:nvSpPr>
        <p:spPr bwMode="auto">
          <a:xfrm flipH="1">
            <a:off x="5103813"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286752" name="Line 32"/>
          <p:cNvSpPr>
            <a:spLocks noChangeShapeType="1"/>
          </p:cNvSpPr>
          <p:nvPr/>
        </p:nvSpPr>
        <p:spPr bwMode="auto">
          <a:xfrm flipH="1">
            <a:off x="58674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286753" name="Line 33"/>
          <p:cNvSpPr>
            <a:spLocks noChangeShapeType="1"/>
          </p:cNvSpPr>
          <p:nvPr/>
        </p:nvSpPr>
        <p:spPr bwMode="auto">
          <a:xfrm flipH="1">
            <a:off x="67818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286754" name="Line 34"/>
          <p:cNvSpPr>
            <a:spLocks noChangeShapeType="1"/>
          </p:cNvSpPr>
          <p:nvPr/>
        </p:nvSpPr>
        <p:spPr bwMode="auto">
          <a:xfrm flipH="1">
            <a:off x="7620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286755" name="Text Box 35"/>
          <p:cNvSpPr txBox="1">
            <a:spLocks noChangeArrowheads="1"/>
          </p:cNvSpPr>
          <p:nvPr/>
        </p:nvSpPr>
        <p:spPr bwMode="auto">
          <a:xfrm rot="-4503617">
            <a:off x="2632869" y="3383757"/>
            <a:ext cx="3538537"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lvl="1" eaLnBrk="1" hangingPunct="1">
              <a:spcBef>
                <a:spcPct val="50000"/>
              </a:spcBef>
              <a:defRPr/>
            </a:pPr>
            <a:r>
              <a:rPr lang="en-US" b="1">
                <a:solidFill>
                  <a:schemeClr val="bg1"/>
                </a:solidFill>
                <a:latin typeface="Arial" pitchFamily="34" charset="0"/>
                <a:ea typeface="ＭＳ Ｐゴシック" pitchFamily="34" charset="-128"/>
                <a:cs typeface="+mn-cs"/>
              </a:rPr>
              <a:t>Giao ước 19-20</a:t>
            </a:r>
          </a:p>
        </p:txBody>
      </p:sp>
      <p:sp>
        <p:nvSpPr>
          <p:cNvPr id="286756" name="Text Box 36"/>
          <p:cNvSpPr txBox="1">
            <a:spLocks noChangeArrowheads="1"/>
          </p:cNvSpPr>
          <p:nvPr/>
        </p:nvSpPr>
        <p:spPr bwMode="auto">
          <a:xfrm rot="-4503617">
            <a:off x="3179763" y="3211513"/>
            <a:ext cx="385445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lvl="1" eaLnBrk="1" hangingPunct="1">
              <a:spcBef>
                <a:spcPct val="50000"/>
              </a:spcBef>
              <a:defRPr/>
            </a:pPr>
            <a:r>
              <a:rPr lang="en-US" b="1">
                <a:solidFill>
                  <a:schemeClr val="bg1"/>
                </a:solidFill>
                <a:latin typeface="Arial" pitchFamily="34" charset="0"/>
                <a:ea typeface="ＭＳ Ｐゴシック" pitchFamily="34" charset="-128"/>
                <a:cs typeface="+mn-cs"/>
              </a:rPr>
              <a:t>Mệnh lệnh 21-24</a:t>
            </a:r>
          </a:p>
        </p:txBody>
      </p:sp>
      <p:sp>
        <p:nvSpPr>
          <p:cNvPr id="286757" name="Text Box 37"/>
          <p:cNvSpPr txBox="1">
            <a:spLocks noChangeArrowheads="1"/>
          </p:cNvSpPr>
          <p:nvPr/>
        </p:nvSpPr>
        <p:spPr bwMode="auto">
          <a:xfrm rot="-4567501">
            <a:off x="4066382" y="3636169"/>
            <a:ext cx="3059112"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lvl="1" eaLnBrk="1" hangingPunct="1">
              <a:spcBef>
                <a:spcPct val="50000"/>
              </a:spcBef>
              <a:defRPr/>
            </a:pPr>
            <a:r>
              <a:rPr lang="en-US" b="1">
                <a:solidFill>
                  <a:schemeClr val="bg1"/>
                </a:solidFill>
                <a:latin typeface="Arial" pitchFamily="34" charset="0"/>
                <a:ea typeface="ＭＳ Ｐゴシック" pitchFamily="34" charset="-128"/>
                <a:cs typeface="+mn-cs"/>
              </a:rPr>
              <a:t>Thiết kế 25-31</a:t>
            </a:r>
          </a:p>
        </p:txBody>
      </p:sp>
      <p:sp>
        <p:nvSpPr>
          <p:cNvPr id="286758" name="Text Box 38"/>
          <p:cNvSpPr txBox="1">
            <a:spLocks noChangeArrowheads="1"/>
          </p:cNvSpPr>
          <p:nvPr/>
        </p:nvSpPr>
        <p:spPr bwMode="auto">
          <a:xfrm rot="-4567501">
            <a:off x="4723606" y="3393282"/>
            <a:ext cx="3573463"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ＭＳ Ｐゴシック" charset="0"/>
                <a:cs typeface="ＭＳ Ｐゴシック" charset="0"/>
              </a:defRPr>
            </a:lvl1pPr>
            <a:lvl2pPr>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1" eaLnBrk="1" hangingPunct="1">
              <a:spcBef>
                <a:spcPct val="50000"/>
              </a:spcBef>
              <a:defRPr/>
            </a:pPr>
            <a:r>
              <a:rPr lang="en-US" b="1">
                <a:solidFill>
                  <a:schemeClr val="bg1"/>
                </a:solidFill>
                <a:latin typeface="Arial" charset="0"/>
              </a:rPr>
              <a:t>Bội giáo 32-34</a:t>
            </a:r>
          </a:p>
        </p:txBody>
      </p:sp>
      <p:sp>
        <p:nvSpPr>
          <p:cNvPr id="286759" name="Text Box 39"/>
          <p:cNvSpPr txBox="1">
            <a:spLocks noChangeArrowheads="1"/>
          </p:cNvSpPr>
          <p:nvPr/>
        </p:nvSpPr>
        <p:spPr bwMode="auto">
          <a:xfrm rot="-4567501">
            <a:off x="5684043" y="3371057"/>
            <a:ext cx="3573463"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lvl="1" eaLnBrk="1" hangingPunct="1">
              <a:spcBef>
                <a:spcPct val="50000"/>
              </a:spcBef>
              <a:defRPr/>
            </a:pPr>
            <a:r>
              <a:rPr lang="en-US" b="1">
                <a:solidFill>
                  <a:schemeClr val="bg1"/>
                </a:solidFill>
                <a:latin typeface="Arial" pitchFamily="34" charset="0"/>
                <a:ea typeface="ＭＳ Ｐゴシック" pitchFamily="34" charset="-128"/>
                <a:cs typeface="+mn-cs"/>
              </a:rPr>
              <a:t>Cung hiến 35-40</a:t>
            </a:r>
          </a:p>
        </p:txBody>
      </p:sp>
      <p:sp>
        <p:nvSpPr>
          <p:cNvPr id="286760" name="Text Box 40"/>
          <p:cNvSpPr txBox="1">
            <a:spLocks noChangeArrowheads="1"/>
          </p:cNvSpPr>
          <p:nvPr/>
        </p:nvSpPr>
        <p:spPr bwMode="auto">
          <a:xfrm rot="-4503617">
            <a:off x="2228850" y="3360738"/>
            <a:ext cx="3368675" cy="8223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lvl="1" eaLnBrk="1" hangingPunct="1">
              <a:spcBef>
                <a:spcPct val="50000"/>
              </a:spcBef>
              <a:defRPr/>
            </a:pPr>
            <a:r>
              <a:rPr lang="en-US" b="1">
                <a:solidFill>
                  <a:schemeClr val="bg1"/>
                </a:solidFill>
                <a:latin typeface="Arial" pitchFamily="34" charset="0"/>
                <a:ea typeface="ＭＳ Ｐゴシック" pitchFamily="34" charset="-128"/>
                <a:cs typeface="+mn-cs"/>
              </a:rPr>
              <a:t>Sự cung ứng 16-18</a:t>
            </a:r>
          </a:p>
        </p:txBody>
      </p:sp>
      <p:sp>
        <p:nvSpPr>
          <p:cNvPr id="286761" name="Line 41"/>
          <p:cNvSpPr>
            <a:spLocks noChangeShapeType="1"/>
          </p:cNvSpPr>
          <p:nvPr/>
        </p:nvSpPr>
        <p:spPr bwMode="auto">
          <a:xfrm flipH="1">
            <a:off x="32004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286762" name="Rectangle 42"/>
          <p:cNvSpPr>
            <a:spLocks noChangeArrowheads="1"/>
          </p:cNvSpPr>
          <p:nvPr/>
        </p:nvSpPr>
        <p:spPr bwMode="auto">
          <a:xfrm>
            <a:off x="533400" y="4953000"/>
            <a:ext cx="7086600" cy="644525"/>
          </a:xfrm>
          <a:prstGeom prst="rect">
            <a:avLst/>
          </a:prstGeom>
          <a:noFill/>
          <a:ln w="57150">
            <a:solidFill>
              <a:schemeClr val="bg1"/>
            </a:solidFill>
            <a:miter lim="800000"/>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Times New Roman" pitchFamily="18" charset="0"/>
              <a:ea typeface="ＭＳ Ｐゴシック" pitchFamily="34" charset="-128"/>
              <a:cs typeface="+mn-cs"/>
            </a:endParaRPr>
          </a:p>
        </p:txBody>
      </p:sp>
      <p:sp>
        <p:nvSpPr>
          <p:cNvPr id="286763" name="Rectangle 43"/>
          <p:cNvSpPr>
            <a:spLocks noChangeArrowheads="1"/>
          </p:cNvSpPr>
          <p:nvPr/>
        </p:nvSpPr>
        <p:spPr bwMode="auto">
          <a:xfrm>
            <a:off x="1447800" y="533400"/>
            <a:ext cx="7086600" cy="938213"/>
          </a:xfrm>
          <a:prstGeom prst="rect">
            <a:avLst/>
          </a:prstGeom>
          <a:noFill/>
          <a:ln w="57150">
            <a:solidFill>
              <a:schemeClr val="bg1"/>
            </a:solidFill>
            <a:miter lim="800000"/>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Times New Roman" pitchFamily="18" charset="0"/>
              <a:ea typeface="ＭＳ Ｐゴシック" pitchFamily="34" charset="-128"/>
              <a:cs typeface="+mn-cs"/>
            </a:endParaRPr>
          </a:p>
        </p:txBody>
      </p:sp>
      <p:sp>
        <p:nvSpPr>
          <p:cNvPr id="286764" name="Text Box 44"/>
          <p:cNvSpPr txBox="1">
            <a:spLocks noChangeArrowheads="1"/>
          </p:cNvSpPr>
          <p:nvPr/>
        </p:nvSpPr>
        <p:spPr bwMode="auto">
          <a:xfrm>
            <a:off x="838200" y="5638800"/>
            <a:ext cx="25146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spcBef>
                <a:spcPct val="50000"/>
              </a:spcBef>
              <a:defRPr/>
            </a:pPr>
            <a:r>
              <a:rPr lang="en-US" b="1">
                <a:solidFill>
                  <a:schemeClr val="bg1"/>
                </a:solidFill>
                <a:latin typeface="Arial" pitchFamily="34" charset="0"/>
                <a:ea typeface="ＭＳ Ｐゴシック" pitchFamily="34" charset="-128"/>
                <a:cs typeface="+mn-cs"/>
              </a:rPr>
              <a:t>Giải cứu</a:t>
            </a:r>
          </a:p>
        </p:txBody>
      </p:sp>
      <p:sp>
        <p:nvSpPr>
          <p:cNvPr id="286765" name="Text Box 45"/>
          <p:cNvSpPr txBox="1">
            <a:spLocks noChangeArrowheads="1"/>
          </p:cNvSpPr>
          <p:nvPr/>
        </p:nvSpPr>
        <p:spPr bwMode="auto">
          <a:xfrm>
            <a:off x="4572000" y="5668963"/>
            <a:ext cx="22098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spcBef>
                <a:spcPct val="50000"/>
              </a:spcBef>
              <a:defRPr/>
            </a:pPr>
            <a:r>
              <a:rPr lang="en-US" b="1">
                <a:solidFill>
                  <a:schemeClr val="bg1"/>
                </a:solidFill>
                <a:latin typeface="Arial" pitchFamily="34" charset="0"/>
                <a:ea typeface="ＭＳ Ｐゴシック" pitchFamily="34" charset="-128"/>
                <a:cs typeface="+mn-cs"/>
              </a:rPr>
              <a:t>Tận hiến</a:t>
            </a:r>
          </a:p>
        </p:txBody>
      </p:sp>
      <p:sp>
        <p:nvSpPr>
          <p:cNvPr id="286766" name="Text Box 46"/>
          <p:cNvSpPr txBox="1">
            <a:spLocks noChangeArrowheads="1"/>
          </p:cNvSpPr>
          <p:nvPr/>
        </p:nvSpPr>
        <p:spPr bwMode="auto">
          <a:xfrm>
            <a:off x="381000" y="6216650"/>
            <a:ext cx="70866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b="1">
                <a:solidFill>
                  <a:srgbClr val="00FFFF"/>
                </a:solidFill>
                <a:latin typeface="Arial" charset="0"/>
              </a:rPr>
              <a:t>Christ:  Đấng Giải cứu chúng ta</a:t>
            </a:r>
          </a:p>
        </p:txBody>
      </p:sp>
      <p:sp>
        <p:nvSpPr>
          <p:cNvPr id="286767" name="Text Box 47"/>
          <p:cNvSpPr txBox="1">
            <a:spLocks noChangeArrowheads="1"/>
          </p:cNvSpPr>
          <p:nvPr/>
        </p:nvSpPr>
        <p:spPr bwMode="auto">
          <a:xfrm>
            <a:off x="3505200" y="6248400"/>
            <a:ext cx="4267200" cy="579438"/>
          </a:xfrm>
          <a:prstGeom prst="rect">
            <a:avLst/>
          </a:prstGeom>
          <a:noFill/>
          <a:ln>
            <a:noFill/>
          </a:ln>
          <a:effectLst>
            <a:outerShdw blurRad="63500" dist="29783" dir="1514402"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eaLnBrk="1" hangingPunct="1">
              <a:spcBef>
                <a:spcPct val="50000"/>
              </a:spcBef>
              <a:defRPr/>
            </a:pPr>
            <a:r>
              <a:rPr lang="en-US" b="1">
                <a:solidFill>
                  <a:srgbClr val="00FFFF"/>
                </a:solidFill>
                <a:latin typeface="Arial" pitchFamily="34" charset="0"/>
                <a:ea typeface="ＭＳ Ｐゴシック" pitchFamily="34" charset="-128"/>
                <a:cs typeface="+mn-cs"/>
              </a:rPr>
              <a:t>Xuất 12:13</a:t>
            </a:r>
            <a:r>
              <a:rPr lang="en-US" sz="3200" b="1">
                <a:solidFill>
                  <a:srgbClr val="00FFFF"/>
                </a:solidFill>
                <a:latin typeface="Times New Roman" pitchFamily="18" charset="0"/>
                <a:ea typeface="ＭＳ Ｐゴシック" pitchFamily="34" charset="-128"/>
                <a:cs typeface="+mn-cs"/>
              </a:rPr>
              <a:t> </a:t>
            </a:r>
          </a:p>
        </p:txBody>
      </p:sp>
      <p:sp>
        <p:nvSpPr>
          <p:cNvPr id="286768" name="Rectangle 48"/>
          <p:cNvSpPr>
            <a:spLocks noGrp="1" noChangeArrowheads="1"/>
          </p:cNvSpPr>
          <p:nvPr>
            <p:ph type="title" idx="4294967295"/>
          </p:nvPr>
        </p:nvSpPr>
        <p:spPr>
          <a:xfrm>
            <a:off x="0" y="0"/>
            <a:ext cx="7772400" cy="457200"/>
          </a:xfrm>
          <a:effectLst>
            <a:outerShdw blurRad="63500" dist="35921" dir="2700000" algn="ctr" rotWithShape="0">
              <a:srgbClr val="000000">
                <a:alpha val="74997"/>
              </a:srgbClr>
            </a:outerShdw>
          </a:effectLst>
        </p:spPr>
        <p:txBody>
          <a:bodyPr/>
          <a:lstStyle/>
          <a:p>
            <a:pPr algn="l" eaLnBrk="1" hangingPunct="1">
              <a:defRPr/>
            </a:pPr>
            <a:r>
              <a:rPr lang="en-US" sz="2400" i="1">
                <a:solidFill>
                  <a:schemeClr val="bg1"/>
                </a:solidFill>
                <a:latin typeface="Arial" charset="0"/>
                <a:ea typeface="ＭＳ Ｐゴシック" charset="0"/>
                <a:cs typeface="ＭＳ Ｐゴシック" charset="0"/>
              </a:rPr>
              <a:t>Biểu bảng khác của Xuất Ê-díp-tô Ký…</a:t>
            </a:r>
            <a:endParaRPr lang="en-US" sz="2800">
              <a:solidFill>
                <a:schemeClr val="bg1"/>
              </a:solidFill>
              <a:latin typeface="Arial"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286766"/>
                                        </p:tgtEl>
                                        <p:attrNameLst>
                                          <p:attrName>style.visibility</p:attrName>
                                        </p:attrNameLst>
                                      </p:cBhvr>
                                      <p:to>
                                        <p:strVal val="visible"/>
                                      </p:to>
                                    </p:set>
                                    <p:animEffect transition="in" filter="dissolve">
                                      <p:cBhvr>
                                        <p:cTn id="7" dur="500"/>
                                        <p:tgtEl>
                                          <p:spTgt spid="286766"/>
                                        </p:tgtEl>
                                      </p:cBhvr>
                                    </p:animEffect>
                                  </p:childTnLst>
                                </p:cTn>
                              </p:par>
                            </p:childTnLst>
                          </p:cTn>
                        </p:par>
                        <p:par>
                          <p:cTn id="8" fill="hold" nodeType="afterGroup">
                            <p:stCondLst>
                              <p:cond delay="3500"/>
                            </p:stCondLst>
                            <p:childTnLst>
                              <p:par>
                                <p:cTn id="9" presetID="9" presetClass="entr" presetSubtype="0" fill="hold" grpId="0" nodeType="afterEffect">
                                  <p:stCondLst>
                                    <p:cond delay="2000"/>
                                  </p:stCondLst>
                                  <p:childTnLst>
                                    <p:set>
                                      <p:cBhvr>
                                        <p:cTn id="10" dur="1" fill="hold">
                                          <p:stCondLst>
                                            <p:cond delay="0"/>
                                          </p:stCondLst>
                                        </p:cTn>
                                        <p:tgtEl>
                                          <p:spTgt spid="286767"/>
                                        </p:tgtEl>
                                        <p:attrNameLst>
                                          <p:attrName>style.visibility</p:attrName>
                                        </p:attrNameLst>
                                      </p:cBhvr>
                                      <p:to>
                                        <p:strVal val="visible"/>
                                      </p:to>
                                    </p:set>
                                    <p:animEffect transition="in" filter="dissolve">
                                      <p:cBhvr>
                                        <p:cTn id="11" dur="500"/>
                                        <p:tgtEl>
                                          <p:spTgt spid="2867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6" grpId="0" autoUpdateAnimBg="0"/>
      <p:bldP spid="286767" grpId="0"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287748" name="Text Box 4"/>
          <p:cNvSpPr txBox="1">
            <a:spLocks noChangeArrowheads="1"/>
          </p:cNvSpPr>
          <p:nvPr/>
        </p:nvSpPr>
        <p:spPr bwMode="auto">
          <a:xfrm>
            <a:off x="762000" y="2362200"/>
            <a:ext cx="7391400" cy="22860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i="1">
                <a:solidFill>
                  <a:schemeClr val="bg1"/>
                </a:solidFill>
                <a:cs typeface="Arial" charset="0"/>
              </a:rPr>
              <a:t>. . . </a:t>
            </a:r>
            <a:r>
              <a:rPr lang="en-US" sz="3200" b="1" i="1">
                <a:solidFill>
                  <a:schemeClr val="bg1"/>
                </a:solidFill>
                <a:latin typeface="Arial" charset="0"/>
                <a:cs typeface="Arial" charset="0"/>
              </a:rPr>
              <a:t>Vì từ khi con còn thơ ấu đã biết Kinh Thánh, vốn có thể khiến con khôn ngoan để được cứu bởi đức tin trong Đức Chúa Giê-xu Christ.</a:t>
            </a:r>
            <a:r>
              <a:rPr lang="en-US" sz="4000" b="1" i="1">
                <a:solidFill>
                  <a:schemeClr val="bg1"/>
                </a:solidFill>
                <a:cs typeface="Arial" charset="0"/>
              </a:rPr>
              <a:t> </a:t>
            </a:r>
          </a:p>
        </p:txBody>
      </p:sp>
      <p:sp>
        <p:nvSpPr>
          <p:cNvPr id="287749" name="Text Box 5"/>
          <p:cNvSpPr txBox="1">
            <a:spLocks noChangeArrowheads="1"/>
          </p:cNvSpPr>
          <p:nvPr/>
        </p:nvSpPr>
        <p:spPr bwMode="auto">
          <a:xfrm>
            <a:off x="1600200" y="5745163"/>
            <a:ext cx="7391400" cy="5794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eaLnBrk="1" hangingPunct="1">
              <a:spcBef>
                <a:spcPct val="50000"/>
              </a:spcBef>
              <a:defRPr/>
            </a:pPr>
            <a:r>
              <a:rPr lang="en-US" sz="3200" b="1">
                <a:solidFill>
                  <a:schemeClr val="bg1"/>
                </a:solidFill>
                <a:latin typeface="Times New Roman" pitchFamily="18" charset="0"/>
                <a:ea typeface="ＭＳ Ｐゴシック" pitchFamily="34" charset="-128"/>
                <a:cs typeface="Arial" pitchFamily="34" charset="0"/>
              </a:rPr>
              <a:t>2 Ti 3:15 (NIV) </a:t>
            </a:r>
          </a:p>
        </p:txBody>
      </p:sp>
      <p:sp>
        <p:nvSpPr>
          <p:cNvPr id="287750" name="Rectangle 6"/>
          <p:cNvSpPr>
            <a:spLocks noGrp="1" noChangeArrowheads="1"/>
          </p:cNvSpPr>
          <p:nvPr>
            <p:ph type="title" idx="4294967295"/>
          </p:nvPr>
        </p:nvSpPr>
        <p:spPr>
          <a:xfrm>
            <a:off x="0" y="914400"/>
            <a:ext cx="9144000" cy="641350"/>
          </a:xfrm>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sz="3600" b="1">
                <a:solidFill>
                  <a:schemeClr val="bg1"/>
                </a:solidFill>
                <a:latin typeface="Arial" charset="0"/>
                <a:ea typeface="ＭＳ Ｐゴシック" charset="0"/>
                <a:cs typeface="ＭＳ Ｐゴシック" charset="0"/>
              </a:rPr>
              <a:t>Vì sao Xuất Ê-díp-tô Ký được viết ra?</a:t>
            </a:r>
          </a:p>
        </p:txBody>
      </p:sp>
    </p:spTree>
  </p:cSld>
  <p:clrMapOvr>
    <a:masterClrMapping/>
  </p:clrMapOvr>
  <p:transition spd="med">
    <p:randomBar dir="vert"/>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288772" name="Text Box 4"/>
          <p:cNvSpPr txBox="1">
            <a:spLocks noChangeArrowheads="1"/>
          </p:cNvSpPr>
          <p:nvPr/>
        </p:nvSpPr>
        <p:spPr bwMode="auto">
          <a:xfrm>
            <a:off x="762000" y="2362200"/>
            <a:ext cx="7391400" cy="30781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i="1">
                <a:solidFill>
                  <a:schemeClr val="bg1"/>
                </a:solidFill>
                <a:latin typeface="Arial" charset="0"/>
              </a:rPr>
              <a:t>Vả mọi sự đã chép từ xưa đều để dạy dỗ chúng ta, hầu cho bởi sự nhịn nhục và an ủi của Kinh Thánh dạy mà chúng ta được sự trông cậy.</a:t>
            </a:r>
            <a:r>
              <a:rPr lang="en-US" sz="4000" b="1" i="1">
                <a:solidFill>
                  <a:schemeClr val="bg1"/>
                </a:solidFill>
              </a:rPr>
              <a:t> </a:t>
            </a:r>
          </a:p>
          <a:p>
            <a:pPr eaLnBrk="1" hangingPunct="1">
              <a:spcBef>
                <a:spcPct val="50000"/>
              </a:spcBef>
              <a:defRPr/>
            </a:pPr>
            <a:endParaRPr lang="en-US" sz="4000" b="1" i="1">
              <a:solidFill>
                <a:schemeClr val="bg1"/>
              </a:solidFill>
              <a:cs typeface="Arial" charset="0"/>
            </a:endParaRPr>
          </a:p>
        </p:txBody>
      </p:sp>
      <p:sp>
        <p:nvSpPr>
          <p:cNvPr id="288773" name="Text Box 5"/>
          <p:cNvSpPr txBox="1">
            <a:spLocks noChangeArrowheads="1"/>
          </p:cNvSpPr>
          <p:nvPr/>
        </p:nvSpPr>
        <p:spPr bwMode="auto">
          <a:xfrm>
            <a:off x="1600200" y="5745163"/>
            <a:ext cx="7391400" cy="5794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eaLnBrk="1" hangingPunct="1">
              <a:spcBef>
                <a:spcPct val="50000"/>
              </a:spcBef>
              <a:defRPr/>
            </a:pPr>
            <a:r>
              <a:rPr lang="en-US" sz="3200" b="1">
                <a:solidFill>
                  <a:schemeClr val="bg1"/>
                </a:solidFill>
                <a:latin typeface="Times New Roman" pitchFamily="18" charset="0"/>
                <a:ea typeface="ＭＳ Ｐゴシック" pitchFamily="34" charset="-128"/>
                <a:cs typeface="Arial" pitchFamily="34" charset="0"/>
              </a:rPr>
              <a:t>Rô 15:4 (NIV) </a:t>
            </a:r>
          </a:p>
        </p:txBody>
      </p:sp>
      <p:sp>
        <p:nvSpPr>
          <p:cNvPr id="288774" name="Rectangle 6"/>
          <p:cNvSpPr>
            <a:spLocks noGrp="1" noChangeArrowheads="1"/>
          </p:cNvSpPr>
          <p:nvPr>
            <p:ph type="title" idx="4294967295"/>
          </p:nvPr>
        </p:nvSpPr>
        <p:spPr>
          <a:xfrm>
            <a:off x="323850" y="852488"/>
            <a:ext cx="8424863" cy="595312"/>
          </a:xfrm>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sz="3300" b="1">
                <a:solidFill>
                  <a:schemeClr val="bg1"/>
                </a:solidFill>
                <a:latin typeface="Arial" charset="0"/>
                <a:ea typeface="ＭＳ Ｐゴシック" charset="0"/>
                <a:cs typeface="ＭＳ Ｐゴシック" charset="0"/>
              </a:rPr>
              <a:t>Xuất Ê-díp-tô Ký cho chúng ta hy vọng</a:t>
            </a:r>
          </a:p>
        </p:txBody>
      </p:sp>
    </p:spTree>
  </p:cSld>
  <p:clrMapOvr>
    <a:masterClrMapping/>
  </p:clrMapOvr>
  <p:transition spd="med">
    <p:randomBar dir="vert"/>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289796" name="Text Box 4"/>
          <p:cNvSpPr txBox="1">
            <a:spLocks noChangeArrowheads="1"/>
          </p:cNvSpPr>
          <p:nvPr/>
        </p:nvSpPr>
        <p:spPr bwMode="auto">
          <a:xfrm>
            <a:off x="762000" y="2362200"/>
            <a:ext cx="7391400" cy="20415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i="1">
                <a:solidFill>
                  <a:schemeClr val="bg1"/>
                </a:solidFill>
                <a:latin typeface="Arial" charset="0"/>
              </a:rPr>
              <a:t>Những sự ấy có nghĩa hình bóng, và họ đã lưu truyền để khuyên bảo chúng ta là kẻ ở gần cuối cùng các đời.</a:t>
            </a:r>
          </a:p>
        </p:txBody>
      </p:sp>
      <p:sp>
        <p:nvSpPr>
          <p:cNvPr id="289797" name="Text Box 5"/>
          <p:cNvSpPr txBox="1">
            <a:spLocks noChangeArrowheads="1"/>
          </p:cNvSpPr>
          <p:nvPr/>
        </p:nvSpPr>
        <p:spPr bwMode="auto">
          <a:xfrm>
            <a:off x="1600200" y="5745163"/>
            <a:ext cx="7391400" cy="5794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eaLnBrk="1" hangingPunct="1">
              <a:spcBef>
                <a:spcPct val="50000"/>
              </a:spcBef>
              <a:defRPr/>
            </a:pPr>
            <a:r>
              <a:rPr lang="en-US" sz="3200" b="1">
                <a:solidFill>
                  <a:schemeClr val="bg1"/>
                </a:solidFill>
                <a:latin typeface="Times New Roman" pitchFamily="18" charset="0"/>
                <a:ea typeface="ＭＳ Ｐゴシック" pitchFamily="34" charset="-128"/>
                <a:cs typeface="Arial" pitchFamily="34" charset="0"/>
              </a:rPr>
              <a:t>1 Cô 10:11 (NIV) </a:t>
            </a:r>
          </a:p>
        </p:txBody>
      </p:sp>
      <p:sp>
        <p:nvSpPr>
          <p:cNvPr id="289798" name="Rectangle 6"/>
          <p:cNvSpPr>
            <a:spLocks noGrp="1" noChangeArrowheads="1"/>
          </p:cNvSpPr>
          <p:nvPr>
            <p:ph type="title" idx="4294967295"/>
          </p:nvPr>
        </p:nvSpPr>
        <p:spPr>
          <a:xfrm>
            <a:off x="685800" y="404813"/>
            <a:ext cx="8207375" cy="1311275"/>
          </a:xfrm>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sz="4000" b="1">
                <a:solidFill>
                  <a:schemeClr val="bg1"/>
                </a:solidFill>
                <a:latin typeface="Arial" charset="0"/>
                <a:ea typeface="ＭＳ Ｐゴシック" charset="0"/>
                <a:cs typeface="ＭＳ Ｐゴシック" charset="0"/>
              </a:rPr>
              <a:t>Xuất Ê-díp-tô Ký cũng </a:t>
            </a:r>
            <a:br>
              <a:rPr lang="en-US" sz="4000" b="1">
                <a:solidFill>
                  <a:schemeClr val="bg1"/>
                </a:solidFill>
                <a:latin typeface="Arial" charset="0"/>
                <a:ea typeface="ＭＳ Ｐゴシック" charset="0"/>
                <a:cs typeface="ＭＳ Ｐゴシック" charset="0"/>
              </a:rPr>
            </a:br>
            <a:r>
              <a:rPr lang="en-US" sz="4000" b="1">
                <a:solidFill>
                  <a:schemeClr val="bg1"/>
                </a:solidFill>
                <a:latin typeface="Arial" charset="0"/>
                <a:ea typeface="ＭＳ Ｐゴシック" charset="0"/>
                <a:cs typeface="ＭＳ Ｐゴシック" charset="0"/>
              </a:rPr>
              <a:t>cảnh cáo chúng ta</a:t>
            </a:r>
          </a:p>
        </p:txBody>
      </p:sp>
    </p:spTree>
  </p:cSld>
  <p:clrMapOvr>
    <a:masterClrMapping/>
  </p:clrMapOvr>
  <p:transition spd="med">
    <p:randomBar dir="vert"/>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p:cNvSpPr>
            <a:spLocks noGrp="1" noChangeArrowheads="1"/>
          </p:cNvSpPr>
          <p:nvPr>
            <p:ph type="title"/>
          </p:nvPr>
        </p:nvSpPr>
        <p:spPr/>
        <p:txBody>
          <a:bodyPr/>
          <a:lstStyle/>
          <a:p>
            <a:pPr algn="ctr">
              <a:defRPr/>
            </a:pPr>
            <a:r>
              <a:rPr lang="en-US" altLang="zh-CN" sz="4000" b="1">
                <a:latin typeface="Times New Roman" charset="0"/>
                <a:ea typeface="宋体" charset="0"/>
                <a:cs typeface="宋体" charset="0"/>
              </a:rPr>
              <a:t>Luật pháp Môi-se có áp dụng </a:t>
            </a:r>
            <a:br>
              <a:rPr lang="en-US" altLang="zh-CN" sz="4000" b="1">
                <a:latin typeface="Times New Roman" charset="0"/>
                <a:ea typeface="宋体" charset="0"/>
                <a:cs typeface="宋体" charset="0"/>
              </a:rPr>
            </a:br>
            <a:r>
              <a:rPr lang="en-US" altLang="zh-CN" sz="4000" b="1">
                <a:latin typeface="Times New Roman" charset="0"/>
                <a:ea typeface="宋体" charset="0"/>
                <a:cs typeface="宋体" charset="0"/>
              </a:rPr>
              <a:t>cho tôi không?</a:t>
            </a:r>
            <a:r>
              <a:rPr lang="en-US" altLang="zh-CN" b="1">
                <a:latin typeface="Times" charset="0"/>
                <a:ea typeface="宋体" charset="0"/>
                <a:cs typeface="宋体" charset="0"/>
              </a:rPr>
              <a:t> </a:t>
            </a:r>
            <a:endParaRPr lang="en-US" b="1">
              <a:latin typeface="Times" charset="0"/>
              <a:ea typeface="宋体" charset="0"/>
              <a:cs typeface="宋体" charset="0"/>
            </a:endParaRPr>
          </a:p>
        </p:txBody>
      </p:sp>
      <p:sp>
        <p:nvSpPr>
          <p:cNvPr id="403458" name="Text Box 5"/>
          <p:cNvSpPr txBox="1">
            <a:spLocks noChangeArrowheads="1"/>
          </p:cNvSpPr>
          <p:nvPr/>
        </p:nvSpPr>
        <p:spPr bwMode="auto">
          <a:xfrm>
            <a:off x="8001000" y="228600"/>
            <a:ext cx="862013"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113b</a:t>
            </a:r>
          </a:p>
        </p:txBody>
      </p:sp>
      <p:pic>
        <p:nvPicPr>
          <p:cNvPr id="403459" name="Picture 6"/>
          <p:cNvPicPr>
            <a:picLocks noChangeAspect="1" noChangeArrowheads="1"/>
          </p:cNvPicPr>
          <p:nvPr/>
        </p:nvPicPr>
        <p:blipFill>
          <a:blip r:embed="rId3">
            <a:clrChange>
              <a:clrFrom>
                <a:srgbClr val="FFFFFF"/>
              </a:clrFrom>
              <a:clrTo>
                <a:srgbClr val="FFFFFF">
                  <a:alpha val="0"/>
                </a:srgbClr>
              </a:clrTo>
            </a:clrChange>
            <a:lum bright="4000" contrast="100000"/>
            <a:extLst>
              <a:ext uri="{28A0092B-C50C-407E-A947-70E740481C1C}">
                <a14:useLocalDpi xmlns:a14="http://schemas.microsoft.com/office/drawing/2010/main" val="0"/>
              </a:ext>
            </a:extLst>
          </a:blip>
          <a:srcRect/>
          <a:stretch>
            <a:fillRect/>
          </a:stretch>
        </p:blipFill>
        <p:spPr bwMode="auto">
          <a:xfrm>
            <a:off x="0" y="1579563"/>
            <a:ext cx="9144000" cy="47879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228600" y="-228600"/>
            <a:ext cx="8686800" cy="1143000"/>
          </a:xfrm>
        </p:spPr>
        <p:txBody>
          <a:bodyPr/>
          <a:lstStyle/>
          <a:p>
            <a:pPr algn="ctr">
              <a:defRPr/>
            </a:pPr>
            <a:r>
              <a:rPr lang="en-US" altLang="zh-CN" sz="3200" b="1">
                <a:latin typeface="Times New Roman" charset="0"/>
                <a:ea typeface="宋体" charset="0"/>
                <a:cs typeface="宋体" charset="0"/>
              </a:rPr>
              <a:t>Luật pháp Môi-se có áp dụng cho tôi không?</a:t>
            </a:r>
            <a:endParaRPr lang="en-US" sz="3200" b="1">
              <a:latin typeface="Times New Roman" charset="0"/>
              <a:ea typeface="宋体" charset="0"/>
              <a:cs typeface="宋体" charset="0"/>
            </a:endParaRPr>
          </a:p>
        </p:txBody>
      </p:sp>
      <p:sp>
        <p:nvSpPr>
          <p:cNvPr id="405506" name="Text Box 3"/>
          <p:cNvSpPr txBox="1">
            <a:spLocks noChangeArrowheads="1"/>
          </p:cNvSpPr>
          <p:nvPr/>
        </p:nvSpPr>
        <p:spPr bwMode="auto">
          <a:xfrm>
            <a:off x="8221663" y="152400"/>
            <a:ext cx="8445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113c</a:t>
            </a:r>
          </a:p>
        </p:txBody>
      </p:sp>
      <p:pic>
        <p:nvPicPr>
          <p:cNvPr id="405507" name="Picture 5"/>
          <p:cNvPicPr>
            <a:picLocks noChangeAspect="1" noChangeArrowheads="1"/>
          </p:cNvPicPr>
          <p:nvPr/>
        </p:nvPicPr>
        <p:blipFill>
          <a:blip r:embed="rId3">
            <a:clrChange>
              <a:clrFrom>
                <a:srgbClr val="FFFFFF"/>
              </a:clrFrom>
              <a:clrTo>
                <a:srgbClr val="FFFFFF">
                  <a:alpha val="0"/>
                </a:srgbClr>
              </a:clrTo>
            </a:clrChange>
            <a:lum contrast="100000"/>
            <a:extLst>
              <a:ext uri="{28A0092B-C50C-407E-A947-70E740481C1C}">
                <a14:useLocalDpi xmlns:a14="http://schemas.microsoft.com/office/drawing/2010/main" val="0"/>
              </a:ext>
            </a:extLst>
          </a:blip>
          <a:srcRect/>
          <a:stretch>
            <a:fillRect/>
          </a:stretch>
        </p:blipFill>
        <p:spPr bwMode="auto">
          <a:xfrm>
            <a:off x="0" y="838200"/>
            <a:ext cx="9144000" cy="60071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5"/>
          <p:cNvSpPr>
            <a:spLocks noChangeArrowheads="1"/>
          </p:cNvSpPr>
          <p:nvPr/>
        </p:nvSpPr>
        <p:spPr bwMode="auto">
          <a:xfrm>
            <a:off x="0" y="1447800"/>
            <a:ext cx="9144000" cy="5181600"/>
          </a:xfrm>
          <a:prstGeom prst="rect">
            <a:avLst/>
          </a:prstGeom>
          <a:solidFill>
            <a:srgbClr val="FFFF99"/>
          </a:solidFill>
          <a:ln w="12700" cap="sq">
            <a:solidFill>
              <a:schemeClr val="tx1"/>
            </a:solidFill>
            <a:miter lim="800000"/>
            <a:headEnd type="none" w="sm" len="sm"/>
            <a:tailEnd type="none" w="sm" len="sm"/>
          </a:ln>
        </p:spPr>
        <p:txBody>
          <a:bodyPr wrap="none" anchor="ctr"/>
          <a:lstStyle/>
          <a:p>
            <a:endParaRPr lang="en-US"/>
          </a:p>
        </p:txBody>
      </p:sp>
      <p:sp>
        <p:nvSpPr>
          <p:cNvPr id="94210" name="Rectangle 2"/>
          <p:cNvSpPr>
            <a:spLocks noGrp="1" noChangeArrowheads="1"/>
          </p:cNvSpPr>
          <p:nvPr>
            <p:ph type="title"/>
          </p:nvPr>
        </p:nvSpPr>
        <p:spPr/>
        <p:txBody>
          <a:bodyPr/>
          <a:lstStyle/>
          <a:p>
            <a:pPr algn="ctr" eaLnBrk="1" hangingPunct="1">
              <a:defRPr/>
            </a:pPr>
            <a:r>
              <a:rPr lang="en-US" b="1">
                <a:latin typeface="Arial" charset="0"/>
                <a:ea typeface="ＭＳ Ｐゴシック" charset="0"/>
                <a:cs typeface="ＭＳ Ｐゴシック" charset="0"/>
              </a:rPr>
              <a:t>Áp dụng</a:t>
            </a:r>
          </a:p>
        </p:txBody>
      </p:sp>
      <p:sp>
        <p:nvSpPr>
          <p:cNvPr id="407555" name="Rectangle 3"/>
          <p:cNvSpPr>
            <a:spLocks noGrp="1" noChangeArrowheads="1"/>
          </p:cNvSpPr>
          <p:nvPr>
            <p:ph type="body" idx="1"/>
          </p:nvPr>
        </p:nvSpPr>
        <p:spPr>
          <a:xfrm>
            <a:off x="685800" y="2001838"/>
            <a:ext cx="7772400" cy="3789362"/>
          </a:xfrm>
          <a:noFill/>
        </p:spPr>
        <p:txBody>
          <a:bodyPr/>
          <a:lstStyle/>
          <a:p>
            <a:pPr algn="ctr" eaLnBrk="1" hangingPunct="1">
              <a:lnSpc>
                <a:spcPct val="90000"/>
              </a:lnSpc>
              <a:buFontTx/>
              <a:buNone/>
            </a:pPr>
            <a:r>
              <a:rPr lang="en-US" altLang="zh-CN" sz="3000" b="1">
                <a:latin typeface="Times New Roman" charset="0"/>
                <a:ea typeface="宋体" charset="0"/>
                <a:cs typeface="宋体" charset="0"/>
              </a:rPr>
              <a:t>Là tín hữu chúng ta cần nhớ sự cung ứng của Đức Chúa Trời:</a:t>
            </a:r>
          </a:p>
          <a:p>
            <a:pPr algn="ctr" eaLnBrk="1" hangingPunct="1">
              <a:lnSpc>
                <a:spcPct val="90000"/>
              </a:lnSpc>
            </a:pPr>
            <a:r>
              <a:rPr lang="en-US" altLang="zh-CN" sz="3000" b="1">
                <a:latin typeface="Times New Roman" charset="0"/>
                <a:ea typeface="宋体" charset="0"/>
                <a:cs typeface="宋体" charset="0"/>
              </a:rPr>
              <a:t>định hình chúng ta vào dân của Đức Chúa Trời (bởi sự chết của Đấng Christ) và </a:t>
            </a:r>
          </a:p>
          <a:p>
            <a:pPr algn="ctr" eaLnBrk="1" hangingPunct="1">
              <a:lnSpc>
                <a:spcPct val="90000"/>
              </a:lnSpc>
            </a:pPr>
            <a:r>
              <a:rPr lang="en-US" altLang="zh-CN" sz="3000" b="1">
                <a:latin typeface="Times New Roman" charset="0"/>
                <a:ea typeface="宋体" charset="0"/>
                <a:cs typeface="宋体" charset="0"/>
              </a:rPr>
              <a:t>đem từng cá nhân tín hữu chúng ta vào trong Đấng Christ (những sự kiện cụ thể mà Đức Chúa Trời thực hiện cho chúng ta).</a:t>
            </a:r>
          </a:p>
        </p:txBody>
      </p:sp>
      <p:sp>
        <p:nvSpPr>
          <p:cNvPr id="407556" name="Text Box 4"/>
          <p:cNvSpPr txBox="1">
            <a:spLocks noChangeArrowheads="1"/>
          </p:cNvSpPr>
          <p:nvPr/>
        </p:nvSpPr>
        <p:spPr bwMode="auto">
          <a:xfrm>
            <a:off x="8534400" y="150813"/>
            <a:ext cx="523875"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chemeClr val="tx2"/>
                </a:solidFill>
                <a:latin typeface="Arial" charset="0"/>
              </a:rPr>
              <a:t>98</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a:effectLst>
            <a:outerShdw blurRad="63500" dist="107763" dir="2700000" algn="ctr" rotWithShape="0">
              <a:srgbClr val="000000">
                <a:alpha val="74997"/>
              </a:srgbClr>
            </a:outerShdw>
          </a:effectLst>
        </p:spPr>
        <p:txBody>
          <a:bodyPr/>
          <a:lstStyle/>
          <a:p>
            <a:pPr algn="ctr">
              <a:defRPr/>
            </a:pPr>
            <a:r>
              <a:rPr lang="en-US" b="1">
                <a:effectLst/>
                <a:latin typeface="Arial" charset="0"/>
                <a:ea typeface="ＭＳ Ｐゴシック" charset="0"/>
                <a:cs typeface="ＭＳ Ｐゴシック" charset="0"/>
              </a:rPr>
              <a:t>Tác quyền</a:t>
            </a:r>
            <a:endParaRPr lang="en-US" b="1">
              <a:latin typeface="Arial" charset="0"/>
              <a:ea typeface="ＭＳ Ｐゴシック" charset="0"/>
              <a:cs typeface="ＭＳ Ｐゴシック" charset="0"/>
            </a:endParaRPr>
          </a:p>
        </p:txBody>
      </p:sp>
      <p:sp>
        <p:nvSpPr>
          <p:cNvPr id="156674" name="Text Box 4"/>
          <p:cNvSpPr txBox="1">
            <a:spLocks noChangeArrowheads="1"/>
          </p:cNvSpPr>
          <p:nvPr/>
        </p:nvSpPr>
        <p:spPr bwMode="auto">
          <a:xfrm>
            <a:off x="8534400" y="150813"/>
            <a:ext cx="523875"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chemeClr val="tx2"/>
                </a:solidFill>
                <a:latin typeface="Arial" charset="0"/>
              </a:rPr>
              <a:t>99</a:t>
            </a:r>
          </a:p>
        </p:txBody>
      </p:sp>
      <p:sp>
        <p:nvSpPr>
          <p:cNvPr id="330759" name="Rectangle 7"/>
          <p:cNvSpPr>
            <a:spLocks noChangeArrowheads="1"/>
          </p:cNvSpPr>
          <p:nvPr/>
        </p:nvSpPr>
        <p:spPr bwMode="auto">
          <a:xfrm>
            <a:off x="304800" y="1828800"/>
            <a:ext cx="8610600" cy="44196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a:lnSpc>
                <a:spcPct val="90000"/>
              </a:lnSpc>
              <a:spcBef>
                <a:spcPct val="20000"/>
              </a:spcBef>
              <a:buClr>
                <a:schemeClr val="hlink"/>
              </a:buClr>
            </a:pPr>
            <a:r>
              <a:rPr kumimoji="1" lang="en-US" altLang="zh-CN" sz="2800" b="1" u="sng">
                <a:solidFill>
                  <a:schemeClr val="bg1"/>
                </a:solidFill>
                <a:latin typeface="Times" charset="0"/>
                <a:ea typeface="宋体" charset="0"/>
                <a:cs typeface="宋体" charset="0"/>
              </a:rPr>
              <a:t>Nội chứng về tác quyền thuộc Môi-se</a:t>
            </a:r>
            <a:endParaRPr kumimoji="1" lang="en-US" altLang="zh-CN" sz="2800" b="1">
              <a:solidFill>
                <a:schemeClr val="bg1"/>
              </a:solidFill>
              <a:latin typeface="Times" charset="0"/>
              <a:ea typeface="宋体" charset="0"/>
              <a:cs typeface="宋体" charset="0"/>
            </a:endParaRPr>
          </a:p>
          <a:p>
            <a:pPr marL="342900" indent="-342900">
              <a:lnSpc>
                <a:spcPct val="90000"/>
              </a:lnSpc>
              <a:spcBef>
                <a:spcPct val="20000"/>
              </a:spcBef>
              <a:buClr>
                <a:schemeClr val="hlink"/>
              </a:buClr>
              <a:buFontTx/>
              <a:buChar char="•"/>
            </a:pPr>
            <a:r>
              <a:rPr kumimoji="1" lang="en-US" altLang="zh-CN" sz="2800" b="1">
                <a:solidFill>
                  <a:schemeClr val="bg1"/>
                </a:solidFill>
                <a:latin typeface="Times" charset="0"/>
                <a:ea typeface="宋体" charset="0"/>
                <a:cs typeface="宋体" charset="0"/>
              </a:rPr>
              <a:t>Một số câu KT </a:t>
            </a:r>
            <a:r>
              <a:rPr kumimoji="1" lang="en-US" altLang="zh-CN" sz="2800" b="1">
                <a:solidFill>
                  <a:srgbClr val="FFFF00"/>
                </a:solidFill>
                <a:latin typeface="Times" charset="0"/>
                <a:ea typeface="宋体" charset="0"/>
                <a:cs typeface="宋体" charset="0"/>
              </a:rPr>
              <a:t>trực tiếp gán cho</a:t>
            </a:r>
            <a:r>
              <a:rPr kumimoji="1" lang="en-US" altLang="zh-CN" sz="2800" b="1">
                <a:solidFill>
                  <a:schemeClr val="bg1"/>
                </a:solidFill>
                <a:latin typeface="Times" charset="0"/>
                <a:ea typeface="宋体" charset="0"/>
                <a:cs typeface="宋体" charset="0"/>
              </a:rPr>
              <a:t> Môi-se.  Điều này có ý nghĩa vì không ai có đủ điều kiện hơn Môi-se để viết sách này.  </a:t>
            </a:r>
          </a:p>
          <a:p>
            <a:pPr marL="342900" indent="-342900">
              <a:lnSpc>
                <a:spcPct val="90000"/>
              </a:lnSpc>
              <a:spcBef>
                <a:spcPct val="20000"/>
              </a:spcBef>
              <a:buClr>
                <a:schemeClr val="hlink"/>
              </a:buClr>
              <a:buFontTx/>
              <a:buChar char="•"/>
            </a:pPr>
            <a:r>
              <a:rPr kumimoji="1" lang="en-US" altLang="zh-CN" sz="2800" b="1">
                <a:solidFill>
                  <a:schemeClr val="bg1"/>
                </a:solidFill>
                <a:latin typeface="Times" charset="0"/>
                <a:ea typeface="宋体" charset="0"/>
                <a:cs typeface="宋体" charset="0"/>
              </a:rPr>
              <a:t>Tác giả là một </a:t>
            </a:r>
            <a:r>
              <a:rPr kumimoji="1" lang="en-US" altLang="zh-CN" sz="2800" b="1">
                <a:solidFill>
                  <a:srgbClr val="FFFF00"/>
                </a:solidFill>
                <a:latin typeface="Times" charset="0"/>
                <a:ea typeface="宋体" charset="0"/>
                <a:cs typeface="宋体" charset="0"/>
              </a:rPr>
              <a:t>nhân chứng sống</a:t>
            </a:r>
            <a:r>
              <a:rPr kumimoji="1" lang="en-US" altLang="zh-CN" sz="2800" b="1">
                <a:solidFill>
                  <a:schemeClr val="bg1"/>
                </a:solidFill>
                <a:latin typeface="Times" charset="0"/>
                <a:ea typeface="宋体" charset="0"/>
                <a:cs typeface="宋体" charset="0"/>
              </a:rPr>
              <a:t> của cuộc Xuất hành vì sách cho thấy sự hiểu biết về phong tục và khí hậu của Ai-cập cũng như thực vật, động vật và địa hình của đồng vắng.</a:t>
            </a:r>
          </a:p>
          <a:p>
            <a:pPr marL="342900" indent="-342900">
              <a:lnSpc>
                <a:spcPct val="90000"/>
              </a:lnSpc>
              <a:spcBef>
                <a:spcPct val="20000"/>
              </a:spcBef>
              <a:buClr>
                <a:schemeClr val="hlink"/>
              </a:buClr>
              <a:buFontTx/>
              <a:buChar char="•"/>
            </a:pPr>
            <a:r>
              <a:rPr kumimoji="1" lang="en-US" altLang="zh-CN" sz="2800" b="1">
                <a:solidFill>
                  <a:schemeClr val="bg1"/>
                </a:solidFill>
                <a:latin typeface="Times" charset="0"/>
                <a:ea typeface="宋体" charset="0"/>
                <a:cs typeface="宋体" charset="0"/>
              </a:rPr>
              <a:t>Sách cũng chứng tỏ một sự nhất quán về đặc điểm </a:t>
            </a:r>
            <a:r>
              <a:rPr kumimoji="1" lang="en-US" altLang="zh-CN" sz="2800" b="1">
                <a:solidFill>
                  <a:srgbClr val="FFFF00"/>
                </a:solidFill>
                <a:latin typeface="Times" charset="0"/>
                <a:ea typeface="宋体" charset="0"/>
                <a:cs typeface="宋体" charset="0"/>
              </a:rPr>
              <a:t>phong cách</a:t>
            </a:r>
            <a:r>
              <a:rPr kumimoji="1" lang="en-US" altLang="zh-CN" sz="2800" b="1">
                <a:solidFill>
                  <a:schemeClr val="bg1"/>
                </a:solidFill>
                <a:latin typeface="Times" charset="0"/>
                <a:ea typeface="宋体" charset="0"/>
                <a:cs typeface="宋体" charset="0"/>
              </a:rPr>
              <a:t> của một tác giả duy nhất.</a:t>
            </a:r>
            <a:endParaRPr kumimoji="1" lang="en-US" sz="2800" b="1">
              <a:solidFill>
                <a:schemeClr val="bg1"/>
              </a:solidFill>
              <a:latin typeface="Times" charset="0"/>
              <a:ea typeface="宋体" charset="0"/>
              <a:cs typeface="宋体"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30759">
                                            <p:txEl>
                                              <p:pRg st="1" end="1"/>
                                            </p:txEl>
                                          </p:spTgt>
                                        </p:tgtEl>
                                        <p:attrNameLst>
                                          <p:attrName>style.visibility</p:attrName>
                                        </p:attrNameLst>
                                      </p:cBhvr>
                                      <p:to>
                                        <p:strVal val="visible"/>
                                      </p:to>
                                    </p:set>
                                    <p:anim calcmode="lin" valueType="num">
                                      <p:cBhvr>
                                        <p:cTn id="7" dur="500" fill="hold"/>
                                        <p:tgtEl>
                                          <p:spTgt spid="330759">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3075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30759">
                                            <p:txEl>
                                              <p:pRg st="2" end="2"/>
                                            </p:txEl>
                                          </p:spTgt>
                                        </p:tgtEl>
                                        <p:attrNameLst>
                                          <p:attrName>style.visibility</p:attrName>
                                        </p:attrNameLst>
                                      </p:cBhvr>
                                      <p:to>
                                        <p:strVal val="visible"/>
                                      </p:to>
                                    </p:set>
                                    <p:anim calcmode="lin" valueType="num">
                                      <p:cBhvr>
                                        <p:cTn id="13" dur="500" fill="hold"/>
                                        <p:tgtEl>
                                          <p:spTgt spid="330759">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33075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330759">
                                            <p:txEl>
                                              <p:pRg st="3" end="3"/>
                                            </p:txEl>
                                          </p:spTgt>
                                        </p:tgtEl>
                                        <p:attrNameLst>
                                          <p:attrName>style.visibility</p:attrName>
                                        </p:attrNameLst>
                                      </p:cBhvr>
                                      <p:to>
                                        <p:strVal val="visible"/>
                                      </p:to>
                                    </p:set>
                                    <p:anim calcmode="lin" valueType="num">
                                      <p:cBhvr>
                                        <p:cTn id="19" dur="500" fill="hold"/>
                                        <p:tgtEl>
                                          <p:spTgt spid="330759">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330759">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9" grpId="0" build="p"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1026"/>
          <p:cNvSpPr>
            <a:spLocks noGrp="1" noChangeArrowheads="1"/>
          </p:cNvSpPr>
          <p:nvPr>
            <p:ph type="ctrTitle"/>
          </p:nvPr>
        </p:nvSpPr>
        <p:spPr>
          <a:xfrm>
            <a:off x="0" y="6172200"/>
            <a:ext cx="9144000" cy="685800"/>
          </a:xfrm>
        </p:spPr>
        <p:txBody>
          <a:bodyPr/>
          <a:lstStyle/>
          <a:p>
            <a:pPr eaLnBrk="1" hangingPunct="1"/>
            <a:r>
              <a:rPr lang="en-US" sz="2800" b="1" dirty="0" err="1"/>
              <a:t>Cựu</a:t>
            </a:r>
            <a:r>
              <a:rPr lang="en-US" sz="2800" b="1" dirty="0"/>
              <a:t> </a:t>
            </a:r>
            <a:r>
              <a:rPr lang="en-US" sz="2800" b="1" dirty="0" err="1"/>
              <a:t>Ước</a:t>
            </a:r>
            <a:r>
              <a:rPr lang="en-US" sz="2800" b="1" dirty="0"/>
              <a:t> </a:t>
            </a:r>
            <a:r>
              <a:rPr lang="en-US" sz="2800" b="1" dirty="0" err="1"/>
              <a:t>Lược</a:t>
            </a:r>
            <a:r>
              <a:rPr lang="en-US" sz="2800" b="1" dirty="0"/>
              <a:t> </a:t>
            </a:r>
            <a:r>
              <a:rPr lang="en-US" sz="2800" b="1" dirty="0" err="1"/>
              <a:t>Khảo</a:t>
            </a:r>
            <a:r>
              <a:rPr lang="en-US" sz="2800" b="1" dirty="0"/>
              <a:t>—</a:t>
            </a:r>
            <a:r>
              <a:rPr lang="en-US" sz="2800" b="1" dirty="0" err="1">
                <a:latin typeface="Arial" charset="0"/>
                <a:ea typeface="ＭＳ Ｐゴシック" charset="0"/>
                <a:cs typeface="ＭＳ Ｐゴシック" charset="0"/>
              </a:rPr>
              <a:t>BibleStudyDownloads.org</a:t>
            </a:r>
            <a:endParaRPr lang="en-US" sz="1100" b="1" dirty="0">
              <a:latin typeface="Arial" charset="0"/>
              <a:ea typeface="ＭＳ Ｐゴシック" charset="0"/>
              <a:cs typeface="ＭＳ Ｐゴシック" charset="0"/>
            </a:endParaRPr>
          </a:p>
        </p:txBody>
      </p:sp>
      <p:sp>
        <p:nvSpPr>
          <p:cNvPr id="608259" name="Rectangle 1026"/>
          <p:cNvSpPr txBox="1">
            <a:spLocks noChangeArrowheads="1"/>
          </p:cNvSpPr>
          <p:nvPr/>
        </p:nvSpPr>
        <p:spPr bwMode="auto">
          <a:xfrm>
            <a:off x="0" y="5"/>
            <a:ext cx="9144000" cy="6369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Tải</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Về</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Tài</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Liệu</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Nghiên</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Cứu</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Kinh</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Thánh</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5" name="Picture 4"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6" name="Picture 5"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60745309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6"/>
                                        </p:tgtEl>
                                        <p:attrNameLst>
                                          <p:attrName>ppt_x</p:attrName>
                                        </p:attrNameLst>
                                      </p:cBhvr>
                                      <p:tavLst>
                                        <p:tav tm="0">
                                          <p:val>
                                            <p:strVal val="ppt_x"/>
                                          </p:val>
                                        </p:tav>
                                        <p:tav tm="100000">
                                          <p:val>
                                            <p:strVal val="0-ppt_w/2"/>
                                          </p:val>
                                        </p:tav>
                                      </p:tavLst>
                                    </p:anim>
                                    <p:anim calcmode="lin" valueType="num">
                                      <p:cBhvr additive="base">
                                        <p:cTn id="7" dur="2000"/>
                                        <p:tgtEl>
                                          <p:spTgt spid="6"/>
                                        </p:tgtEl>
                                        <p:attrNameLst>
                                          <p:attrName>ppt_y</p:attrName>
                                        </p:attrNameLst>
                                      </p:cBhvr>
                                      <p:tavLst>
                                        <p:tav tm="0">
                                          <p:val>
                                            <p:strVal val="ppt_y"/>
                                          </p:val>
                                        </p:tav>
                                        <p:tav tm="100000">
                                          <p:val>
                                            <p:strVal val="ppt_y"/>
                                          </p:val>
                                        </p:tav>
                                      </p:tavLst>
                                    </p:anim>
                                    <p:set>
                                      <p:cBhvr>
                                        <p:cTn id="8" dur="1" fill="hold">
                                          <p:stCondLst>
                                            <p:cond delay="1999"/>
                                          </p:stCondLst>
                                        </p:cTn>
                                        <p:tgtEl>
                                          <p:spTgt spid="6"/>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1+#ppt_w/2"/>
                                          </p:val>
                                        </p:tav>
                                        <p:tav tm="100000">
                                          <p:val>
                                            <p:strVal val="#ppt_x"/>
                                          </p:val>
                                        </p:tav>
                                      </p:tavLst>
                                    </p:anim>
                                    <p:anim calcmode="lin" valueType="num">
                                      <p:cBhvr additive="base">
                                        <p:cTn id="13"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43"/>
            <a:ext cx="2678874" cy="2522151"/>
          </a:xfrm>
        </p:spPr>
        <p:txBody>
          <a:bodyPr/>
          <a:lstStyle/>
          <a:p>
            <a:pPr algn="r"/>
            <a:r>
              <a:rPr lang="en-US" dirty="0"/>
              <a:t>Black</a:t>
            </a:r>
          </a:p>
        </p:txBody>
      </p:sp>
    </p:spTree>
    <p:extLst>
      <p:ext uri="{BB962C8B-B14F-4D97-AF65-F5344CB8AC3E}">
        <p14:creationId xmlns:p14="http://schemas.microsoft.com/office/powerpoint/2010/main" val="163822605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effectLst>
            <a:outerShdw blurRad="63500" dist="107763" dir="2700000" algn="ctr" rotWithShape="0">
              <a:srgbClr val="000000">
                <a:alpha val="74997"/>
              </a:srgbClr>
            </a:outerShdw>
          </a:effectLst>
        </p:spPr>
        <p:txBody>
          <a:bodyPr/>
          <a:lstStyle/>
          <a:p>
            <a:pPr algn="ctr">
              <a:defRPr/>
            </a:pPr>
            <a:r>
              <a:rPr lang="en-US" b="1">
                <a:effectLst/>
                <a:latin typeface="Arial Black" pitchFamily="34" charset="0"/>
                <a:ea typeface="ＭＳ Ｐゴシック" pitchFamily="34" charset="-128"/>
              </a:rPr>
              <a:t>Niên đại</a:t>
            </a:r>
          </a:p>
        </p:txBody>
      </p:sp>
      <p:sp>
        <p:nvSpPr>
          <p:cNvPr id="158722" name="Text Box 3"/>
          <p:cNvSpPr txBox="1">
            <a:spLocks noChangeArrowheads="1"/>
          </p:cNvSpPr>
          <p:nvPr/>
        </p:nvSpPr>
        <p:spPr bwMode="auto">
          <a:xfrm>
            <a:off x="8534400" y="150813"/>
            <a:ext cx="523875"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chemeClr val="tx2"/>
                </a:solidFill>
                <a:latin typeface="Arial" charset="0"/>
              </a:rPr>
              <a:t>99</a:t>
            </a:r>
          </a:p>
        </p:txBody>
      </p:sp>
      <p:sp>
        <p:nvSpPr>
          <p:cNvPr id="158723" name="Rectangle 6"/>
          <p:cNvSpPr>
            <a:spLocks noChangeArrowheads="1"/>
          </p:cNvSpPr>
          <p:nvPr/>
        </p:nvSpPr>
        <p:spPr bwMode="auto">
          <a:xfrm>
            <a:off x="838200" y="2019300"/>
            <a:ext cx="7391400" cy="400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a:lnSpc>
                <a:spcPct val="90000"/>
              </a:lnSpc>
              <a:spcBef>
                <a:spcPct val="20000"/>
              </a:spcBef>
              <a:buClr>
                <a:schemeClr val="hlink"/>
              </a:buClr>
            </a:pPr>
            <a:endParaRPr kumimoji="1" lang="en-US" altLang="zh-CN" sz="3200" b="1">
              <a:solidFill>
                <a:srgbClr val="000000"/>
              </a:solidFill>
              <a:latin typeface="Times" charset="0"/>
              <a:ea typeface="宋体" charset="0"/>
              <a:cs typeface="宋体" charset="0"/>
            </a:endParaRPr>
          </a:p>
          <a:p>
            <a:pPr marL="342900" indent="-342900">
              <a:lnSpc>
                <a:spcPct val="90000"/>
              </a:lnSpc>
              <a:spcBef>
                <a:spcPct val="20000"/>
              </a:spcBef>
              <a:buClr>
                <a:schemeClr val="hlink"/>
              </a:buClr>
              <a:buFontTx/>
              <a:buChar char="•"/>
            </a:pPr>
            <a:r>
              <a:rPr kumimoji="1" lang="en-US" altLang="zh-CN" sz="3200" b="1">
                <a:solidFill>
                  <a:srgbClr val="000000"/>
                </a:solidFill>
                <a:latin typeface="Times" charset="0"/>
                <a:ea typeface="宋体" charset="0"/>
                <a:cs typeface="宋体" charset="0"/>
              </a:rPr>
              <a:t>Tác quyền thuộc Môi-se của sách Xuất Hành đặt việc viết sách vào trong thời của ông (1525-1405 TC).  </a:t>
            </a:r>
          </a:p>
          <a:p>
            <a:pPr marL="342900" indent="-342900">
              <a:lnSpc>
                <a:spcPct val="90000"/>
              </a:lnSpc>
              <a:spcBef>
                <a:spcPct val="20000"/>
              </a:spcBef>
              <a:buClr>
                <a:schemeClr val="hlink"/>
              </a:buClr>
              <a:buFontTx/>
              <a:buChar char="•"/>
            </a:pPr>
            <a:r>
              <a:rPr kumimoji="1" lang="en-US" altLang="zh-CN" sz="3200" b="1">
                <a:solidFill>
                  <a:srgbClr val="000000"/>
                </a:solidFill>
                <a:latin typeface="Times" charset="0"/>
                <a:ea typeface="宋体" charset="0"/>
                <a:cs typeface="宋体" charset="0"/>
              </a:rPr>
              <a:t>Hơn nữa, sách Xuất Hành chỉ viết về lịch sử Y-sơ-ra-ên tới thời gian đóng trại tại núi Si-nai vào năm 1444 TC, thời kỳ đầu của cuộc Xuất hành. </a:t>
            </a:r>
          </a:p>
        </p:txBody>
      </p:sp>
      <p:sp>
        <p:nvSpPr>
          <p:cNvPr id="20487" name="Text Box 7"/>
          <p:cNvSpPr txBox="1">
            <a:spLocks noChangeArrowheads="1"/>
          </p:cNvSpPr>
          <p:nvPr/>
        </p:nvSpPr>
        <p:spPr bwMode="auto">
          <a:xfrm rot="-1200000">
            <a:off x="1939925" y="2438400"/>
            <a:ext cx="5484813" cy="26670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90000"/>
              </a:lnSpc>
              <a:spcBef>
                <a:spcPct val="20000"/>
              </a:spcBef>
              <a:buClr>
                <a:schemeClr val="hlink"/>
              </a:buClr>
            </a:pPr>
            <a:r>
              <a:rPr kumimoji="1" lang="en-US" altLang="zh-CN" sz="3600" b="1">
                <a:solidFill>
                  <a:schemeClr val="tx2"/>
                </a:solidFill>
                <a:latin typeface="Times" charset="0"/>
                <a:ea typeface="宋体" charset="0"/>
                <a:cs typeface="宋体" charset="0"/>
              </a:rPr>
              <a:t>Hợp lý khi cho rằng Môi-se hẳn đã ghi lại những sự kiện này một thời gian ngắn sau khi chúng  xảy ra vào năm 1444 TC. </a:t>
            </a:r>
            <a:endParaRPr lang="en-US" sz="3600">
              <a:solidFill>
                <a:schemeClr val="tx2"/>
              </a:solidFill>
              <a:ea typeface="宋体" charset="0"/>
              <a:cs typeface="宋体"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7"/>
                                        </p:tgtEl>
                                        <p:attrNameLst>
                                          <p:attrName>style.visibility</p:attrName>
                                        </p:attrNameLst>
                                      </p:cBhvr>
                                      <p:to>
                                        <p:strVal val="visible"/>
                                      </p:to>
                                    </p:set>
                                    <p:anim calcmode="lin" valueType="num">
                                      <p:cBhvr>
                                        <p:cTn id="7" dur="1000" fill="hold"/>
                                        <p:tgtEl>
                                          <p:spTgt spid="20487"/>
                                        </p:tgtEl>
                                        <p:attrNameLst>
                                          <p:attrName>ppt_w</p:attrName>
                                        </p:attrNameLst>
                                      </p:cBhvr>
                                      <p:tavLst>
                                        <p:tav tm="0">
                                          <p:val>
                                            <p:fltVal val="0"/>
                                          </p:val>
                                        </p:tav>
                                        <p:tav tm="100000">
                                          <p:val>
                                            <p:strVal val="#ppt_w"/>
                                          </p:val>
                                        </p:tav>
                                      </p:tavLst>
                                    </p:anim>
                                    <p:anim calcmode="lin" valueType="num">
                                      <p:cBhvr>
                                        <p:cTn id="8" dur="1000" fill="hold"/>
                                        <p:tgtEl>
                                          <p:spTgt spid="20487"/>
                                        </p:tgtEl>
                                        <p:attrNameLst>
                                          <p:attrName>ppt_h</p:attrName>
                                        </p:attrNameLst>
                                      </p:cBhvr>
                                      <p:tavLst>
                                        <p:tav tm="0">
                                          <p:val>
                                            <p:fltVal val="0"/>
                                          </p:val>
                                        </p:tav>
                                        <p:tav tm="100000">
                                          <p:val>
                                            <p:strVal val="#ppt_h"/>
                                          </p:val>
                                        </p:tav>
                                      </p:tavLst>
                                    </p:anim>
                                    <p:anim calcmode="lin" valueType="num">
                                      <p:cBhvr>
                                        <p:cTn id="9"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effectLst>
            <a:outerShdw blurRad="63500" dist="107763" dir="2700000" algn="ctr" rotWithShape="0">
              <a:srgbClr val="000000">
                <a:alpha val="74997"/>
              </a:srgbClr>
            </a:outerShdw>
          </a:effectLst>
        </p:spPr>
        <p:txBody>
          <a:bodyPr/>
          <a:lstStyle/>
          <a:p>
            <a:pPr algn="ctr">
              <a:defRPr/>
            </a:pPr>
            <a:r>
              <a:rPr lang="en-US" b="1">
                <a:effectLst/>
                <a:latin typeface="Arial" pitchFamily="34" charset="0"/>
                <a:ea typeface="ＭＳ Ｐゴシック" pitchFamily="34" charset="-128"/>
              </a:rPr>
              <a:t>Người nhận</a:t>
            </a:r>
          </a:p>
        </p:txBody>
      </p:sp>
      <p:sp>
        <p:nvSpPr>
          <p:cNvPr id="160770" name="Text Box 3"/>
          <p:cNvSpPr txBox="1">
            <a:spLocks noChangeArrowheads="1"/>
          </p:cNvSpPr>
          <p:nvPr/>
        </p:nvSpPr>
        <p:spPr bwMode="auto">
          <a:xfrm>
            <a:off x="8534400" y="150813"/>
            <a:ext cx="523875"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chemeClr val="tx2"/>
                </a:solidFill>
                <a:latin typeface="Arial" charset="0"/>
              </a:rPr>
              <a:t>99</a:t>
            </a:r>
          </a:p>
        </p:txBody>
      </p:sp>
      <p:sp>
        <p:nvSpPr>
          <p:cNvPr id="160771" name="WordArt 6" descr="Paper bag"/>
          <p:cNvSpPr>
            <a:spLocks noChangeArrowheads="1" noChangeShapeType="1" noTextEdit="1"/>
          </p:cNvSpPr>
          <p:nvPr/>
        </p:nvSpPr>
        <p:spPr bwMode="auto">
          <a:xfrm>
            <a:off x="1600200" y="1524000"/>
            <a:ext cx="4314825" cy="2641600"/>
          </a:xfrm>
          <a:prstGeom prst="rect">
            <a:avLst/>
          </a:prstGeom>
        </p:spPr>
        <p:txBody>
          <a:bodyPr wrap="none" fromWordArt="1">
            <a:prstTxWarp prst="textCascadeUp">
              <a:avLst>
                <a:gd name="adj" fmla="val 44444"/>
              </a:avLst>
            </a:prstTxWarp>
            <a:scene3d>
              <a:camera prst="legacyPerspectiveTopLeft">
                <a:rot lat="0" lon="20519990" rev="0"/>
              </a:camera>
              <a:lightRig rig="legacyHarsh3" dir="r"/>
            </a:scene3d>
            <a:sp3d extrusionH="430200" prstMaterial="legacyMatte">
              <a:extrusionClr>
                <a:srgbClr val="006600"/>
              </a:extrusionClr>
            </a:sp3d>
          </a:bodyPr>
          <a:lstStyle/>
          <a:p>
            <a:pPr algn="ctr"/>
            <a:r>
              <a:rPr lang="en-US" sz="9600" b="1" kern="10">
                <a:ln w="9525">
                  <a:round/>
                  <a:headEnd/>
                  <a:tailEnd/>
                </a:ln>
                <a:blipFill dpi="0" rotWithShape="0">
                  <a:blip r:embed="rId4"/>
                  <a:srcRect/>
                  <a:tile tx="0" ty="0" sx="100000" sy="100000" flip="none" algn="tl"/>
                </a:blipFill>
                <a:latin typeface="Agency FB"/>
                <a:ea typeface="Agency FB"/>
                <a:cs typeface="Agency FB"/>
              </a:rPr>
              <a:t>Môi-se</a:t>
            </a:r>
          </a:p>
        </p:txBody>
      </p:sp>
      <p:graphicFrame>
        <p:nvGraphicFramePr>
          <p:cNvPr id="21511" name="Object 2"/>
          <p:cNvGraphicFramePr>
            <a:graphicFrameLocks noChangeAspect="1"/>
          </p:cNvGraphicFramePr>
          <p:nvPr/>
        </p:nvGraphicFramePr>
        <p:xfrm>
          <a:off x="266700" y="3276600"/>
          <a:ext cx="1638300" cy="3468688"/>
        </p:xfrm>
        <a:graphic>
          <a:graphicData uri="http://schemas.openxmlformats.org/presentationml/2006/ole">
            <mc:AlternateContent xmlns:mc="http://schemas.openxmlformats.org/markup-compatibility/2006">
              <mc:Choice xmlns:v="urn:schemas-microsoft-com:vml" Requires="v">
                <p:oleObj spid="_x0000_s160775" name="Clip" r:id="rId5" imgW="1638300" imgH="3467100" progId="MS_ClipArt_Gallery.5">
                  <p:embed/>
                </p:oleObj>
              </mc:Choice>
              <mc:Fallback>
                <p:oleObj name="Clip" r:id="rId5" imgW="1638300" imgH="3467100" progId="MS_ClipArt_Gallery.5">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 y="3276600"/>
                        <a:ext cx="1638300" cy="3468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1512" name="WordArt 8"/>
          <p:cNvSpPr>
            <a:spLocks noChangeArrowheads="1" noChangeShapeType="1" noTextEdit="1"/>
          </p:cNvSpPr>
          <p:nvPr/>
        </p:nvSpPr>
        <p:spPr bwMode="auto">
          <a:xfrm>
            <a:off x="2133600" y="5334000"/>
            <a:ext cx="6696075" cy="985838"/>
          </a:xfrm>
          <a:prstGeom prst="rect">
            <a:avLst/>
          </a:prstGeom>
        </p:spPr>
        <p:txBody>
          <a:bodyPr wrap="none" fromWordArt="1">
            <a:prstTxWarp prst="textDoubleWave1">
              <a:avLst>
                <a:gd name="adj1" fmla="val 6500"/>
                <a:gd name="adj2" fmla="val 0"/>
              </a:avLst>
            </a:prstTxWarp>
          </a:bodyPr>
          <a:lstStyle/>
          <a:p>
            <a:pPr algn="ctr"/>
            <a:r>
              <a:rPr lang="en-US" sz="4800" b="1" kern="10" spc="-480">
                <a:ln w="12700" cap="sq">
                  <a:solidFill>
                    <a:srgbClr val="000099"/>
                  </a:solidFill>
                  <a:round/>
                  <a:headEnd type="none" w="sm" len="sm"/>
                  <a:tailEnd type="none" w="sm" len="sm"/>
                </a:ln>
                <a:solidFill>
                  <a:srgbClr val="33CCFF"/>
                </a:solidFill>
                <a:effectLst>
                  <a:outerShdw blurRad="63500" dist="125724" dir="18900000" algn="ctr" rotWithShape="0">
                    <a:srgbClr val="000099">
                      <a:alpha val="74997"/>
                    </a:srgbClr>
                  </a:outerShdw>
                </a:effectLst>
                <a:latin typeface="Arial"/>
                <a:ea typeface="Arial"/>
                <a:cs typeface="Arial"/>
              </a:rPr>
              <a:t>Dân Do Thái trong đồng vắng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1511"/>
                                        </p:tgtEl>
                                        <p:attrNameLst>
                                          <p:attrName>style.visibility</p:attrName>
                                        </p:attrNameLst>
                                      </p:cBhvr>
                                      <p:to>
                                        <p:strVal val="visible"/>
                                      </p:to>
                                    </p:set>
                                    <p:anim calcmode="lin" valueType="num">
                                      <p:cBhvr>
                                        <p:cTn id="7" dur="500" fill="hold"/>
                                        <p:tgtEl>
                                          <p:spTgt spid="21511"/>
                                        </p:tgtEl>
                                        <p:attrNameLst>
                                          <p:attrName>ppt_w</p:attrName>
                                        </p:attrNameLst>
                                      </p:cBhvr>
                                      <p:tavLst>
                                        <p:tav tm="0">
                                          <p:val>
                                            <p:fltVal val="0"/>
                                          </p:val>
                                        </p:tav>
                                        <p:tav tm="100000">
                                          <p:val>
                                            <p:strVal val="#ppt_w"/>
                                          </p:val>
                                        </p:tav>
                                      </p:tavLst>
                                    </p:anim>
                                    <p:anim calcmode="lin" valueType="num">
                                      <p:cBhvr>
                                        <p:cTn id="8" dur="500" fill="hold"/>
                                        <p:tgtEl>
                                          <p:spTgt spid="2151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 presetClass="entr" presetSubtype="12" fill="hold" grpId="0" nodeType="afterEffect">
                                  <p:stCondLst>
                                    <p:cond delay="0"/>
                                  </p:stCondLst>
                                  <p:childTnLst>
                                    <p:set>
                                      <p:cBhvr>
                                        <p:cTn id="11" dur="1" fill="hold">
                                          <p:stCondLst>
                                            <p:cond delay="0"/>
                                          </p:stCondLst>
                                        </p:cTn>
                                        <p:tgtEl>
                                          <p:spTgt spid="21512"/>
                                        </p:tgtEl>
                                        <p:attrNameLst>
                                          <p:attrName>style.visibility</p:attrName>
                                        </p:attrNameLst>
                                      </p:cBhvr>
                                      <p:to>
                                        <p:strVal val="visible"/>
                                      </p:to>
                                    </p:set>
                                    <p:anim calcmode="lin" valueType="num">
                                      <p:cBhvr additive="base">
                                        <p:cTn id="12" dur="500" fill="hold"/>
                                        <p:tgtEl>
                                          <p:spTgt spid="21512"/>
                                        </p:tgtEl>
                                        <p:attrNameLst>
                                          <p:attrName>ppt_x</p:attrName>
                                        </p:attrNameLst>
                                      </p:cBhvr>
                                      <p:tavLst>
                                        <p:tav tm="0">
                                          <p:val>
                                            <p:strVal val="0-#ppt_w/2"/>
                                          </p:val>
                                        </p:tav>
                                        <p:tav tm="100000">
                                          <p:val>
                                            <p:strVal val="#ppt_x"/>
                                          </p:val>
                                        </p:tav>
                                      </p:tavLst>
                                    </p:anim>
                                    <p:anim calcmode="lin" valueType="num">
                                      <p:cBhvr additive="base">
                                        <p:cTn id="13" dur="500" fill="hold"/>
                                        <p:tgtEl>
                                          <p:spTgt spid="215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noChangeArrowheads="1"/>
          </p:cNvSpPr>
          <p:nvPr>
            <p:ph type="title"/>
          </p:nvPr>
        </p:nvSpPr>
        <p:spPr>
          <a:effectLst>
            <a:outerShdw blurRad="63500" dist="107763" dir="2700000" algn="ctr" rotWithShape="0">
              <a:srgbClr val="000000">
                <a:alpha val="74997"/>
              </a:srgbClr>
            </a:outerShdw>
          </a:effectLst>
        </p:spPr>
        <p:txBody>
          <a:bodyPr/>
          <a:lstStyle/>
          <a:p>
            <a:pPr algn="ctr">
              <a:defRPr/>
            </a:pPr>
            <a:r>
              <a:rPr lang="en-US" b="1">
                <a:effectLst/>
                <a:latin typeface="Arial" charset="0"/>
                <a:ea typeface="ＭＳ Ｐゴシック" charset="0"/>
                <a:cs typeface="ＭＳ Ｐゴシック" charset="0"/>
              </a:rPr>
              <a:t>Duyên cớ</a:t>
            </a:r>
          </a:p>
        </p:txBody>
      </p:sp>
      <p:sp>
        <p:nvSpPr>
          <p:cNvPr id="162818" name="Text Box 4"/>
          <p:cNvSpPr txBox="1">
            <a:spLocks noChangeArrowheads="1"/>
          </p:cNvSpPr>
          <p:nvPr/>
        </p:nvSpPr>
        <p:spPr bwMode="auto">
          <a:xfrm>
            <a:off x="8534400" y="150813"/>
            <a:ext cx="523875"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chemeClr val="tx2"/>
                </a:solidFill>
                <a:latin typeface="Arial" charset="0"/>
              </a:rPr>
              <a:t>99</a:t>
            </a:r>
          </a:p>
        </p:txBody>
      </p:sp>
      <p:sp>
        <p:nvSpPr>
          <p:cNvPr id="320517" name="Rectangle 5"/>
          <p:cNvSpPr>
            <a:spLocks noChangeArrowheads="1"/>
          </p:cNvSpPr>
          <p:nvPr/>
        </p:nvSpPr>
        <p:spPr bwMode="auto">
          <a:xfrm>
            <a:off x="533400" y="1752600"/>
            <a:ext cx="8153400" cy="43989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Clr>
                <a:schemeClr val="hlink"/>
              </a:buClr>
              <a:buFontTx/>
              <a:buChar char="•"/>
            </a:pPr>
            <a:r>
              <a:rPr kumimoji="1" lang="en-US" altLang="zh-CN" sz="3200" b="1">
                <a:solidFill>
                  <a:schemeClr val="bg1"/>
                </a:solidFill>
                <a:latin typeface="Times" charset="0"/>
                <a:ea typeface="宋体" charset="0"/>
                <a:cs typeface="宋体" charset="0"/>
              </a:rPr>
              <a:t>Môi-se biết ông sắp qua đời.</a:t>
            </a:r>
          </a:p>
          <a:p>
            <a:pPr marL="342900" indent="-342900">
              <a:spcBef>
                <a:spcPct val="20000"/>
              </a:spcBef>
              <a:buClr>
                <a:schemeClr val="hlink"/>
              </a:buClr>
              <a:buFontTx/>
              <a:buChar char="•"/>
            </a:pPr>
            <a:r>
              <a:rPr kumimoji="1" lang="en-US" altLang="zh-CN" sz="3200" b="1">
                <a:solidFill>
                  <a:schemeClr val="bg1"/>
                </a:solidFill>
                <a:latin typeface="Times" charset="0"/>
                <a:ea typeface="宋体" charset="0"/>
                <a:cs typeface="宋体" charset="0"/>
              </a:rPr>
              <a:t>Vì vậy ông ghi lại sự ra đời của Y-sơ-ra-ên như là một quốc gia đem sự cai trị của Đức Chúa Trời đến trên đất.</a:t>
            </a:r>
          </a:p>
          <a:p>
            <a:pPr marL="342900" indent="-342900">
              <a:spcBef>
                <a:spcPct val="20000"/>
              </a:spcBef>
              <a:buClr>
                <a:schemeClr val="hlink"/>
              </a:buClr>
              <a:buFontTx/>
              <a:buChar char="•"/>
            </a:pPr>
            <a:r>
              <a:rPr kumimoji="1" lang="en-US" altLang="zh-CN" sz="3200" b="1">
                <a:solidFill>
                  <a:schemeClr val="bg1"/>
                </a:solidFill>
                <a:latin typeface="Times" charset="0"/>
                <a:ea typeface="宋体" charset="0"/>
                <a:cs typeface="宋体" charset="0"/>
              </a:rPr>
              <a:t>Sách này sẽ giúp Y-sơ-ra-ên có sự ghi nhớ lâu dài về công việc Đức Chúa Trời đã làm cho họ, đặc biệt là việc được giải cứu khỏi Ai-cập.</a:t>
            </a:r>
            <a:endParaRPr kumimoji="1" lang="en-US" sz="3200" b="1">
              <a:solidFill>
                <a:schemeClr val="bg1"/>
              </a:solidFill>
              <a:latin typeface="Times" charset="0"/>
              <a:ea typeface="宋体" charset="0"/>
              <a:cs typeface="宋体"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20517">
                                            <p:txEl>
                                              <p:pRg st="2" end="2"/>
                                            </p:txEl>
                                          </p:spTgt>
                                        </p:tgtEl>
                                        <p:attrNameLst>
                                          <p:attrName>style.visibility</p:attrName>
                                        </p:attrNameLst>
                                      </p:cBhvr>
                                      <p:to>
                                        <p:strVal val="visible"/>
                                      </p:to>
                                    </p:set>
                                    <p:anim calcmode="lin" valueType="num">
                                      <p:cBhvr>
                                        <p:cTn id="7" dur="500" fill="hold"/>
                                        <p:tgtEl>
                                          <p:spTgt spid="320517">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20517">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17"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effectLst>
            <a:outerShdw blurRad="63500" dist="107763" dir="2700000" algn="ctr" rotWithShape="0">
              <a:srgbClr val="000000">
                <a:alpha val="74997"/>
              </a:srgbClr>
            </a:outerShdw>
          </a:effectLst>
        </p:spPr>
        <p:txBody>
          <a:bodyPr/>
          <a:lstStyle/>
          <a:p>
            <a:pPr algn="ctr">
              <a:defRPr/>
            </a:pPr>
            <a:r>
              <a:rPr lang="en-US" b="1">
                <a:effectLst/>
                <a:latin typeface="Arial Black" pitchFamily="34" charset="0"/>
                <a:ea typeface="ＭＳ Ｐゴシック" pitchFamily="34" charset="-128"/>
              </a:rPr>
              <a:t>Đặc điểm</a:t>
            </a:r>
          </a:p>
        </p:txBody>
      </p:sp>
      <p:sp>
        <p:nvSpPr>
          <p:cNvPr id="164866" name="Text Box 3"/>
          <p:cNvSpPr txBox="1">
            <a:spLocks noChangeArrowheads="1"/>
          </p:cNvSpPr>
          <p:nvPr/>
        </p:nvSpPr>
        <p:spPr bwMode="auto">
          <a:xfrm>
            <a:off x="8534400" y="150813"/>
            <a:ext cx="523875"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chemeClr val="tx2"/>
                </a:solidFill>
                <a:latin typeface="Arial" charset="0"/>
              </a:rPr>
              <a:t>99</a:t>
            </a:r>
          </a:p>
        </p:txBody>
      </p:sp>
      <p:sp>
        <p:nvSpPr>
          <p:cNvPr id="164867" name="Text Box 4"/>
          <p:cNvSpPr txBox="1">
            <a:spLocks noChangeArrowheads="1"/>
          </p:cNvSpPr>
          <p:nvPr/>
        </p:nvSpPr>
        <p:spPr bwMode="auto">
          <a:xfrm>
            <a:off x="228600" y="2481263"/>
            <a:ext cx="8763000" cy="3935412"/>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zh-CN" sz="2800" b="1">
                <a:solidFill>
                  <a:schemeClr val="bg1"/>
                </a:solidFill>
                <a:latin typeface="Times" charset="0"/>
                <a:ea typeface="宋体" charset="0"/>
                <a:cs typeface="宋体" charset="0"/>
              </a:rPr>
              <a:t>Xuất Ê-díp-tô Ký chứa đựng nhiều thông tin về các chủ đề sau đây nhiều hơn bất kỳ sách nào khác trong Kinh Thánh:</a:t>
            </a:r>
          </a:p>
          <a:p>
            <a:pPr>
              <a:buFontTx/>
              <a:buChar char="•"/>
            </a:pPr>
            <a:r>
              <a:rPr lang="en-US" altLang="zh-CN" sz="2800" b="1">
                <a:solidFill>
                  <a:schemeClr val="bg1"/>
                </a:solidFill>
                <a:latin typeface="Times" charset="0"/>
                <a:ea typeface="宋体" charset="0"/>
                <a:cs typeface="宋体" charset="0"/>
              </a:rPr>
              <a:t>Lễ Vượt Qua</a:t>
            </a:r>
          </a:p>
          <a:p>
            <a:pPr>
              <a:buFontTx/>
              <a:buChar char="•"/>
            </a:pPr>
            <a:r>
              <a:rPr lang="en-US" altLang="zh-CN" sz="2800" b="1">
                <a:solidFill>
                  <a:schemeClr val="bg1"/>
                </a:solidFill>
                <a:latin typeface="Times" charset="0"/>
                <a:ea typeface="宋体" charset="0"/>
                <a:cs typeface="宋体" charset="0"/>
              </a:rPr>
              <a:t>Luật Pháp</a:t>
            </a:r>
          </a:p>
          <a:p>
            <a:pPr>
              <a:buFontTx/>
              <a:buChar char="•"/>
            </a:pPr>
            <a:r>
              <a:rPr lang="en-US" altLang="zh-CN" sz="2800" b="1">
                <a:solidFill>
                  <a:schemeClr val="bg1"/>
                </a:solidFill>
                <a:latin typeface="Times" charset="0"/>
                <a:ea typeface="宋体" charset="0"/>
                <a:cs typeface="宋体" charset="0"/>
              </a:rPr>
              <a:t>Đền Tạm</a:t>
            </a:r>
          </a:p>
          <a:p>
            <a:endParaRPr lang="en-US" altLang="zh-CN" sz="2800" b="1">
              <a:solidFill>
                <a:schemeClr val="bg1"/>
              </a:solidFill>
              <a:latin typeface="Times" charset="0"/>
              <a:ea typeface="宋体" charset="0"/>
              <a:cs typeface="宋体" charset="0"/>
            </a:endParaRPr>
          </a:p>
          <a:p>
            <a:r>
              <a:rPr lang="en-US" altLang="zh-CN" sz="2800" b="1">
                <a:solidFill>
                  <a:schemeClr val="bg1"/>
                </a:solidFill>
                <a:latin typeface="Times" charset="0"/>
                <a:ea typeface="宋体" charset="0"/>
                <a:cs typeface="宋体" charset="0"/>
              </a:rPr>
              <a:t>Xuất Ê-díp-tô Ký đặt nền móng cho toàn bộ luật pháp Môi-se. </a:t>
            </a:r>
            <a:endParaRPr lang="en-US" sz="2800" b="1">
              <a:solidFill>
                <a:schemeClr val="bg1"/>
              </a:solidFill>
              <a:latin typeface="Times" charset="0"/>
              <a:ea typeface="宋体" charset="0"/>
              <a:cs typeface="宋体"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Text Box 2"/>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100</a:t>
            </a:r>
          </a:p>
        </p:txBody>
      </p:sp>
      <p:sp>
        <p:nvSpPr>
          <p:cNvPr id="322563" name="Rectangle 3"/>
          <p:cNvSpPr>
            <a:spLocks noGrp="1" noChangeArrowheads="1"/>
          </p:cNvSpPr>
          <p:nvPr>
            <p:ph type="title"/>
          </p:nvPr>
        </p:nvSpPr>
        <p:spPr>
          <a:effectLst>
            <a:outerShdw blurRad="63500" dist="107763" dir="2700000" algn="ctr" rotWithShape="0">
              <a:srgbClr val="000000">
                <a:alpha val="74997"/>
              </a:srgbClr>
            </a:outerShdw>
          </a:effectLst>
        </p:spPr>
        <p:txBody>
          <a:bodyPr/>
          <a:lstStyle/>
          <a:p>
            <a:pPr algn="ctr">
              <a:defRPr/>
            </a:pPr>
            <a:r>
              <a:rPr lang="en-US" b="1">
                <a:effectLst/>
                <a:latin typeface="Arial" charset="0"/>
                <a:ea typeface="ＭＳ Ｐゴシック" charset="0"/>
                <a:cs typeface="ＭＳ Ｐゴシック" charset="0"/>
              </a:rPr>
              <a:t>Tóm tắt</a:t>
            </a:r>
          </a:p>
        </p:txBody>
      </p:sp>
      <p:sp>
        <p:nvSpPr>
          <p:cNvPr id="322565" name="Rectangle 5"/>
          <p:cNvSpPr>
            <a:spLocks noChangeArrowheads="1"/>
          </p:cNvSpPr>
          <p:nvPr/>
        </p:nvSpPr>
        <p:spPr bwMode="auto">
          <a:xfrm>
            <a:off x="381000" y="1905000"/>
            <a:ext cx="8305800" cy="424656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eaLnBrk="1" hangingPunct="1">
              <a:buFont typeface="Wingdings" charset="0"/>
              <a:buChar char="Ø"/>
            </a:pPr>
            <a:r>
              <a:rPr lang="en-US" altLang="zh-CN" sz="3000" b="1">
                <a:solidFill>
                  <a:srgbClr val="FFFFFF"/>
                </a:solidFill>
                <a:latin typeface="Times" charset="0"/>
                <a:ea typeface="宋体" charset="0"/>
                <a:cs typeface="宋体" charset="0"/>
              </a:rPr>
              <a:t>Xuất Ê-díp-tô Ký bắt đầu tại điểm kết thúc của Sáng-thế Ký: gia đình Gia-cốp xuống Ai Cập chờ đợi Đức Chúa Trời hoàn thành lời hứa của Ngài với Áp-ra-ham.</a:t>
            </a:r>
          </a:p>
          <a:p>
            <a:pPr marL="342900" indent="-342900" algn="ctr" eaLnBrk="1" hangingPunct="1">
              <a:buFont typeface="Wingdings" charset="0"/>
              <a:buChar char="Ø"/>
            </a:pPr>
            <a:r>
              <a:rPr lang="en-US" altLang="zh-CN" sz="3000" b="1">
                <a:solidFill>
                  <a:srgbClr val="FFFFFF"/>
                </a:solidFill>
              </a:rPr>
              <a:t>Xuất Ê-díp-tô Ký</a:t>
            </a:r>
            <a:r>
              <a:rPr lang="en-US" altLang="zh-CN" sz="3000" b="1">
                <a:solidFill>
                  <a:srgbClr val="FFFFFF"/>
                </a:solidFill>
                <a:latin typeface="Times" charset="0"/>
                <a:ea typeface="宋体" charset="0"/>
                <a:cs typeface="宋体" charset="0"/>
              </a:rPr>
              <a:t> ghi lại Đức Chúa Trời đã can thiệp để hoàn thành lời hứa này bằng cách bắt đầu hình thành gia đình Gia-cốp trở nên một quốc gia, hoạt động dưới sự cai trị của Đức Chúa Trời theo thể chế thần quyền.</a:t>
            </a:r>
            <a:endParaRPr lang="en-US" sz="3000" b="1">
              <a:solidFill>
                <a:srgbClr val="FFFFFF"/>
              </a:solidFill>
              <a:latin typeface="Times" charset="0"/>
              <a:ea typeface="宋体" charset="0"/>
              <a:cs typeface="宋体"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22565">
                                            <p:txEl>
                                              <p:pRg st="1" end="1"/>
                                            </p:txEl>
                                          </p:spTgt>
                                        </p:tgtEl>
                                        <p:attrNameLst>
                                          <p:attrName>style.visibility</p:attrName>
                                        </p:attrNameLst>
                                      </p:cBhvr>
                                      <p:to>
                                        <p:strVal val="visible"/>
                                      </p:to>
                                    </p:set>
                                    <p:anim calcmode="lin" valueType="num">
                                      <p:cBhvr additive="base">
                                        <p:cTn id="7" dur="500" fill="hold"/>
                                        <p:tgtEl>
                                          <p:spTgt spid="322565">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2256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5"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4"/>
          <p:cNvPicPr>
            <a:picLocks noChangeAspect="1" noChangeArrowheads="1"/>
          </p:cNvPicPr>
          <p:nvPr/>
        </p:nvPicPr>
        <p:blipFill>
          <a:blip r:embed="rId3">
            <a:lum bright="-24000"/>
            <a:extLst>
              <a:ext uri="{28A0092B-C50C-407E-A947-70E740481C1C}">
                <a14:useLocalDpi xmlns:a14="http://schemas.microsoft.com/office/drawing/2010/main" val="0"/>
              </a:ext>
            </a:extLst>
          </a:blip>
          <a:srcRect l="3363" t="2930" r="3574" b="194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1795" name="Text Box 3"/>
          <p:cNvSpPr txBox="1">
            <a:spLocks noChangeArrowheads="1"/>
          </p:cNvSpPr>
          <p:nvPr/>
        </p:nvSpPr>
        <p:spPr bwMode="auto">
          <a:xfrm>
            <a:off x="457200" y="533400"/>
            <a:ext cx="7772400" cy="57324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endParaRPr lang="en-US" sz="4000" b="1">
              <a:solidFill>
                <a:schemeClr val="bg1"/>
              </a:solidFill>
              <a:cs typeface="Times New Roman" charset="0"/>
            </a:endParaRPr>
          </a:p>
          <a:p>
            <a:pPr eaLnBrk="1" hangingPunct="1">
              <a:spcBef>
                <a:spcPct val="50000"/>
              </a:spcBef>
              <a:defRPr/>
            </a:pPr>
            <a:r>
              <a:rPr lang="en-US" sz="3600" b="1">
                <a:solidFill>
                  <a:schemeClr val="bg1"/>
                </a:solidFill>
                <a:latin typeface="Arial" charset="0"/>
                <a:cs typeface="Times New Roman" charset="0"/>
              </a:rPr>
              <a:t>4 </a:t>
            </a:r>
            <a:r>
              <a:rPr lang="en-US" sz="3600" b="1" u="sng">
                <a:solidFill>
                  <a:schemeClr val="bg1"/>
                </a:solidFill>
                <a:latin typeface="Arial" charset="0"/>
                <a:cs typeface="Times New Roman" charset="0"/>
              </a:rPr>
              <a:t>sự kiện</a:t>
            </a:r>
            <a:r>
              <a:rPr lang="en-US" sz="3600" b="1">
                <a:solidFill>
                  <a:schemeClr val="bg1"/>
                </a:solidFill>
                <a:latin typeface="Arial" charset="0"/>
                <a:cs typeface="Times New Roman" charset="0"/>
              </a:rPr>
              <a:t> chính của thời tiền sử (Chương 1-11)</a:t>
            </a:r>
          </a:p>
          <a:p>
            <a:pPr eaLnBrk="1" hangingPunct="1">
              <a:spcBef>
                <a:spcPct val="50000"/>
              </a:spcBef>
              <a:buFontTx/>
              <a:buChar char="•"/>
              <a:defRPr/>
            </a:pPr>
            <a:r>
              <a:rPr lang="en-US" sz="4000" b="1">
                <a:solidFill>
                  <a:schemeClr val="bg1"/>
                </a:solidFill>
                <a:cs typeface="Times New Roman" charset="0"/>
              </a:rPr>
              <a:t>_________________</a:t>
            </a:r>
          </a:p>
          <a:p>
            <a:pPr eaLnBrk="1" hangingPunct="1">
              <a:spcBef>
                <a:spcPct val="50000"/>
              </a:spcBef>
              <a:buFontTx/>
              <a:buChar char="•"/>
              <a:defRPr/>
            </a:pPr>
            <a:r>
              <a:rPr lang="en-US" sz="4000" b="1">
                <a:solidFill>
                  <a:schemeClr val="bg1"/>
                </a:solidFill>
                <a:cs typeface="Times New Roman" charset="0"/>
              </a:rPr>
              <a:t>_________________</a:t>
            </a:r>
          </a:p>
          <a:p>
            <a:pPr eaLnBrk="1" hangingPunct="1">
              <a:spcBef>
                <a:spcPct val="50000"/>
              </a:spcBef>
              <a:buFontTx/>
              <a:buChar char="•"/>
              <a:defRPr/>
            </a:pPr>
            <a:r>
              <a:rPr lang="en-US" sz="4000" b="1">
                <a:solidFill>
                  <a:schemeClr val="bg1"/>
                </a:solidFill>
                <a:cs typeface="Times New Roman" charset="0"/>
              </a:rPr>
              <a:t>_________________</a:t>
            </a:r>
          </a:p>
          <a:p>
            <a:pPr eaLnBrk="1" hangingPunct="1">
              <a:spcBef>
                <a:spcPct val="50000"/>
              </a:spcBef>
              <a:buFontTx/>
              <a:buChar char="•"/>
              <a:defRPr/>
            </a:pPr>
            <a:r>
              <a:rPr lang="en-US" sz="4000" b="1">
                <a:solidFill>
                  <a:schemeClr val="bg1"/>
                </a:solidFill>
                <a:cs typeface="Times New Roman" charset="0"/>
              </a:rPr>
              <a:t>_________________</a:t>
            </a:r>
          </a:p>
        </p:txBody>
      </p:sp>
      <p:sp>
        <p:nvSpPr>
          <p:cNvPr id="132099" name="Text Box 5"/>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rPr>
              <a:t>56</a:t>
            </a:r>
          </a:p>
        </p:txBody>
      </p:sp>
      <p:sp>
        <p:nvSpPr>
          <p:cNvPr id="161798" name="Text Box 6"/>
          <p:cNvSpPr txBox="1">
            <a:spLocks noChangeArrowheads="1"/>
          </p:cNvSpPr>
          <p:nvPr/>
        </p:nvSpPr>
        <p:spPr bwMode="auto">
          <a:xfrm>
            <a:off x="1127125" y="2860675"/>
            <a:ext cx="2327275"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4000" b="1">
                <a:solidFill>
                  <a:srgbClr val="FFFF00"/>
                </a:solidFill>
                <a:latin typeface="Arial" charset="0"/>
              </a:rPr>
              <a:t>Sáng tạo</a:t>
            </a:r>
          </a:p>
        </p:txBody>
      </p:sp>
      <p:sp>
        <p:nvSpPr>
          <p:cNvPr id="161799" name="Text Box 7"/>
          <p:cNvSpPr txBox="1">
            <a:spLocks noChangeArrowheads="1"/>
          </p:cNvSpPr>
          <p:nvPr/>
        </p:nvSpPr>
        <p:spPr bwMode="auto">
          <a:xfrm>
            <a:off x="1127125" y="3810000"/>
            <a:ext cx="184785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4000" b="1">
                <a:solidFill>
                  <a:srgbClr val="FFFF00"/>
                </a:solidFill>
                <a:latin typeface="Arial" charset="0"/>
              </a:rPr>
              <a:t>Sa ngã</a:t>
            </a:r>
          </a:p>
        </p:txBody>
      </p:sp>
      <p:sp>
        <p:nvSpPr>
          <p:cNvPr id="161800" name="Text Box 8"/>
          <p:cNvSpPr txBox="1">
            <a:spLocks noChangeArrowheads="1"/>
          </p:cNvSpPr>
          <p:nvPr/>
        </p:nvSpPr>
        <p:spPr bwMode="auto">
          <a:xfrm>
            <a:off x="1127125" y="4724400"/>
            <a:ext cx="2325688"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4000" b="1">
                <a:solidFill>
                  <a:srgbClr val="FFFF00"/>
                </a:solidFill>
                <a:latin typeface="Arial" charset="0"/>
              </a:rPr>
              <a:t>Nước lụt</a:t>
            </a:r>
          </a:p>
        </p:txBody>
      </p:sp>
      <p:sp>
        <p:nvSpPr>
          <p:cNvPr id="161801" name="Text Box 9"/>
          <p:cNvSpPr txBox="1">
            <a:spLocks noChangeArrowheads="1"/>
          </p:cNvSpPr>
          <p:nvPr/>
        </p:nvSpPr>
        <p:spPr bwMode="auto">
          <a:xfrm>
            <a:off x="1127125" y="5638800"/>
            <a:ext cx="3062288"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4000" b="1">
                <a:solidFill>
                  <a:srgbClr val="FFFF00"/>
                </a:solidFill>
                <a:latin typeface="Arial" charset="0"/>
              </a:rPr>
              <a:t>Các dân tộc</a:t>
            </a:r>
          </a:p>
        </p:txBody>
      </p:sp>
      <p:sp>
        <p:nvSpPr>
          <p:cNvPr id="161802" name="Rectangle 10"/>
          <p:cNvSpPr>
            <a:spLocks noGrp="1" noChangeArrowheads="1"/>
          </p:cNvSpPr>
          <p:nvPr>
            <p:ph type="title" idx="4294967295"/>
          </p:nvPr>
        </p:nvSpPr>
        <p:spPr>
          <a:xfrm>
            <a:off x="457200" y="304800"/>
            <a:ext cx="7772400" cy="1143000"/>
          </a:xfrm>
        </p:spPr>
        <p:txBody>
          <a:bodyPr/>
          <a:lstStyle/>
          <a:p>
            <a:pPr>
              <a:defRPr/>
            </a:pPr>
            <a:r>
              <a:rPr kumimoji="0" lang="en-US" sz="4000" b="1" i="0">
                <a:solidFill>
                  <a:schemeClr val="bg1"/>
                </a:solidFill>
                <a:effectLst/>
                <a:latin typeface="Arial" charset="0"/>
                <a:ea typeface="ＭＳ Ｐゴシック" charset="0"/>
                <a:cs typeface="Times New Roman" charset="0"/>
              </a:rPr>
              <a:t>Câu hỏi ôn về Sáng-thế Ký:</a:t>
            </a:r>
            <a:endParaRPr lang="en-US">
              <a:latin typeface="Arial" charset="0"/>
              <a:ea typeface="ＭＳ Ｐゴシック" charset="0"/>
              <a:cs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61798"/>
                                        </p:tgtEl>
                                        <p:attrNameLst>
                                          <p:attrName>style.visibility</p:attrName>
                                        </p:attrNameLst>
                                      </p:cBhvr>
                                      <p:to>
                                        <p:strVal val="visible"/>
                                      </p:to>
                                    </p:set>
                                    <p:anim to="" calcmode="lin" valueType="num">
                                      <p:cBhvr>
                                        <p:cTn id="7" dur="1" fill="hold"/>
                                        <p:tgtEl>
                                          <p:spTgt spid="161798"/>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61799"/>
                                        </p:tgtEl>
                                        <p:attrNameLst>
                                          <p:attrName>style.visibility</p:attrName>
                                        </p:attrNameLst>
                                      </p:cBhvr>
                                      <p:to>
                                        <p:strVal val="visible"/>
                                      </p:to>
                                    </p:set>
                                    <p:anim to="" calcmode="lin" valueType="num">
                                      <p:cBhvr>
                                        <p:cTn id="12" dur="1" fill="hold"/>
                                        <p:tgtEl>
                                          <p:spTgt spid="161799"/>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1800"/>
                                        </p:tgtEl>
                                        <p:attrNameLst>
                                          <p:attrName>style.visibility</p:attrName>
                                        </p:attrNameLst>
                                      </p:cBhvr>
                                      <p:to>
                                        <p:strVal val="visible"/>
                                      </p:to>
                                    </p:set>
                                    <p:animEffect transition="in" filter="circle(in)">
                                      <p:cBhvr>
                                        <p:cTn id="17" dur="2000"/>
                                        <p:tgtEl>
                                          <p:spTgt spid="16180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61801"/>
                                        </p:tgtEl>
                                        <p:attrNameLst>
                                          <p:attrName>style.visibility</p:attrName>
                                        </p:attrNameLst>
                                      </p:cBhvr>
                                      <p:to>
                                        <p:strVal val="visible"/>
                                      </p:to>
                                    </p:set>
                                    <p:anim to="" calcmode="lin" valueType="num">
                                      <p:cBhvr>
                                        <p:cTn id="22" dur="1" fill="hold"/>
                                        <p:tgtEl>
                                          <p:spTgt spid="16180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8" grpId="0"/>
      <p:bldP spid="161799" grpId="0"/>
      <p:bldP spid="161800" grpId="0"/>
      <p:bldP spid="16180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ChangeArrowheads="1"/>
          </p:cNvSpPr>
          <p:nvPr/>
        </p:nvSpPr>
        <p:spPr bwMode="auto">
          <a:xfrm>
            <a:off x="0" y="1524000"/>
            <a:ext cx="9144000" cy="49530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buFont typeface="Wingdings" charset="0"/>
              <a:buNone/>
            </a:pPr>
            <a:endParaRPr kumimoji="1" lang="en-US" sz="2800">
              <a:latin typeface="Times" charset="0"/>
              <a:ea typeface="宋体" charset="0"/>
              <a:cs typeface="宋体" charset="0"/>
            </a:endParaRPr>
          </a:p>
        </p:txBody>
      </p:sp>
      <p:sp>
        <p:nvSpPr>
          <p:cNvPr id="11268" name="Rectangle 4"/>
          <p:cNvSpPr>
            <a:spLocks noGrp="1" noChangeArrowheads="1"/>
          </p:cNvSpPr>
          <p:nvPr>
            <p:ph type="title"/>
          </p:nvPr>
        </p:nvSpPr>
        <p:spPr>
          <a:effectLst>
            <a:outerShdw blurRad="63500" dist="107763" dir="2700000" algn="ctr" rotWithShape="0">
              <a:srgbClr val="000000">
                <a:alpha val="74997"/>
              </a:srgbClr>
            </a:outerShdw>
          </a:effectLst>
        </p:spPr>
        <p:txBody>
          <a:bodyPr/>
          <a:lstStyle/>
          <a:p>
            <a:pPr algn="ctr">
              <a:defRPr/>
            </a:pPr>
            <a:r>
              <a:rPr lang="en-US" b="1">
                <a:effectLst/>
                <a:latin typeface="Arial" charset="0"/>
                <a:ea typeface="ＭＳ Ｐゴシック" charset="0"/>
                <a:cs typeface="ＭＳ Ｐゴシック" charset="0"/>
              </a:rPr>
              <a:t>Từ khóa</a:t>
            </a:r>
          </a:p>
        </p:txBody>
      </p:sp>
      <p:sp>
        <p:nvSpPr>
          <p:cNvPr id="11269" name="WordArt 5"/>
          <p:cNvSpPr>
            <a:spLocks noChangeArrowheads="1" noChangeShapeType="1" noTextEdit="1"/>
          </p:cNvSpPr>
          <p:nvPr/>
        </p:nvSpPr>
        <p:spPr bwMode="auto">
          <a:xfrm>
            <a:off x="1371600" y="1752600"/>
            <a:ext cx="6324600" cy="4038600"/>
          </a:xfrm>
          <a:prstGeom prst="rect">
            <a:avLst/>
          </a:prstGeom>
        </p:spPr>
        <p:txBody>
          <a:bodyPr wrap="none" fromWordArt="1">
            <a:prstTxWarp prst="textCascadeUp">
              <a:avLst>
                <a:gd name="adj" fmla="val 44444"/>
              </a:avLst>
            </a:prstTxWarp>
            <a:scene3d>
              <a:camera prst="legacyPerspectiveFront">
                <a:rot lat="20519990" lon="1080000" rev="0"/>
              </a:camera>
              <a:lightRig rig="legacyHarsh2" dir="b"/>
            </a:scene3d>
            <a:sp3d extrusionH="430200" prstMaterial="legacyMatte">
              <a:extrusionClr>
                <a:srgbClr val="FF6600"/>
              </a:extrusionClr>
            </a:sp3d>
          </a:bodyPr>
          <a:lstStyle/>
          <a:p>
            <a:pPr algn="ctr"/>
            <a:r>
              <a:rPr lang="en-US" sz="8000" b="1" kern="10">
                <a:ln w="9525">
                  <a:round/>
                  <a:headEnd/>
                  <a:tailEnd/>
                </a:ln>
                <a:gradFill rotWithShape="1">
                  <a:gsLst>
                    <a:gs pos="0">
                      <a:srgbClr val="FFE701"/>
                    </a:gs>
                    <a:gs pos="100000">
                      <a:srgbClr val="FE3E02"/>
                    </a:gs>
                  </a:gsLst>
                  <a:lin ang="5400000" scaled="1"/>
                </a:gradFill>
                <a:latin typeface="Impact"/>
                <a:ea typeface="Impact"/>
                <a:cs typeface="Impact"/>
              </a:rPr>
              <a:t>Hình thành</a:t>
            </a:r>
          </a:p>
        </p:txBody>
      </p:sp>
      <p:sp>
        <p:nvSpPr>
          <p:cNvPr id="168964" name="Text Box 6"/>
          <p:cNvSpPr txBox="1">
            <a:spLocks noChangeArrowheads="1"/>
          </p:cNvSpPr>
          <p:nvPr/>
        </p:nvSpPr>
        <p:spPr bwMode="auto">
          <a:xfrm>
            <a:off x="8534400" y="150813"/>
            <a:ext cx="523875"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chemeClr val="tx2"/>
                </a:solidFill>
                <a:latin typeface="Arial" charset="0"/>
              </a:rPr>
              <a:t>98</a:t>
            </a:r>
          </a:p>
        </p:txBody>
      </p:sp>
      <p:pic>
        <p:nvPicPr>
          <p:cNvPr id="168965" name="Picture 9" descr="j02526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938588"/>
            <a:ext cx="3048000" cy="2919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checkerboard(across)">
                                      <p:cBhvr>
                                        <p:cTn id="7" dur="5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Text Box 2"/>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100</a:t>
            </a:r>
          </a:p>
        </p:txBody>
      </p:sp>
      <p:sp>
        <p:nvSpPr>
          <p:cNvPr id="27653" name="Rectangle 5"/>
          <p:cNvSpPr>
            <a:spLocks noGrp="1" noChangeArrowheads="1"/>
          </p:cNvSpPr>
          <p:nvPr>
            <p:ph type="title"/>
          </p:nvPr>
        </p:nvSpPr>
        <p:spPr>
          <a:effectLst>
            <a:outerShdw blurRad="63500" dist="107763" dir="2700000" algn="ctr" rotWithShape="0">
              <a:srgbClr val="000000">
                <a:alpha val="74997"/>
              </a:srgbClr>
            </a:outerShdw>
          </a:effectLst>
        </p:spPr>
        <p:txBody>
          <a:bodyPr/>
          <a:lstStyle/>
          <a:p>
            <a:pPr algn="ctr">
              <a:defRPr/>
            </a:pPr>
            <a:r>
              <a:rPr lang="en-US" b="1">
                <a:effectLst/>
                <a:latin typeface="Arial" pitchFamily="34" charset="0"/>
                <a:ea typeface="ＭＳ Ｐゴシック" pitchFamily="34" charset="-128"/>
              </a:rPr>
              <a:t>Lập luận</a:t>
            </a:r>
          </a:p>
        </p:txBody>
      </p:sp>
      <p:pic>
        <p:nvPicPr>
          <p:cNvPr id="171011" name="Picture 7" descr="j02160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438400"/>
            <a:ext cx="3657600" cy="2451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6" name="Rectangle 8"/>
          <p:cNvSpPr>
            <a:spLocks noChangeArrowheads="1"/>
          </p:cNvSpPr>
          <p:nvPr/>
        </p:nvSpPr>
        <p:spPr bwMode="auto">
          <a:xfrm>
            <a:off x="381000" y="1828800"/>
            <a:ext cx="8153400" cy="447516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buFont typeface="Wingdings" charset="0"/>
              <a:buNone/>
            </a:pPr>
            <a:r>
              <a:rPr lang="en-US" altLang="zh-CN" sz="2800" b="1">
                <a:solidFill>
                  <a:srgbClr val="FFFFFF"/>
                </a:solidFill>
                <a:latin typeface="Times" charset="0"/>
                <a:ea typeface="宋体" charset="0"/>
                <a:cs typeface="宋体" charset="0"/>
              </a:rPr>
              <a:t>Để trở thành một quốc gia, Y-sơ-ra-ên cần ba điều: </a:t>
            </a:r>
          </a:p>
          <a:p>
            <a:pPr eaLnBrk="1" hangingPunct="1">
              <a:buFont typeface="Wingdings" charset="0"/>
              <a:buNone/>
            </a:pPr>
            <a:endParaRPr lang="en-US" altLang="zh-CN" sz="2800" b="1">
              <a:solidFill>
                <a:srgbClr val="FFFFFF"/>
              </a:solidFill>
              <a:latin typeface="Times" charset="0"/>
              <a:ea typeface="宋体" charset="0"/>
              <a:cs typeface="宋体" charset="0"/>
            </a:endParaRPr>
          </a:p>
          <a:p>
            <a:pPr eaLnBrk="1" hangingPunct="1">
              <a:buFont typeface="Wingdings" charset="0"/>
              <a:buChar char="Ø"/>
            </a:pPr>
            <a:r>
              <a:rPr lang="en-US" altLang="zh-CN" sz="2800" b="1">
                <a:solidFill>
                  <a:srgbClr val="FFFFFF"/>
                </a:solidFill>
                <a:latin typeface="Times" charset="0"/>
                <a:ea typeface="宋体" charset="0"/>
                <a:cs typeface="宋体" charset="0"/>
              </a:rPr>
              <a:t>(1) tự do</a:t>
            </a:r>
          </a:p>
          <a:p>
            <a:pPr eaLnBrk="1" hangingPunct="1">
              <a:buFont typeface="Wingdings" charset="0"/>
              <a:buChar char="Ø"/>
            </a:pPr>
            <a:r>
              <a:rPr lang="en-US" altLang="zh-CN" sz="2800" b="1">
                <a:solidFill>
                  <a:srgbClr val="FFFFFF"/>
                </a:solidFill>
                <a:latin typeface="Times" charset="0"/>
                <a:ea typeface="宋体" charset="0"/>
                <a:cs typeface="宋体" charset="0"/>
              </a:rPr>
              <a:t>(2) chính quyền</a:t>
            </a:r>
          </a:p>
          <a:p>
            <a:pPr eaLnBrk="1" hangingPunct="1">
              <a:buFont typeface="Wingdings" charset="0"/>
              <a:buChar char="Ø"/>
            </a:pPr>
            <a:r>
              <a:rPr lang="en-US" altLang="zh-CN" sz="2800" b="1">
                <a:solidFill>
                  <a:srgbClr val="FFFFFF"/>
                </a:solidFill>
                <a:latin typeface="Times" charset="0"/>
                <a:ea typeface="宋体" charset="0"/>
                <a:cs typeface="宋体" charset="0"/>
              </a:rPr>
              <a:t>(3) đất đai</a:t>
            </a:r>
          </a:p>
          <a:p>
            <a:pPr eaLnBrk="1" hangingPunct="1">
              <a:buFont typeface="Wingdings" charset="0"/>
              <a:buNone/>
            </a:pPr>
            <a:endParaRPr lang="en-US" altLang="zh-CN" sz="2800" b="1">
              <a:solidFill>
                <a:srgbClr val="FFFFFF"/>
              </a:solidFill>
              <a:latin typeface="Times" charset="0"/>
              <a:ea typeface="宋体" charset="0"/>
              <a:cs typeface="宋体" charset="0"/>
            </a:endParaRPr>
          </a:p>
          <a:p>
            <a:pPr eaLnBrk="1" hangingPunct="1">
              <a:buFont typeface="Wingdings" charset="0"/>
              <a:buNone/>
            </a:pPr>
            <a:r>
              <a:rPr lang="en-US" altLang="zh-CN" sz="2800" b="1">
                <a:solidFill>
                  <a:srgbClr val="FFFFFF"/>
                </a:solidFill>
              </a:rPr>
              <a:t>Xuất Ê-díp-tô Ký</a:t>
            </a:r>
            <a:r>
              <a:rPr lang="en-US" altLang="zh-CN"/>
              <a:t> </a:t>
            </a:r>
            <a:r>
              <a:rPr lang="en-US" altLang="zh-CN" sz="2800" b="1">
                <a:solidFill>
                  <a:srgbClr val="FFFFFF"/>
                </a:solidFill>
                <a:latin typeface="Times" charset="0"/>
                <a:ea typeface="宋体" charset="0"/>
                <a:cs typeface="宋体" charset="0"/>
              </a:rPr>
              <a:t>ghi chép lại 2 điều đầu tiên trong ba điều trên.  </a:t>
            </a:r>
          </a:p>
          <a:p>
            <a:pPr eaLnBrk="1" hangingPunct="1">
              <a:buFont typeface="Wingdings" charset="0"/>
              <a:buNone/>
            </a:pPr>
            <a:r>
              <a:rPr lang="en-US" altLang="zh-CN" sz="2800" b="1">
                <a:solidFill>
                  <a:srgbClr val="FFFFFF"/>
                </a:solidFill>
                <a:latin typeface="Times" charset="0"/>
                <a:ea typeface="宋体" charset="0"/>
                <a:cs typeface="宋体" charset="0"/>
              </a:rPr>
              <a:t>Chỉ còn thiếu một điều kiện duy nhất là đất đai, là điều đạt được trong sách Giô-suê.</a:t>
            </a:r>
            <a:endParaRPr lang="en-US" sz="2800" b="1">
              <a:solidFill>
                <a:srgbClr val="FFFFFF"/>
              </a:solidFill>
              <a:latin typeface="Times" charset="0"/>
              <a:ea typeface="宋体" charset="0"/>
              <a:cs typeface="宋体"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7656">
                                            <p:txEl>
                                              <p:pRg st="0" end="0"/>
                                            </p:txEl>
                                          </p:spTgt>
                                        </p:tgtEl>
                                        <p:attrNameLst>
                                          <p:attrName>style.visibility</p:attrName>
                                        </p:attrNameLst>
                                      </p:cBhvr>
                                      <p:to>
                                        <p:strVal val="visible"/>
                                      </p:to>
                                    </p:set>
                                    <p:animEffect transition="in" filter="box(in)">
                                      <p:cBhvr>
                                        <p:cTn id="7" dur="500"/>
                                        <p:tgtEl>
                                          <p:spTgt spid="2765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7656">
                                            <p:txEl>
                                              <p:pRg st="2" end="2"/>
                                            </p:txEl>
                                          </p:spTgt>
                                        </p:tgtEl>
                                        <p:attrNameLst>
                                          <p:attrName>style.visibility</p:attrName>
                                        </p:attrNameLst>
                                      </p:cBhvr>
                                      <p:to>
                                        <p:strVal val="visible"/>
                                      </p:to>
                                    </p:set>
                                    <p:animEffect transition="in" filter="box(in)">
                                      <p:cBhvr>
                                        <p:cTn id="12" dur="500"/>
                                        <p:tgtEl>
                                          <p:spTgt spid="27656">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7656">
                                            <p:txEl>
                                              <p:pRg st="3" end="3"/>
                                            </p:txEl>
                                          </p:spTgt>
                                        </p:tgtEl>
                                        <p:attrNameLst>
                                          <p:attrName>style.visibility</p:attrName>
                                        </p:attrNameLst>
                                      </p:cBhvr>
                                      <p:to>
                                        <p:strVal val="visible"/>
                                      </p:to>
                                    </p:set>
                                    <p:animEffect transition="in" filter="box(in)">
                                      <p:cBhvr>
                                        <p:cTn id="17" dur="500"/>
                                        <p:tgtEl>
                                          <p:spTgt spid="27656">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7656">
                                            <p:txEl>
                                              <p:pRg st="4" end="4"/>
                                            </p:txEl>
                                          </p:spTgt>
                                        </p:tgtEl>
                                        <p:attrNameLst>
                                          <p:attrName>style.visibility</p:attrName>
                                        </p:attrNameLst>
                                      </p:cBhvr>
                                      <p:to>
                                        <p:strVal val="visible"/>
                                      </p:to>
                                    </p:set>
                                    <p:animEffect transition="in" filter="box(in)">
                                      <p:cBhvr>
                                        <p:cTn id="22" dur="500"/>
                                        <p:tgtEl>
                                          <p:spTgt spid="27656">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7656">
                                            <p:txEl>
                                              <p:pRg st="6" end="6"/>
                                            </p:txEl>
                                          </p:spTgt>
                                        </p:tgtEl>
                                        <p:attrNameLst>
                                          <p:attrName>style.visibility</p:attrName>
                                        </p:attrNameLst>
                                      </p:cBhvr>
                                      <p:to>
                                        <p:strVal val="visible"/>
                                      </p:to>
                                    </p:set>
                                    <p:animEffect transition="in" filter="box(in)">
                                      <p:cBhvr>
                                        <p:cTn id="27" dur="500"/>
                                        <p:tgtEl>
                                          <p:spTgt spid="27656">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7656">
                                            <p:txEl>
                                              <p:pRg st="7" end="7"/>
                                            </p:txEl>
                                          </p:spTgt>
                                        </p:tgtEl>
                                        <p:attrNameLst>
                                          <p:attrName>style.visibility</p:attrName>
                                        </p:attrNameLst>
                                      </p:cBhvr>
                                      <p:to>
                                        <p:strVal val="visible"/>
                                      </p:to>
                                    </p:set>
                                    <p:animEffect transition="in" filter="box(in)">
                                      <p:cBhvr>
                                        <p:cTn id="32" dur="500"/>
                                        <p:tgtEl>
                                          <p:spTgt spid="2765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6"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3057" name="Rectangle 126" descr="Green marble"/>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000099"/>
              </a:solidFill>
            </a:endParaRPr>
          </a:p>
        </p:txBody>
      </p:sp>
      <p:sp>
        <p:nvSpPr>
          <p:cNvPr id="6146" name="Rectangle 2"/>
          <p:cNvSpPr>
            <a:spLocks noGrp="1" noChangeArrowheads="1"/>
          </p:cNvSpPr>
          <p:nvPr>
            <p:ph type="title" idx="4294967295"/>
          </p:nvPr>
        </p:nvSpPr>
        <p:spPr>
          <a:xfrm>
            <a:off x="2971800" y="76200"/>
            <a:ext cx="3276600" cy="533400"/>
          </a:xfrm>
          <a:effectLst>
            <a:outerShdw blurRad="63500" dist="107763"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defRPr/>
            </a:pPr>
            <a:r>
              <a:rPr lang="en-US" b="1">
                <a:effectLst/>
                <a:latin typeface="Arial Black" charset="0"/>
                <a:ea typeface="ＭＳ Ｐゴシック" charset="0"/>
                <a:cs typeface="ＭＳ Ｐゴシック" charset="0"/>
              </a:rPr>
              <a:t>Dàn ý</a:t>
            </a:r>
          </a:p>
        </p:txBody>
      </p:sp>
      <p:grpSp>
        <p:nvGrpSpPr>
          <p:cNvPr id="173059" name="Group 125"/>
          <p:cNvGrpSpPr>
            <a:grpSpLocks/>
          </p:cNvGrpSpPr>
          <p:nvPr/>
        </p:nvGrpSpPr>
        <p:grpSpPr bwMode="auto">
          <a:xfrm>
            <a:off x="152400" y="685800"/>
            <a:ext cx="8915400" cy="6096000"/>
            <a:chOff x="144" y="480"/>
            <a:chExt cx="5184" cy="3744"/>
          </a:xfrm>
        </p:grpSpPr>
        <p:grpSp>
          <p:nvGrpSpPr>
            <p:cNvPr id="173063" name="Group 52"/>
            <p:cNvGrpSpPr>
              <a:grpSpLocks/>
            </p:cNvGrpSpPr>
            <p:nvPr/>
          </p:nvGrpSpPr>
          <p:grpSpPr bwMode="auto">
            <a:xfrm>
              <a:off x="144" y="480"/>
              <a:ext cx="5184" cy="351"/>
              <a:chOff x="0" y="0"/>
              <a:chExt cx="4768" cy="537"/>
            </a:xfrm>
          </p:grpSpPr>
          <p:sp>
            <p:nvSpPr>
              <p:cNvPr id="173169" name="Rectangle 4"/>
              <p:cNvSpPr>
                <a:spLocks noChangeArrowheads="1"/>
              </p:cNvSpPr>
              <p:nvPr/>
            </p:nvSpPr>
            <p:spPr bwMode="auto">
              <a:xfrm>
                <a:off x="32" y="0"/>
                <a:ext cx="4704" cy="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chemeClr val="bg1"/>
                    </a:solidFill>
                    <a:latin typeface="Arial Narrow" charset="0"/>
                    <a:ea typeface="宋体" charset="0"/>
                    <a:cs typeface="宋体" charset="0"/>
                  </a:rPr>
                  <a:t>Bắt đầu sự hình thành một quốc gia</a:t>
                </a:r>
                <a:endParaRPr lang="en-US" altLang="zh-CN">
                  <a:solidFill>
                    <a:schemeClr val="bg1"/>
                  </a:solidFill>
                  <a:latin typeface="Arial Narrow" charset="0"/>
                  <a:ea typeface="宋体" charset="0"/>
                  <a:cs typeface="宋体" charset="0"/>
                </a:endParaRPr>
              </a:p>
            </p:txBody>
          </p:sp>
          <p:sp>
            <p:nvSpPr>
              <p:cNvPr id="173170" name="Rectangle 51"/>
              <p:cNvSpPr>
                <a:spLocks noChangeArrowheads="1"/>
              </p:cNvSpPr>
              <p:nvPr/>
            </p:nvSpPr>
            <p:spPr bwMode="auto">
              <a:xfrm>
                <a:off x="0" y="0"/>
                <a:ext cx="4768" cy="537"/>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3064" name="Group 54"/>
            <p:cNvGrpSpPr>
              <a:grpSpLocks/>
            </p:cNvGrpSpPr>
            <p:nvPr/>
          </p:nvGrpSpPr>
          <p:grpSpPr bwMode="auto">
            <a:xfrm>
              <a:off x="144" y="831"/>
              <a:ext cx="2717" cy="275"/>
              <a:chOff x="0" y="537"/>
              <a:chExt cx="2388" cy="422"/>
            </a:xfrm>
          </p:grpSpPr>
          <p:sp>
            <p:nvSpPr>
              <p:cNvPr id="173167" name="Rectangle 5"/>
              <p:cNvSpPr>
                <a:spLocks noChangeArrowheads="1"/>
              </p:cNvSpPr>
              <p:nvPr/>
            </p:nvSpPr>
            <p:spPr bwMode="auto">
              <a:xfrm>
                <a:off x="32" y="537"/>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chemeClr val="bg1"/>
                    </a:solidFill>
                    <a:latin typeface="Arial Narrow" charset="0"/>
                    <a:ea typeface="宋体" charset="0"/>
                    <a:cs typeface="宋体" charset="0"/>
                  </a:rPr>
                  <a:t>Chươhg 1—18</a:t>
                </a:r>
                <a:endParaRPr lang="en-US" altLang="zh-CN">
                  <a:solidFill>
                    <a:schemeClr val="bg1"/>
                  </a:solidFill>
                  <a:latin typeface="Arial Narrow" charset="0"/>
                  <a:ea typeface="宋体" charset="0"/>
                  <a:cs typeface="宋体" charset="0"/>
                </a:endParaRPr>
              </a:p>
            </p:txBody>
          </p:sp>
          <p:sp>
            <p:nvSpPr>
              <p:cNvPr id="173168" name="Rectangle 53"/>
              <p:cNvSpPr>
                <a:spLocks noChangeArrowheads="1"/>
              </p:cNvSpPr>
              <p:nvPr/>
            </p:nvSpPr>
            <p:spPr bwMode="auto">
              <a:xfrm>
                <a:off x="0" y="537"/>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3065" name="Group 56"/>
            <p:cNvGrpSpPr>
              <a:grpSpLocks/>
            </p:cNvGrpSpPr>
            <p:nvPr/>
          </p:nvGrpSpPr>
          <p:grpSpPr bwMode="auto">
            <a:xfrm>
              <a:off x="2861" y="831"/>
              <a:ext cx="2461" cy="275"/>
              <a:chOff x="2388" y="537"/>
              <a:chExt cx="2164" cy="422"/>
            </a:xfrm>
          </p:grpSpPr>
          <p:sp>
            <p:nvSpPr>
              <p:cNvPr id="173165" name="Rectangle 6"/>
              <p:cNvSpPr>
                <a:spLocks noChangeArrowheads="1"/>
              </p:cNvSpPr>
              <p:nvPr/>
            </p:nvSpPr>
            <p:spPr bwMode="auto">
              <a:xfrm>
                <a:off x="2420" y="537"/>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chemeClr val="bg1"/>
                    </a:solidFill>
                    <a:latin typeface="Arial Narrow" charset="0"/>
                    <a:ea typeface="宋体" charset="0"/>
                    <a:cs typeface="宋体" charset="0"/>
                  </a:rPr>
                  <a:t>Chương 19—40</a:t>
                </a:r>
                <a:endParaRPr lang="en-US" altLang="zh-CN">
                  <a:solidFill>
                    <a:schemeClr val="bg1"/>
                  </a:solidFill>
                  <a:latin typeface="Arial Narrow" charset="0"/>
                  <a:ea typeface="宋体" charset="0"/>
                  <a:cs typeface="宋体" charset="0"/>
                </a:endParaRPr>
              </a:p>
            </p:txBody>
          </p:sp>
          <p:sp>
            <p:nvSpPr>
              <p:cNvPr id="173166" name="Rectangle 55"/>
              <p:cNvSpPr>
                <a:spLocks noChangeArrowheads="1"/>
              </p:cNvSpPr>
              <p:nvPr/>
            </p:nvSpPr>
            <p:spPr bwMode="auto">
              <a:xfrm>
                <a:off x="2388" y="537"/>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3066" name="Group 58"/>
            <p:cNvGrpSpPr>
              <a:grpSpLocks/>
            </p:cNvGrpSpPr>
            <p:nvPr/>
          </p:nvGrpSpPr>
          <p:grpSpPr bwMode="auto">
            <a:xfrm>
              <a:off x="144" y="1106"/>
              <a:ext cx="2717" cy="275"/>
              <a:chOff x="0" y="959"/>
              <a:chExt cx="2388" cy="422"/>
            </a:xfrm>
          </p:grpSpPr>
          <p:sp>
            <p:nvSpPr>
              <p:cNvPr id="173163" name="Rectangle 8"/>
              <p:cNvSpPr>
                <a:spLocks noChangeArrowheads="1"/>
              </p:cNvSpPr>
              <p:nvPr/>
            </p:nvSpPr>
            <p:spPr bwMode="auto">
              <a:xfrm>
                <a:off x="32" y="959"/>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Tiếp nhận tự do từ vòng nô lệ</a:t>
                </a:r>
              </a:p>
            </p:txBody>
          </p:sp>
          <p:sp>
            <p:nvSpPr>
              <p:cNvPr id="173164" name="Rectangle 57"/>
              <p:cNvSpPr>
                <a:spLocks noChangeArrowheads="1"/>
              </p:cNvSpPr>
              <p:nvPr/>
            </p:nvSpPr>
            <p:spPr bwMode="auto">
              <a:xfrm>
                <a:off x="0" y="959"/>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3067" name="Group 60"/>
            <p:cNvGrpSpPr>
              <a:grpSpLocks/>
            </p:cNvGrpSpPr>
            <p:nvPr/>
          </p:nvGrpSpPr>
          <p:grpSpPr bwMode="auto">
            <a:xfrm>
              <a:off x="2861" y="1106"/>
              <a:ext cx="2461" cy="275"/>
              <a:chOff x="2388" y="959"/>
              <a:chExt cx="2164" cy="422"/>
            </a:xfrm>
          </p:grpSpPr>
          <p:sp>
            <p:nvSpPr>
              <p:cNvPr id="173161" name="Rectangle 9"/>
              <p:cNvSpPr>
                <a:spLocks noChangeArrowheads="1"/>
              </p:cNvSpPr>
              <p:nvPr/>
            </p:nvSpPr>
            <p:spPr bwMode="auto">
              <a:xfrm>
                <a:off x="2420" y="959"/>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Tiếp nhận Luật pháp từ Đức Chúa Trời</a:t>
                </a:r>
                <a:endParaRPr lang="en-US" altLang="zh-CN" sz="1800">
                  <a:solidFill>
                    <a:schemeClr val="bg1"/>
                  </a:solidFill>
                  <a:latin typeface="Arial Narrow" charset="0"/>
                  <a:ea typeface="宋体" charset="0"/>
                  <a:cs typeface="宋体" charset="0"/>
                </a:endParaRPr>
              </a:p>
            </p:txBody>
          </p:sp>
          <p:sp>
            <p:nvSpPr>
              <p:cNvPr id="173162" name="Rectangle 59"/>
              <p:cNvSpPr>
                <a:spLocks noChangeArrowheads="1"/>
              </p:cNvSpPr>
              <p:nvPr/>
            </p:nvSpPr>
            <p:spPr bwMode="auto">
              <a:xfrm>
                <a:off x="2388" y="959"/>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3068" name="Group 62"/>
            <p:cNvGrpSpPr>
              <a:grpSpLocks/>
            </p:cNvGrpSpPr>
            <p:nvPr/>
          </p:nvGrpSpPr>
          <p:grpSpPr bwMode="auto">
            <a:xfrm>
              <a:off x="144" y="1381"/>
              <a:ext cx="2717" cy="276"/>
              <a:chOff x="0" y="1381"/>
              <a:chExt cx="2388" cy="422"/>
            </a:xfrm>
          </p:grpSpPr>
          <p:sp>
            <p:nvSpPr>
              <p:cNvPr id="173159" name="Rectangle 11"/>
              <p:cNvSpPr>
                <a:spLocks noChangeArrowheads="1"/>
              </p:cNvSpPr>
              <p:nvPr/>
            </p:nvSpPr>
            <p:spPr bwMode="auto">
              <a:xfrm>
                <a:off x="32" y="1381"/>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Đem Y-sơ-ra-ên ra khỏi Ai Cập</a:t>
                </a:r>
                <a:endParaRPr lang="en-US" altLang="zh-CN" sz="1800">
                  <a:solidFill>
                    <a:schemeClr val="bg1"/>
                  </a:solidFill>
                  <a:latin typeface="Arial Narrow" charset="0"/>
                  <a:ea typeface="宋体" charset="0"/>
                  <a:cs typeface="宋体" charset="0"/>
                </a:endParaRPr>
              </a:p>
            </p:txBody>
          </p:sp>
          <p:sp>
            <p:nvSpPr>
              <p:cNvPr id="173160" name="Rectangle 61"/>
              <p:cNvSpPr>
                <a:spLocks noChangeArrowheads="1"/>
              </p:cNvSpPr>
              <p:nvPr/>
            </p:nvSpPr>
            <p:spPr bwMode="auto">
              <a:xfrm>
                <a:off x="0" y="1381"/>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3069" name="Group 64"/>
            <p:cNvGrpSpPr>
              <a:grpSpLocks/>
            </p:cNvGrpSpPr>
            <p:nvPr/>
          </p:nvGrpSpPr>
          <p:grpSpPr bwMode="auto">
            <a:xfrm>
              <a:off x="2861" y="1381"/>
              <a:ext cx="2461" cy="276"/>
              <a:chOff x="2388" y="1381"/>
              <a:chExt cx="2164" cy="422"/>
            </a:xfrm>
          </p:grpSpPr>
          <p:sp>
            <p:nvSpPr>
              <p:cNvPr id="173157" name="Rectangle 12"/>
              <p:cNvSpPr>
                <a:spLocks noChangeArrowheads="1"/>
              </p:cNvSpPr>
              <p:nvPr/>
            </p:nvSpPr>
            <p:spPr bwMode="auto">
              <a:xfrm>
                <a:off x="2420" y="1381"/>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Đem Ai Cập ra khỏi Y-sơ-ra-ên</a:t>
                </a:r>
                <a:endParaRPr lang="en-US" altLang="zh-CN" sz="1800">
                  <a:solidFill>
                    <a:schemeClr val="bg1"/>
                  </a:solidFill>
                  <a:latin typeface="Arial Narrow" charset="0"/>
                  <a:ea typeface="宋体" charset="0"/>
                  <a:cs typeface="宋体" charset="0"/>
                </a:endParaRPr>
              </a:p>
            </p:txBody>
          </p:sp>
          <p:sp>
            <p:nvSpPr>
              <p:cNvPr id="173158" name="Rectangle 63"/>
              <p:cNvSpPr>
                <a:spLocks noChangeArrowheads="1"/>
              </p:cNvSpPr>
              <p:nvPr/>
            </p:nvSpPr>
            <p:spPr bwMode="auto">
              <a:xfrm>
                <a:off x="2388" y="1381"/>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3070" name="Group 66"/>
            <p:cNvGrpSpPr>
              <a:grpSpLocks/>
            </p:cNvGrpSpPr>
            <p:nvPr/>
          </p:nvGrpSpPr>
          <p:grpSpPr bwMode="auto">
            <a:xfrm>
              <a:off x="144" y="1657"/>
              <a:ext cx="2717" cy="275"/>
              <a:chOff x="0" y="1803"/>
              <a:chExt cx="2388" cy="422"/>
            </a:xfrm>
          </p:grpSpPr>
          <p:sp>
            <p:nvSpPr>
              <p:cNvPr id="173155" name="Rectangle 14"/>
              <p:cNvSpPr>
                <a:spLocks noChangeArrowheads="1"/>
              </p:cNvSpPr>
              <p:nvPr/>
            </p:nvSpPr>
            <p:spPr bwMode="auto">
              <a:xfrm>
                <a:off x="32" y="1803"/>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 Kể chuyện</a:t>
                </a:r>
                <a:endParaRPr lang="en-US" altLang="zh-CN" sz="2000">
                  <a:solidFill>
                    <a:schemeClr val="bg1"/>
                  </a:solidFill>
                  <a:latin typeface="Arial Narrow" charset="0"/>
                  <a:ea typeface="宋体" charset="0"/>
                  <a:cs typeface="宋体" charset="0"/>
                </a:endParaRPr>
              </a:p>
            </p:txBody>
          </p:sp>
          <p:sp>
            <p:nvSpPr>
              <p:cNvPr id="173156" name="Rectangle 65"/>
              <p:cNvSpPr>
                <a:spLocks noChangeArrowheads="1"/>
              </p:cNvSpPr>
              <p:nvPr/>
            </p:nvSpPr>
            <p:spPr bwMode="auto">
              <a:xfrm>
                <a:off x="0" y="1803"/>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3071" name="Group 68"/>
            <p:cNvGrpSpPr>
              <a:grpSpLocks/>
            </p:cNvGrpSpPr>
            <p:nvPr/>
          </p:nvGrpSpPr>
          <p:grpSpPr bwMode="auto">
            <a:xfrm>
              <a:off x="2861" y="1657"/>
              <a:ext cx="2461" cy="275"/>
              <a:chOff x="2388" y="1803"/>
              <a:chExt cx="2164" cy="422"/>
            </a:xfrm>
          </p:grpSpPr>
          <p:sp>
            <p:nvSpPr>
              <p:cNvPr id="173153" name="Rectangle 15"/>
              <p:cNvSpPr>
                <a:spLocks noChangeArrowheads="1"/>
              </p:cNvSpPr>
              <p:nvPr/>
            </p:nvSpPr>
            <p:spPr bwMode="auto">
              <a:xfrm>
                <a:off x="2420" y="1803"/>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Pháp chế</a:t>
                </a:r>
                <a:endParaRPr lang="en-US" altLang="zh-CN" sz="1800">
                  <a:solidFill>
                    <a:schemeClr val="bg1"/>
                  </a:solidFill>
                  <a:latin typeface="Arial Narrow" charset="0"/>
                  <a:ea typeface="宋体" charset="0"/>
                  <a:cs typeface="宋体" charset="0"/>
                </a:endParaRPr>
              </a:p>
            </p:txBody>
          </p:sp>
          <p:sp>
            <p:nvSpPr>
              <p:cNvPr id="173154" name="Rectangle 67"/>
              <p:cNvSpPr>
                <a:spLocks noChangeArrowheads="1"/>
              </p:cNvSpPr>
              <p:nvPr/>
            </p:nvSpPr>
            <p:spPr bwMode="auto">
              <a:xfrm>
                <a:off x="2388" y="1803"/>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3072" name="Group 70"/>
            <p:cNvGrpSpPr>
              <a:grpSpLocks/>
            </p:cNvGrpSpPr>
            <p:nvPr/>
          </p:nvGrpSpPr>
          <p:grpSpPr bwMode="auto">
            <a:xfrm>
              <a:off x="144" y="1932"/>
              <a:ext cx="2717" cy="276"/>
              <a:chOff x="0" y="2225"/>
              <a:chExt cx="2388" cy="422"/>
            </a:xfrm>
          </p:grpSpPr>
          <p:sp>
            <p:nvSpPr>
              <p:cNvPr id="173151" name="Rectangle 17"/>
              <p:cNvSpPr>
                <a:spLocks noChangeArrowheads="1"/>
              </p:cNvSpPr>
              <p:nvPr/>
            </p:nvSpPr>
            <p:spPr bwMode="auto">
              <a:xfrm>
                <a:off x="32" y="2225"/>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Dân tự do</a:t>
                </a:r>
                <a:endParaRPr lang="en-US" altLang="zh-CN" sz="1800">
                  <a:solidFill>
                    <a:schemeClr val="bg1"/>
                  </a:solidFill>
                  <a:latin typeface="Arial Narrow" charset="0"/>
                  <a:ea typeface="宋体" charset="0"/>
                  <a:cs typeface="宋体" charset="0"/>
                </a:endParaRPr>
              </a:p>
            </p:txBody>
          </p:sp>
          <p:sp>
            <p:nvSpPr>
              <p:cNvPr id="173152" name="Rectangle 69"/>
              <p:cNvSpPr>
                <a:spLocks noChangeArrowheads="1"/>
              </p:cNvSpPr>
              <p:nvPr/>
            </p:nvSpPr>
            <p:spPr bwMode="auto">
              <a:xfrm>
                <a:off x="0" y="2225"/>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3073" name="Group 72"/>
            <p:cNvGrpSpPr>
              <a:grpSpLocks/>
            </p:cNvGrpSpPr>
            <p:nvPr/>
          </p:nvGrpSpPr>
          <p:grpSpPr bwMode="auto">
            <a:xfrm>
              <a:off x="2861" y="1932"/>
              <a:ext cx="2461" cy="276"/>
              <a:chOff x="2388" y="2225"/>
              <a:chExt cx="2164" cy="422"/>
            </a:xfrm>
          </p:grpSpPr>
          <p:sp>
            <p:nvSpPr>
              <p:cNvPr id="173149" name="Rectangle 18"/>
              <p:cNvSpPr>
                <a:spLocks noChangeArrowheads="1"/>
              </p:cNvSpPr>
              <p:nvPr/>
            </p:nvSpPr>
            <p:spPr bwMode="auto">
              <a:xfrm>
                <a:off x="2420" y="2225"/>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Chính quyền</a:t>
                </a:r>
                <a:endParaRPr lang="en-US" altLang="zh-CN" sz="1800">
                  <a:solidFill>
                    <a:schemeClr val="bg1"/>
                  </a:solidFill>
                  <a:latin typeface="Arial Narrow" charset="0"/>
                  <a:ea typeface="宋体" charset="0"/>
                  <a:cs typeface="宋体" charset="0"/>
                </a:endParaRPr>
              </a:p>
            </p:txBody>
          </p:sp>
          <p:sp>
            <p:nvSpPr>
              <p:cNvPr id="173150" name="Rectangle 71"/>
              <p:cNvSpPr>
                <a:spLocks noChangeArrowheads="1"/>
              </p:cNvSpPr>
              <p:nvPr/>
            </p:nvSpPr>
            <p:spPr bwMode="auto">
              <a:xfrm>
                <a:off x="2388" y="2225"/>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3074" name="Group 74"/>
            <p:cNvGrpSpPr>
              <a:grpSpLocks/>
            </p:cNvGrpSpPr>
            <p:nvPr/>
          </p:nvGrpSpPr>
          <p:grpSpPr bwMode="auto">
            <a:xfrm>
              <a:off x="144" y="2208"/>
              <a:ext cx="1206" cy="275"/>
              <a:chOff x="0" y="2647"/>
              <a:chExt cx="1060" cy="422"/>
            </a:xfrm>
          </p:grpSpPr>
          <p:sp>
            <p:nvSpPr>
              <p:cNvPr id="173147" name="Rectangle 20"/>
              <p:cNvSpPr>
                <a:spLocks noChangeArrowheads="1"/>
              </p:cNvSpPr>
              <p:nvPr/>
            </p:nvSpPr>
            <p:spPr bwMode="auto">
              <a:xfrm>
                <a:off x="32" y="2647"/>
                <a:ext cx="996"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Khuất phục</a:t>
                </a:r>
                <a:endParaRPr lang="en-US" altLang="zh-CN" sz="2000">
                  <a:solidFill>
                    <a:schemeClr val="bg1"/>
                  </a:solidFill>
                  <a:latin typeface="Arial Narrow" charset="0"/>
                  <a:ea typeface="宋体" charset="0"/>
                  <a:cs typeface="宋体" charset="0"/>
                </a:endParaRPr>
              </a:p>
            </p:txBody>
          </p:sp>
          <p:sp>
            <p:nvSpPr>
              <p:cNvPr id="173148" name="Rectangle 73"/>
              <p:cNvSpPr>
                <a:spLocks noChangeArrowheads="1"/>
              </p:cNvSpPr>
              <p:nvPr/>
            </p:nvSpPr>
            <p:spPr bwMode="auto">
              <a:xfrm>
                <a:off x="0" y="2647"/>
                <a:ext cx="1060"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3075" name="Group 76"/>
            <p:cNvGrpSpPr>
              <a:grpSpLocks/>
            </p:cNvGrpSpPr>
            <p:nvPr/>
          </p:nvGrpSpPr>
          <p:grpSpPr bwMode="auto">
            <a:xfrm>
              <a:off x="1350" y="2208"/>
              <a:ext cx="1511" cy="275"/>
              <a:chOff x="1060" y="2647"/>
              <a:chExt cx="1328" cy="422"/>
            </a:xfrm>
          </p:grpSpPr>
          <p:sp>
            <p:nvSpPr>
              <p:cNvPr id="173145" name="Rectangle 21"/>
              <p:cNvSpPr>
                <a:spLocks noChangeArrowheads="1"/>
              </p:cNvSpPr>
              <p:nvPr/>
            </p:nvSpPr>
            <p:spPr bwMode="auto">
              <a:xfrm>
                <a:off x="1092" y="2647"/>
                <a:ext cx="126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Giải cứu</a:t>
                </a:r>
                <a:endParaRPr lang="en-US" altLang="zh-CN" sz="2000">
                  <a:solidFill>
                    <a:schemeClr val="bg1"/>
                  </a:solidFill>
                  <a:latin typeface="Arial Narrow" charset="0"/>
                  <a:ea typeface="宋体" charset="0"/>
                  <a:cs typeface="宋体" charset="0"/>
                </a:endParaRPr>
              </a:p>
            </p:txBody>
          </p:sp>
          <p:sp>
            <p:nvSpPr>
              <p:cNvPr id="173146" name="Rectangle 75"/>
              <p:cNvSpPr>
                <a:spLocks noChangeArrowheads="1"/>
              </p:cNvSpPr>
              <p:nvPr/>
            </p:nvSpPr>
            <p:spPr bwMode="auto">
              <a:xfrm>
                <a:off x="1060" y="2647"/>
                <a:ext cx="132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3076" name="Group 78"/>
            <p:cNvGrpSpPr>
              <a:grpSpLocks/>
            </p:cNvGrpSpPr>
            <p:nvPr/>
          </p:nvGrpSpPr>
          <p:grpSpPr bwMode="auto">
            <a:xfrm>
              <a:off x="2861" y="2208"/>
              <a:ext cx="2461" cy="275"/>
              <a:chOff x="2388" y="2647"/>
              <a:chExt cx="2164" cy="422"/>
            </a:xfrm>
          </p:grpSpPr>
          <p:sp>
            <p:nvSpPr>
              <p:cNvPr id="173143" name="Rectangle 22"/>
              <p:cNvSpPr>
                <a:spLocks noChangeArrowheads="1"/>
              </p:cNvSpPr>
              <p:nvPr/>
            </p:nvSpPr>
            <p:spPr bwMode="auto">
              <a:xfrm>
                <a:off x="2420" y="2647"/>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Chỉ thị</a:t>
                </a:r>
                <a:endParaRPr lang="en-US" altLang="zh-CN" sz="2000">
                  <a:solidFill>
                    <a:schemeClr val="bg1"/>
                  </a:solidFill>
                  <a:latin typeface="Arial Narrow" charset="0"/>
                  <a:ea typeface="宋体" charset="0"/>
                  <a:cs typeface="宋体" charset="0"/>
                </a:endParaRPr>
              </a:p>
            </p:txBody>
          </p:sp>
          <p:sp>
            <p:nvSpPr>
              <p:cNvPr id="173144" name="Rectangle 77"/>
              <p:cNvSpPr>
                <a:spLocks noChangeArrowheads="1"/>
              </p:cNvSpPr>
              <p:nvPr/>
            </p:nvSpPr>
            <p:spPr bwMode="auto">
              <a:xfrm>
                <a:off x="2388" y="2647"/>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3077" name="Group 80"/>
            <p:cNvGrpSpPr>
              <a:grpSpLocks/>
            </p:cNvGrpSpPr>
            <p:nvPr/>
          </p:nvGrpSpPr>
          <p:grpSpPr bwMode="auto">
            <a:xfrm>
              <a:off x="144" y="2483"/>
              <a:ext cx="1206" cy="276"/>
              <a:chOff x="0" y="3069"/>
              <a:chExt cx="1060" cy="422"/>
            </a:xfrm>
          </p:grpSpPr>
          <p:sp>
            <p:nvSpPr>
              <p:cNvPr id="173141" name="Rectangle 24"/>
              <p:cNvSpPr>
                <a:spLocks noChangeArrowheads="1"/>
              </p:cNvSpPr>
              <p:nvPr/>
            </p:nvSpPr>
            <p:spPr bwMode="auto">
              <a:xfrm>
                <a:off x="32" y="3069"/>
                <a:ext cx="996"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Ai-cập</a:t>
                </a:r>
                <a:endParaRPr lang="en-US" altLang="zh-CN" sz="2000">
                  <a:solidFill>
                    <a:schemeClr val="bg1"/>
                  </a:solidFill>
                  <a:latin typeface="Arial Narrow" charset="0"/>
                  <a:ea typeface="宋体" charset="0"/>
                  <a:cs typeface="宋体" charset="0"/>
                </a:endParaRPr>
              </a:p>
            </p:txBody>
          </p:sp>
          <p:sp>
            <p:nvSpPr>
              <p:cNvPr id="173142" name="Rectangle 79"/>
              <p:cNvSpPr>
                <a:spLocks noChangeArrowheads="1"/>
              </p:cNvSpPr>
              <p:nvPr/>
            </p:nvSpPr>
            <p:spPr bwMode="auto">
              <a:xfrm>
                <a:off x="0" y="3069"/>
                <a:ext cx="1060"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3078" name="Group 82"/>
            <p:cNvGrpSpPr>
              <a:grpSpLocks/>
            </p:cNvGrpSpPr>
            <p:nvPr/>
          </p:nvGrpSpPr>
          <p:grpSpPr bwMode="auto">
            <a:xfrm>
              <a:off x="1350" y="2483"/>
              <a:ext cx="1511" cy="276"/>
              <a:chOff x="1060" y="3069"/>
              <a:chExt cx="1328" cy="422"/>
            </a:xfrm>
          </p:grpSpPr>
          <p:sp>
            <p:nvSpPr>
              <p:cNvPr id="173139" name="Rectangle 25"/>
              <p:cNvSpPr>
                <a:spLocks noChangeArrowheads="1"/>
              </p:cNvSpPr>
              <p:nvPr/>
            </p:nvSpPr>
            <p:spPr bwMode="auto">
              <a:xfrm>
                <a:off x="1092" y="3069"/>
                <a:ext cx="126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Đồng vắng</a:t>
                </a:r>
                <a:endParaRPr lang="en-US" altLang="zh-CN" sz="2000">
                  <a:solidFill>
                    <a:schemeClr val="bg1"/>
                  </a:solidFill>
                  <a:latin typeface="Arial Narrow" charset="0"/>
                  <a:ea typeface="宋体" charset="0"/>
                  <a:cs typeface="宋体" charset="0"/>
                </a:endParaRPr>
              </a:p>
            </p:txBody>
          </p:sp>
          <p:sp>
            <p:nvSpPr>
              <p:cNvPr id="173140" name="Rectangle 81"/>
              <p:cNvSpPr>
                <a:spLocks noChangeArrowheads="1"/>
              </p:cNvSpPr>
              <p:nvPr/>
            </p:nvSpPr>
            <p:spPr bwMode="auto">
              <a:xfrm>
                <a:off x="1060" y="3069"/>
                <a:ext cx="132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3079" name="Group 84"/>
            <p:cNvGrpSpPr>
              <a:grpSpLocks/>
            </p:cNvGrpSpPr>
            <p:nvPr/>
          </p:nvGrpSpPr>
          <p:grpSpPr bwMode="auto">
            <a:xfrm>
              <a:off x="2861" y="2483"/>
              <a:ext cx="2461" cy="276"/>
              <a:chOff x="2388" y="3069"/>
              <a:chExt cx="2164" cy="422"/>
            </a:xfrm>
          </p:grpSpPr>
          <p:sp>
            <p:nvSpPr>
              <p:cNvPr id="173137" name="Rectangle 26"/>
              <p:cNvSpPr>
                <a:spLocks noChangeArrowheads="1"/>
              </p:cNvSpPr>
              <p:nvPr/>
            </p:nvSpPr>
            <p:spPr bwMode="auto">
              <a:xfrm>
                <a:off x="2420" y="3069"/>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Si-nai</a:t>
                </a:r>
                <a:endParaRPr lang="en-US" altLang="zh-CN" sz="2000">
                  <a:solidFill>
                    <a:schemeClr val="bg1"/>
                  </a:solidFill>
                  <a:latin typeface="Arial Narrow" charset="0"/>
                  <a:ea typeface="宋体" charset="0"/>
                  <a:cs typeface="宋体" charset="0"/>
                </a:endParaRPr>
              </a:p>
            </p:txBody>
          </p:sp>
          <p:sp>
            <p:nvSpPr>
              <p:cNvPr id="173138" name="Rectangle 83"/>
              <p:cNvSpPr>
                <a:spLocks noChangeArrowheads="1"/>
              </p:cNvSpPr>
              <p:nvPr/>
            </p:nvSpPr>
            <p:spPr bwMode="auto">
              <a:xfrm>
                <a:off x="2388" y="3069"/>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3080" name="Group 86"/>
            <p:cNvGrpSpPr>
              <a:grpSpLocks/>
            </p:cNvGrpSpPr>
            <p:nvPr/>
          </p:nvGrpSpPr>
          <p:grpSpPr bwMode="auto">
            <a:xfrm>
              <a:off x="144" y="2759"/>
              <a:ext cx="1206" cy="275"/>
              <a:chOff x="0" y="3491"/>
              <a:chExt cx="1060" cy="422"/>
            </a:xfrm>
          </p:grpSpPr>
          <p:sp>
            <p:nvSpPr>
              <p:cNvPr id="173135" name="Rectangle 28"/>
              <p:cNvSpPr>
                <a:spLocks noChangeArrowheads="1"/>
              </p:cNvSpPr>
              <p:nvPr/>
            </p:nvSpPr>
            <p:spPr bwMode="auto">
              <a:xfrm>
                <a:off x="32" y="3491"/>
                <a:ext cx="996"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400 năm</a:t>
                </a:r>
                <a:endParaRPr lang="en-US" altLang="zh-CN" sz="2000">
                  <a:solidFill>
                    <a:schemeClr val="bg1"/>
                  </a:solidFill>
                  <a:latin typeface="Arial Narrow" charset="0"/>
                  <a:ea typeface="宋体" charset="0"/>
                  <a:cs typeface="宋体" charset="0"/>
                </a:endParaRPr>
              </a:p>
            </p:txBody>
          </p:sp>
          <p:sp>
            <p:nvSpPr>
              <p:cNvPr id="173136" name="Rectangle 85"/>
              <p:cNvSpPr>
                <a:spLocks noChangeArrowheads="1"/>
              </p:cNvSpPr>
              <p:nvPr/>
            </p:nvSpPr>
            <p:spPr bwMode="auto">
              <a:xfrm>
                <a:off x="0" y="3491"/>
                <a:ext cx="1060"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3081" name="Group 88"/>
            <p:cNvGrpSpPr>
              <a:grpSpLocks/>
            </p:cNvGrpSpPr>
            <p:nvPr/>
          </p:nvGrpSpPr>
          <p:grpSpPr bwMode="auto">
            <a:xfrm>
              <a:off x="1350" y="2759"/>
              <a:ext cx="1511" cy="275"/>
              <a:chOff x="1060" y="3491"/>
              <a:chExt cx="1328" cy="422"/>
            </a:xfrm>
          </p:grpSpPr>
          <p:sp>
            <p:nvSpPr>
              <p:cNvPr id="173133" name="Rectangle 29"/>
              <p:cNvSpPr>
                <a:spLocks noChangeArrowheads="1"/>
              </p:cNvSpPr>
              <p:nvPr/>
            </p:nvSpPr>
            <p:spPr bwMode="auto">
              <a:xfrm>
                <a:off x="1092" y="3491"/>
                <a:ext cx="126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2 tháng</a:t>
                </a:r>
                <a:endParaRPr lang="en-US" altLang="zh-CN" sz="2000">
                  <a:solidFill>
                    <a:schemeClr val="bg1"/>
                  </a:solidFill>
                  <a:latin typeface="Arial Narrow" charset="0"/>
                  <a:ea typeface="宋体" charset="0"/>
                  <a:cs typeface="宋体" charset="0"/>
                </a:endParaRPr>
              </a:p>
            </p:txBody>
          </p:sp>
          <p:sp>
            <p:nvSpPr>
              <p:cNvPr id="173134" name="Rectangle 87"/>
              <p:cNvSpPr>
                <a:spLocks noChangeArrowheads="1"/>
              </p:cNvSpPr>
              <p:nvPr/>
            </p:nvSpPr>
            <p:spPr bwMode="auto">
              <a:xfrm>
                <a:off x="1060" y="3491"/>
                <a:ext cx="132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3082" name="Group 90"/>
            <p:cNvGrpSpPr>
              <a:grpSpLocks/>
            </p:cNvGrpSpPr>
            <p:nvPr/>
          </p:nvGrpSpPr>
          <p:grpSpPr bwMode="auto">
            <a:xfrm>
              <a:off x="2861" y="2759"/>
              <a:ext cx="2461" cy="275"/>
              <a:chOff x="2388" y="3491"/>
              <a:chExt cx="2164" cy="422"/>
            </a:xfrm>
          </p:grpSpPr>
          <p:sp>
            <p:nvSpPr>
              <p:cNvPr id="173131" name="Rectangle 30"/>
              <p:cNvSpPr>
                <a:spLocks noChangeArrowheads="1"/>
              </p:cNvSpPr>
              <p:nvPr/>
            </p:nvSpPr>
            <p:spPr bwMode="auto">
              <a:xfrm>
                <a:off x="2420" y="3491"/>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10 tháng</a:t>
                </a:r>
                <a:endParaRPr lang="en-US" altLang="zh-CN" sz="2000">
                  <a:solidFill>
                    <a:schemeClr val="bg1"/>
                  </a:solidFill>
                  <a:latin typeface="Arial Narrow" charset="0"/>
                  <a:ea typeface="宋体" charset="0"/>
                  <a:cs typeface="宋体" charset="0"/>
                </a:endParaRPr>
              </a:p>
            </p:txBody>
          </p:sp>
          <p:sp>
            <p:nvSpPr>
              <p:cNvPr id="173132" name="Rectangle 89"/>
              <p:cNvSpPr>
                <a:spLocks noChangeArrowheads="1"/>
              </p:cNvSpPr>
              <p:nvPr/>
            </p:nvSpPr>
            <p:spPr bwMode="auto">
              <a:xfrm>
                <a:off x="2388" y="3491"/>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3083" name="Group 92"/>
            <p:cNvGrpSpPr>
              <a:grpSpLocks/>
            </p:cNvGrpSpPr>
            <p:nvPr/>
          </p:nvGrpSpPr>
          <p:grpSpPr bwMode="auto">
            <a:xfrm>
              <a:off x="144" y="3034"/>
              <a:ext cx="1206" cy="413"/>
              <a:chOff x="0" y="3913"/>
              <a:chExt cx="1060" cy="633"/>
            </a:xfrm>
          </p:grpSpPr>
          <p:sp>
            <p:nvSpPr>
              <p:cNvPr id="173129" name="Rectangle 32"/>
              <p:cNvSpPr>
                <a:spLocks noChangeArrowheads="1"/>
              </p:cNvSpPr>
              <p:nvPr/>
            </p:nvSpPr>
            <p:spPr bwMode="auto">
              <a:xfrm>
                <a:off x="32" y="3913"/>
                <a:ext cx="9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Khổ sai &amp; đối đầu</a:t>
                </a:r>
                <a:endParaRPr lang="en-US" altLang="zh-CN" sz="1600">
                  <a:solidFill>
                    <a:schemeClr val="bg1"/>
                  </a:solidFill>
                  <a:latin typeface="Arial Narrow" charset="0"/>
                  <a:ea typeface="宋体" charset="0"/>
                  <a:cs typeface="宋体" charset="0"/>
                </a:endParaRPr>
              </a:p>
              <a:p>
                <a:pPr algn="ctr"/>
                <a:r>
                  <a:rPr lang="en-US" altLang="zh-CN" sz="1800" b="1">
                    <a:solidFill>
                      <a:schemeClr val="bg1"/>
                    </a:solidFill>
                    <a:latin typeface="Arial Narrow" charset="0"/>
                    <a:ea typeface="宋体" charset="0"/>
                    <a:cs typeface="宋体" charset="0"/>
                  </a:rPr>
                  <a:t>(1—11)</a:t>
                </a:r>
                <a:endParaRPr lang="en-US" altLang="zh-CN" sz="1800">
                  <a:solidFill>
                    <a:schemeClr val="bg1"/>
                  </a:solidFill>
                  <a:latin typeface="Arial Narrow" charset="0"/>
                  <a:ea typeface="宋体" charset="0"/>
                  <a:cs typeface="宋体" charset="0"/>
                </a:endParaRPr>
              </a:p>
            </p:txBody>
          </p:sp>
          <p:sp>
            <p:nvSpPr>
              <p:cNvPr id="173130" name="Rectangle 91"/>
              <p:cNvSpPr>
                <a:spLocks noChangeArrowheads="1"/>
              </p:cNvSpPr>
              <p:nvPr/>
            </p:nvSpPr>
            <p:spPr bwMode="auto">
              <a:xfrm>
                <a:off x="0" y="3913"/>
                <a:ext cx="1060"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3084" name="Group 94"/>
            <p:cNvGrpSpPr>
              <a:grpSpLocks/>
            </p:cNvGrpSpPr>
            <p:nvPr/>
          </p:nvGrpSpPr>
          <p:grpSpPr bwMode="auto">
            <a:xfrm>
              <a:off x="1350" y="3034"/>
              <a:ext cx="1511" cy="413"/>
              <a:chOff x="1060" y="3913"/>
              <a:chExt cx="1328" cy="633"/>
            </a:xfrm>
          </p:grpSpPr>
          <p:sp>
            <p:nvSpPr>
              <p:cNvPr id="173127" name="Rectangle 33"/>
              <p:cNvSpPr>
                <a:spLocks noChangeArrowheads="1"/>
              </p:cNvSpPr>
              <p:nvPr/>
            </p:nvSpPr>
            <p:spPr bwMode="auto">
              <a:xfrm>
                <a:off x="1092" y="3913"/>
                <a:ext cx="126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Cứu chuộc &amp; bảo vệ</a:t>
                </a:r>
                <a:endParaRPr lang="en-US" altLang="zh-CN" sz="1600">
                  <a:solidFill>
                    <a:schemeClr val="bg1"/>
                  </a:solidFill>
                  <a:latin typeface="Arial Narrow" charset="0"/>
                  <a:ea typeface="宋体" charset="0"/>
                  <a:cs typeface="宋体" charset="0"/>
                </a:endParaRPr>
              </a:p>
              <a:p>
                <a:pPr algn="ctr"/>
                <a:r>
                  <a:rPr lang="en-US" altLang="zh-CN" sz="1800" b="1">
                    <a:solidFill>
                      <a:schemeClr val="bg1"/>
                    </a:solidFill>
                    <a:latin typeface="Arial Narrow" charset="0"/>
                    <a:ea typeface="宋体" charset="0"/>
                    <a:cs typeface="宋体" charset="0"/>
                  </a:rPr>
                  <a:t>(12—18)</a:t>
                </a:r>
                <a:endParaRPr lang="en-US" altLang="zh-CN" sz="1800">
                  <a:solidFill>
                    <a:schemeClr val="bg1"/>
                  </a:solidFill>
                  <a:latin typeface="Arial Narrow" charset="0"/>
                  <a:ea typeface="宋体" charset="0"/>
                  <a:cs typeface="宋体" charset="0"/>
                </a:endParaRPr>
              </a:p>
            </p:txBody>
          </p:sp>
          <p:sp>
            <p:nvSpPr>
              <p:cNvPr id="173128" name="Rectangle 93"/>
              <p:cNvSpPr>
                <a:spLocks noChangeArrowheads="1"/>
              </p:cNvSpPr>
              <p:nvPr/>
            </p:nvSpPr>
            <p:spPr bwMode="auto">
              <a:xfrm>
                <a:off x="1060" y="3913"/>
                <a:ext cx="1328"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3085" name="Group 96"/>
            <p:cNvGrpSpPr>
              <a:grpSpLocks/>
            </p:cNvGrpSpPr>
            <p:nvPr/>
          </p:nvGrpSpPr>
          <p:grpSpPr bwMode="auto">
            <a:xfrm>
              <a:off x="2861" y="3034"/>
              <a:ext cx="1128" cy="413"/>
              <a:chOff x="2388" y="3913"/>
              <a:chExt cx="992" cy="633"/>
            </a:xfrm>
          </p:grpSpPr>
          <p:sp>
            <p:nvSpPr>
              <p:cNvPr id="173125" name="Rectangle 34"/>
              <p:cNvSpPr>
                <a:spLocks noChangeArrowheads="1"/>
              </p:cNvSpPr>
              <p:nvPr/>
            </p:nvSpPr>
            <p:spPr bwMode="auto">
              <a:xfrm>
                <a:off x="2420" y="3913"/>
                <a:ext cx="92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Giao ước được tiết lộ</a:t>
                </a:r>
                <a:endParaRPr lang="en-US" altLang="zh-CN" sz="1600">
                  <a:solidFill>
                    <a:schemeClr val="bg1"/>
                  </a:solidFill>
                  <a:latin typeface="Arial Narrow" charset="0"/>
                  <a:ea typeface="宋体" charset="0"/>
                  <a:cs typeface="宋体" charset="0"/>
                </a:endParaRPr>
              </a:p>
              <a:p>
                <a:pPr algn="ctr"/>
                <a:r>
                  <a:rPr lang="en-US" altLang="zh-CN" sz="1800" b="1">
                    <a:solidFill>
                      <a:schemeClr val="bg1"/>
                    </a:solidFill>
                    <a:latin typeface="Arial Narrow" charset="0"/>
                    <a:ea typeface="宋体" charset="0"/>
                    <a:cs typeface="宋体" charset="0"/>
                  </a:rPr>
                  <a:t>(19—31)</a:t>
                </a:r>
                <a:endParaRPr lang="en-US" altLang="zh-CN" sz="1800">
                  <a:solidFill>
                    <a:schemeClr val="bg1"/>
                  </a:solidFill>
                  <a:latin typeface="Arial Narrow" charset="0"/>
                  <a:ea typeface="宋体" charset="0"/>
                  <a:cs typeface="宋体" charset="0"/>
                </a:endParaRPr>
              </a:p>
            </p:txBody>
          </p:sp>
          <p:sp>
            <p:nvSpPr>
              <p:cNvPr id="173126" name="Rectangle 95"/>
              <p:cNvSpPr>
                <a:spLocks noChangeArrowheads="1"/>
              </p:cNvSpPr>
              <p:nvPr/>
            </p:nvSpPr>
            <p:spPr bwMode="auto">
              <a:xfrm>
                <a:off x="2388" y="3913"/>
                <a:ext cx="992"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3086" name="Group 98"/>
            <p:cNvGrpSpPr>
              <a:grpSpLocks/>
            </p:cNvGrpSpPr>
            <p:nvPr/>
          </p:nvGrpSpPr>
          <p:grpSpPr bwMode="auto">
            <a:xfrm>
              <a:off x="3989" y="3034"/>
              <a:ext cx="1333" cy="413"/>
              <a:chOff x="3380" y="3913"/>
              <a:chExt cx="1172" cy="633"/>
            </a:xfrm>
          </p:grpSpPr>
          <p:sp>
            <p:nvSpPr>
              <p:cNvPr id="173123" name="Rectangle 35"/>
              <p:cNvSpPr>
                <a:spLocks noChangeArrowheads="1"/>
              </p:cNvSpPr>
              <p:nvPr/>
            </p:nvSpPr>
            <p:spPr bwMode="auto">
              <a:xfrm>
                <a:off x="3412" y="3913"/>
                <a:ext cx="11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Giao ước được phê chuẩn</a:t>
                </a:r>
                <a:endParaRPr lang="en-US" altLang="zh-CN" sz="1600">
                  <a:solidFill>
                    <a:schemeClr val="bg1"/>
                  </a:solidFill>
                  <a:latin typeface="Arial Narrow" charset="0"/>
                  <a:ea typeface="宋体" charset="0"/>
                  <a:cs typeface="宋体" charset="0"/>
                </a:endParaRPr>
              </a:p>
              <a:p>
                <a:pPr algn="ctr"/>
                <a:r>
                  <a:rPr lang="en-US" altLang="zh-CN" sz="1800" b="1">
                    <a:solidFill>
                      <a:schemeClr val="bg1"/>
                    </a:solidFill>
                    <a:latin typeface="Arial Narrow" charset="0"/>
                    <a:ea typeface="宋体" charset="0"/>
                    <a:cs typeface="宋体" charset="0"/>
                  </a:rPr>
                  <a:t>(32—40)</a:t>
                </a:r>
                <a:endParaRPr lang="en-US" altLang="zh-CN" sz="1800">
                  <a:solidFill>
                    <a:schemeClr val="bg1"/>
                  </a:solidFill>
                  <a:latin typeface="Arial Narrow" charset="0"/>
                  <a:ea typeface="宋体" charset="0"/>
                  <a:cs typeface="宋体" charset="0"/>
                </a:endParaRPr>
              </a:p>
            </p:txBody>
          </p:sp>
          <p:sp>
            <p:nvSpPr>
              <p:cNvPr id="173124" name="Rectangle 97"/>
              <p:cNvSpPr>
                <a:spLocks noChangeArrowheads="1"/>
              </p:cNvSpPr>
              <p:nvPr/>
            </p:nvSpPr>
            <p:spPr bwMode="auto">
              <a:xfrm>
                <a:off x="3380" y="3913"/>
                <a:ext cx="1172"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3087" name="Group 100"/>
            <p:cNvGrpSpPr>
              <a:grpSpLocks/>
            </p:cNvGrpSpPr>
            <p:nvPr/>
          </p:nvGrpSpPr>
          <p:grpSpPr bwMode="auto">
            <a:xfrm>
              <a:off x="144" y="3447"/>
              <a:ext cx="1206" cy="338"/>
              <a:chOff x="0" y="4546"/>
              <a:chExt cx="1060" cy="518"/>
            </a:xfrm>
          </p:grpSpPr>
          <p:sp>
            <p:nvSpPr>
              <p:cNvPr id="173121" name="Rectangle 37"/>
              <p:cNvSpPr>
                <a:spLocks noChangeArrowheads="1"/>
              </p:cNvSpPr>
              <p:nvPr/>
            </p:nvSpPr>
            <p:spPr bwMode="auto">
              <a:xfrm>
                <a:off x="32" y="4546"/>
                <a:ext cx="99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tx2"/>
                    </a:solidFill>
                    <a:latin typeface="Arial Narrow" charset="0"/>
                  </a:rPr>
                  <a:t>Môi-se là người lánh nạn trở về</a:t>
                </a:r>
                <a:r>
                  <a:rPr lang="en-US" altLang="zh-CN" sz="1800" b="1">
                    <a:solidFill>
                      <a:schemeClr val="tx2"/>
                    </a:solidFill>
                    <a:latin typeface="Arial" charset="0"/>
                  </a:rPr>
                  <a:t> </a:t>
                </a:r>
              </a:p>
            </p:txBody>
          </p:sp>
          <p:sp>
            <p:nvSpPr>
              <p:cNvPr id="173122" name="Rectangle 99"/>
              <p:cNvSpPr>
                <a:spLocks noChangeArrowheads="1"/>
              </p:cNvSpPr>
              <p:nvPr/>
            </p:nvSpPr>
            <p:spPr bwMode="auto">
              <a:xfrm>
                <a:off x="0" y="4546"/>
                <a:ext cx="1060"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3088" name="Group 102"/>
            <p:cNvGrpSpPr>
              <a:grpSpLocks/>
            </p:cNvGrpSpPr>
            <p:nvPr/>
          </p:nvGrpSpPr>
          <p:grpSpPr bwMode="auto">
            <a:xfrm>
              <a:off x="1350" y="3447"/>
              <a:ext cx="1511" cy="338"/>
              <a:chOff x="1060" y="4546"/>
              <a:chExt cx="1328" cy="518"/>
            </a:xfrm>
          </p:grpSpPr>
          <p:sp>
            <p:nvSpPr>
              <p:cNvPr id="173119" name="Rectangle 38"/>
              <p:cNvSpPr>
                <a:spLocks noChangeArrowheads="1"/>
              </p:cNvSpPr>
              <p:nvPr/>
            </p:nvSpPr>
            <p:spPr bwMode="auto">
              <a:xfrm>
                <a:off x="1092" y="4546"/>
                <a:ext cx="126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Môi-se là nhà lãnh đạo trong Sa-mạc</a:t>
                </a:r>
                <a:endParaRPr lang="en-US" altLang="zh-CN" sz="1600">
                  <a:solidFill>
                    <a:schemeClr val="bg1"/>
                  </a:solidFill>
                  <a:latin typeface="Arial Narrow" charset="0"/>
                  <a:ea typeface="宋体" charset="0"/>
                  <a:cs typeface="宋体" charset="0"/>
                </a:endParaRPr>
              </a:p>
            </p:txBody>
          </p:sp>
          <p:sp>
            <p:nvSpPr>
              <p:cNvPr id="173120" name="Rectangle 101"/>
              <p:cNvSpPr>
                <a:spLocks noChangeArrowheads="1"/>
              </p:cNvSpPr>
              <p:nvPr/>
            </p:nvSpPr>
            <p:spPr bwMode="auto">
              <a:xfrm>
                <a:off x="1060" y="4546"/>
                <a:ext cx="1328"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3089" name="Group 104"/>
            <p:cNvGrpSpPr>
              <a:grpSpLocks/>
            </p:cNvGrpSpPr>
            <p:nvPr/>
          </p:nvGrpSpPr>
          <p:grpSpPr bwMode="auto">
            <a:xfrm>
              <a:off x="2861" y="3447"/>
              <a:ext cx="1128" cy="338"/>
              <a:chOff x="2388" y="4546"/>
              <a:chExt cx="992" cy="518"/>
            </a:xfrm>
          </p:grpSpPr>
          <p:sp>
            <p:nvSpPr>
              <p:cNvPr id="173117" name="Rectangle 39"/>
              <p:cNvSpPr>
                <a:spLocks noChangeArrowheads="1"/>
              </p:cNvSpPr>
              <p:nvPr/>
            </p:nvSpPr>
            <p:spPr bwMode="auto">
              <a:xfrm>
                <a:off x="2420" y="4546"/>
                <a:ext cx="9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Môi-se là người trung gian</a:t>
                </a:r>
                <a:endParaRPr lang="en-US" altLang="zh-CN" sz="1600">
                  <a:solidFill>
                    <a:schemeClr val="bg1"/>
                  </a:solidFill>
                  <a:latin typeface="Arial Narrow" charset="0"/>
                  <a:ea typeface="宋体" charset="0"/>
                  <a:cs typeface="宋体" charset="0"/>
                </a:endParaRPr>
              </a:p>
            </p:txBody>
          </p:sp>
          <p:sp>
            <p:nvSpPr>
              <p:cNvPr id="173118" name="Rectangle 103"/>
              <p:cNvSpPr>
                <a:spLocks noChangeArrowheads="1"/>
              </p:cNvSpPr>
              <p:nvPr/>
            </p:nvSpPr>
            <p:spPr bwMode="auto">
              <a:xfrm>
                <a:off x="2388" y="4546"/>
                <a:ext cx="992"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3090" name="Group 106"/>
            <p:cNvGrpSpPr>
              <a:grpSpLocks/>
            </p:cNvGrpSpPr>
            <p:nvPr/>
          </p:nvGrpSpPr>
          <p:grpSpPr bwMode="auto">
            <a:xfrm>
              <a:off x="3989" y="3447"/>
              <a:ext cx="1333" cy="338"/>
              <a:chOff x="3380" y="4546"/>
              <a:chExt cx="1172" cy="518"/>
            </a:xfrm>
          </p:grpSpPr>
          <p:sp>
            <p:nvSpPr>
              <p:cNvPr id="173115" name="Rectangle 40"/>
              <p:cNvSpPr>
                <a:spLocks noChangeArrowheads="1"/>
              </p:cNvSpPr>
              <p:nvPr/>
            </p:nvSpPr>
            <p:spPr bwMode="auto">
              <a:xfrm>
                <a:off x="3412" y="4546"/>
                <a:ext cx="110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Môi-se là người ban luật pháp</a:t>
                </a:r>
                <a:endParaRPr lang="en-US" altLang="zh-CN" sz="1600">
                  <a:solidFill>
                    <a:schemeClr val="bg1"/>
                  </a:solidFill>
                  <a:latin typeface="Arial Narrow" charset="0"/>
                  <a:ea typeface="宋体" charset="0"/>
                  <a:cs typeface="宋体" charset="0"/>
                </a:endParaRPr>
              </a:p>
            </p:txBody>
          </p:sp>
          <p:sp>
            <p:nvSpPr>
              <p:cNvPr id="173116" name="Rectangle 105"/>
              <p:cNvSpPr>
                <a:spLocks noChangeArrowheads="1"/>
              </p:cNvSpPr>
              <p:nvPr/>
            </p:nvSpPr>
            <p:spPr bwMode="auto">
              <a:xfrm>
                <a:off x="3380" y="4546"/>
                <a:ext cx="1172"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3091" name="Group 108"/>
            <p:cNvGrpSpPr>
              <a:grpSpLocks/>
            </p:cNvGrpSpPr>
            <p:nvPr/>
          </p:nvGrpSpPr>
          <p:grpSpPr bwMode="auto">
            <a:xfrm>
              <a:off x="144" y="3785"/>
              <a:ext cx="582" cy="439"/>
              <a:chOff x="0" y="5064"/>
              <a:chExt cx="512" cy="672"/>
            </a:xfrm>
          </p:grpSpPr>
          <p:sp>
            <p:nvSpPr>
              <p:cNvPr id="173113" name="Rectangle 42"/>
              <p:cNvSpPr>
                <a:spLocks noChangeArrowheads="1"/>
              </p:cNvSpPr>
              <p:nvPr/>
            </p:nvSpPr>
            <p:spPr bwMode="auto">
              <a:xfrm>
                <a:off x="32" y="5064"/>
                <a:ext cx="448"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Chuẩn bị</a:t>
                </a:r>
              </a:p>
              <a:p>
                <a:pPr algn="ctr"/>
                <a:r>
                  <a:rPr lang="en-US" altLang="zh-CN" sz="1600">
                    <a:solidFill>
                      <a:schemeClr val="bg1"/>
                    </a:solidFill>
                    <a:latin typeface="Arial Narrow" charset="0"/>
                    <a:ea typeface="宋体" charset="0"/>
                    <a:cs typeface="宋体" charset="0"/>
                  </a:rPr>
                  <a:t>(1:1–7:13)</a:t>
                </a:r>
              </a:p>
            </p:txBody>
          </p:sp>
          <p:sp>
            <p:nvSpPr>
              <p:cNvPr id="173114" name="Rectangle 107"/>
              <p:cNvSpPr>
                <a:spLocks noChangeArrowheads="1"/>
              </p:cNvSpPr>
              <p:nvPr/>
            </p:nvSpPr>
            <p:spPr bwMode="auto">
              <a:xfrm>
                <a:off x="0" y="5064"/>
                <a:ext cx="512"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3092" name="Group 110"/>
            <p:cNvGrpSpPr>
              <a:grpSpLocks/>
            </p:cNvGrpSpPr>
            <p:nvPr/>
          </p:nvGrpSpPr>
          <p:grpSpPr bwMode="auto">
            <a:xfrm>
              <a:off x="726" y="3785"/>
              <a:ext cx="624" cy="439"/>
              <a:chOff x="512" y="5064"/>
              <a:chExt cx="548" cy="672"/>
            </a:xfrm>
          </p:grpSpPr>
          <p:sp>
            <p:nvSpPr>
              <p:cNvPr id="173111" name="Rectangle 43"/>
              <p:cNvSpPr>
                <a:spLocks noChangeArrowheads="1"/>
              </p:cNvSpPr>
              <p:nvPr/>
            </p:nvSpPr>
            <p:spPr bwMode="auto">
              <a:xfrm>
                <a:off x="544" y="5064"/>
                <a:ext cx="484"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Các tai vạ</a:t>
                </a:r>
              </a:p>
              <a:p>
                <a:pPr algn="ctr" eaLnBrk="1" hangingPunct="1"/>
                <a:r>
                  <a:rPr lang="en-US" altLang="zh-CN" sz="1600">
                    <a:solidFill>
                      <a:schemeClr val="bg1"/>
                    </a:solidFill>
                    <a:latin typeface="Arial Narrow" charset="0"/>
                    <a:ea typeface="宋体" charset="0"/>
                    <a:cs typeface="宋体" charset="0"/>
                  </a:rPr>
                  <a:t>(7:14–11:10)</a:t>
                </a:r>
              </a:p>
            </p:txBody>
          </p:sp>
          <p:sp>
            <p:nvSpPr>
              <p:cNvPr id="173112" name="Rectangle 109"/>
              <p:cNvSpPr>
                <a:spLocks noChangeArrowheads="1"/>
              </p:cNvSpPr>
              <p:nvPr/>
            </p:nvSpPr>
            <p:spPr bwMode="auto">
              <a:xfrm>
                <a:off x="512" y="5064"/>
                <a:ext cx="548"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3093" name="Group 112"/>
            <p:cNvGrpSpPr>
              <a:grpSpLocks/>
            </p:cNvGrpSpPr>
            <p:nvPr/>
          </p:nvGrpSpPr>
          <p:grpSpPr bwMode="auto">
            <a:xfrm>
              <a:off x="1350" y="3785"/>
              <a:ext cx="687" cy="439"/>
              <a:chOff x="1060" y="5064"/>
              <a:chExt cx="604" cy="672"/>
            </a:xfrm>
          </p:grpSpPr>
          <p:sp>
            <p:nvSpPr>
              <p:cNvPr id="173109" name="Rectangle 44"/>
              <p:cNvSpPr>
                <a:spLocks noChangeArrowheads="1"/>
              </p:cNvSpPr>
              <p:nvPr/>
            </p:nvSpPr>
            <p:spPr bwMode="auto">
              <a:xfrm>
                <a:off x="1092" y="5064"/>
                <a:ext cx="540"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Kỷ niệm</a:t>
                </a:r>
              </a:p>
              <a:p>
                <a:pPr algn="ctr"/>
                <a:r>
                  <a:rPr lang="en-US" altLang="zh-CN" sz="1600">
                    <a:solidFill>
                      <a:schemeClr val="bg1"/>
                    </a:solidFill>
                    <a:latin typeface="Arial Narrow" charset="0"/>
                    <a:ea typeface="宋体" charset="0"/>
                    <a:cs typeface="宋体" charset="0"/>
                  </a:rPr>
                  <a:t>(12:1–15:21)</a:t>
                </a:r>
              </a:p>
            </p:txBody>
          </p:sp>
          <p:sp>
            <p:nvSpPr>
              <p:cNvPr id="173110" name="Rectangle 111"/>
              <p:cNvSpPr>
                <a:spLocks noChangeArrowheads="1"/>
              </p:cNvSpPr>
              <p:nvPr/>
            </p:nvSpPr>
            <p:spPr bwMode="auto">
              <a:xfrm>
                <a:off x="1060" y="5064"/>
                <a:ext cx="604"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3094" name="Group 114"/>
            <p:cNvGrpSpPr>
              <a:grpSpLocks/>
            </p:cNvGrpSpPr>
            <p:nvPr/>
          </p:nvGrpSpPr>
          <p:grpSpPr bwMode="auto">
            <a:xfrm>
              <a:off x="2037" y="3785"/>
              <a:ext cx="824" cy="439"/>
              <a:chOff x="1664" y="5064"/>
              <a:chExt cx="724" cy="672"/>
            </a:xfrm>
          </p:grpSpPr>
          <p:sp>
            <p:nvSpPr>
              <p:cNvPr id="173107" name="Rectangle 45"/>
              <p:cNvSpPr>
                <a:spLocks noChangeArrowheads="1"/>
              </p:cNvSpPr>
              <p:nvPr/>
            </p:nvSpPr>
            <p:spPr bwMode="auto">
              <a:xfrm>
                <a:off x="1696" y="5064"/>
                <a:ext cx="660"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Cung ứng</a:t>
                </a:r>
              </a:p>
              <a:p>
                <a:pPr algn="ctr"/>
                <a:r>
                  <a:rPr lang="en-US" altLang="zh-CN" sz="1600">
                    <a:solidFill>
                      <a:schemeClr val="bg1"/>
                    </a:solidFill>
                    <a:latin typeface="Arial Narrow" charset="0"/>
                    <a:ea typeface="宋体" charset="0"/>
                    <a:cs typeface="宋体" charset="0"/>
                  </a:rPr>
                  <a:t>(15:22–18:27)</a:t>
                </a:r>
              </a:p>
            </p:txBody>
          </p:sp>
          <p:sp>
            <p:nvSpPr>
              <p:cNvPr id="173108" name="Rectangle 113"/>
              <p:cNvSpPr>
                <a:spLocks noChangeArrowheads="1"/>
              </p:cNvSpPr>
              <p:nvPr/>
            </p:nvSpPr>
            <p:spPr bwMode="auto">
              <a:xfrm>
                <a:off x="1664" y="5064"/>
                <a:ext cx="724"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3095" name="Group 116"/>
            <p:cNvGrpSpPr>
              <a:grpSpLocks/>
            </p:cNvGrpSpPr>
            <p:nvPr/>
          </p:nvGrpSpPr>
          <p:grpSpPr bwMode="auto">
            <a:xfrm>
              <a:off x="2861" y="3785"/>
              <a:ext cx="605" cy="439"/>
              <a:chOff x="2388" y="5064"/>
              <a:chExt cx="532" cy="672"/>
            </a:xfrm>
          </p:grpSpPr>
          <p:sp>
            <p:nvSpPr>
              <p:cNvPr id="173105" name="Rectangle 46"/>
              <p:cNvSpPr>
                <a:spLocks noChangeArrowheads="1"/>
              </p:cNvSpPr>
              <p:nvPr/>
            </p:nvSpPr>
            <p:spPr bwMode="auto">
              <a:xfrm>
                <a:off x="2420" y="5064"/>
                <a:ext cx="468"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Chuẩn bị</a:t>
                </a:r>
              </a:p>
              <a:p>
                <a:pPr algn="ctr"/>
                <a:r>
                  <a:rPr lang="en-US" altLang="zh-CN" sz="1600">
                    <a:solidFill>
                      <a:schemeClr val="bg1"/>
                    </a:solidFill>
                    <a:latin typeface="Arial Narrow" charset="0"/>
                    <a:ea typeface="宋体" charset="0"/>
                    <a:cs typeface="宋体" charset="0"/>
                  </a:rPr>
                  <a:t>(19)</a:t>
                </a:r>
              </a:p>
            </p:txBody>
          </p:sp>
          <p:sp>
            <p:nvSpPr>
              <p:cNvPr id="173106" name="Rectangle 115"/>
              <p:cNvSpPr>
                <a:spLocks noChangeArrowheads="1"/>
              </p:cNvSpPr>
              <p:nvPr/>
            </p:nvSpPr>
            <p:spPr bwMode="auto">
              <a:xfrm>
                <a:off x="2388" y="5064"/>
                <a:ext cx="532"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3096" name="Group 118"/>
            <p:cNvGrpSpPr>
              <a:grpSpLocks/>
            </p:cNvGrpSpPr>
            <p:nvPr/>
          </p:nvGrpSpPr>
          <p:grpSpPr bwMode="auto">
            <a:xfrm>
              <a:off x="3466" y="3785"/>
              <a:ext cx="523" cy="439"/>
              <a:chOff x="2920" y="5064"/>
              <a:chExt cx="460" cy="672"/>
            </a:xfrm>
          </p:grpSpPr>
          <p:sp>
            <p:nvSpPr>
              <p:cNvPr id="173103" name="Rectangle 47"/>
              <p:cNvSpPr>
                <a:spLocks noChangeArrowheads="1"/>
              </p:cNvSpPr>
              <p:nvPr/>
            </p:nvSpPr>
            <p:spPr bwMode="auto">
              <a:xfrm>
                <a:off x="2952" y="5064"/>
                <a:ext cx="396"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Giao ước 3 phần</a:t>
                </a:r>
              </a:p>
              <a:p>
                <a:pPr algn="ctr"/>
                <a:r>
                  <a:rPr lang="en-US" altLang="zh-CN" sz="1600">
                    <a:solidFill>
                      <a:schemeClr val="bg1"/>
                    </a:solidFill>
                    <a:latin typeface="Arial Narrow" charset="0"/>
                    <a:ea typeface="宋体" charset="0"/>
                    <a:cs typeface="宋体" charset="0"/>
                  </a:rPr>
                  <a:t>(20–31)</a:t>
                </a:r>
              </a:p>
            </p:txBody>
          </p:sp>
          <p:sp>
            <p:nvSpPr>
              <p:cNvPr id="173104" name="Rectangle 117"/>
              <p:cNvSpPr>
                <a:spLocks noChangeArrowheads="1"/>
              </p:cNvSpPr>
              <p:nvPr/>
            </p:nvSpPr>
            <p:spPr bwMode="auto">
              <a:xfrm>
                <a:off x="2920" y="5064"/>
                <a:ext cx="460"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3097" name="Group 120"/>
            <p:cNvGrpSpPr>
              <a:grpSpLocks/>
            </p:cNvGrpSpPr>
            <p:nvPr/>
          </p:nvGrpSpPr>
          <p:grpSpPr bwMode="auto">
            <a:xfrm>
              <a:off x="3989" y="3785"/>
              <a:ext cx="564" cy="439"/>
              <a:chOff x="3380" y="5064"/>
              <a:chExt cx="496" cy="672"/>
            </a:xfrm>
          </p:grpSpPr>
          <p:sp>
            <p:nvSpPr>
              <p:cNvPr id="173101" name="Rectangle 48"/>
              <p:cNvSpPr>
                <a:spLocks noChangeArrowheads="1"/>
              </p:cNvSpPr>
              <p:nvPr/>
            </p:nvSpPr>
            <p:spPr bwMode="auto">
              <a:xfrm>
                <a:off x="3412" y="5064"/>
                <a:ext cx="432"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Phá vỡ &amp; phục hồi</a:t>
                </a:r>
              </a:p>
              <a:p>
                <a:pPr algn="ctr"/>
                <a:r>
                  <a:rPr lang="en-US" altLang="zh-CN" sz="1600">
                    <a:solidFill>
                      <a:schemeClr val="bg1"/>
                    </a:solidFill>
                    <a:latin typeface="Arial Narrow" charset="0"/>
                    <a:ea typeface="宋体" charset="0"/>
                    <a:cs typeface="宋体" charset="0"/>
                  </a:rPr>
                  <a:t>(32–34)</a:t>
                </a:r>
              </a:p>
            </p:txBody>
          </p:sp>
          <p:sp>
            <p:nvSpPr>
              <p:cNvPr id="173102" name="Rectangle 119"/>
              <p:cNvSpPr>
                <a:spLocks noChangeArrowheads="1"/>
              </p:cNvSpPr>
              <p:nvPr/>
            </p:nvSpPr>
            <p:spPr bwMode="auto">
              <a:xfrm>
                <a:off x="3380" y="5064"/>
                <a:ext cx="496"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3098" name="Group 122"/>
            <p:cNvGrpSpPr>
              <a:grpSpLocks/>
            </p:cNvGrpSpPr>
            <p:nvPr/>
          </p:nvGrpSpPr>
          <p:grpSpPr bwMode="auto">
            <a:xfrm>
              <a:off x="4553" y="3785"/>
              <a:ext cx="769" cy="439"/>
              <a:chOff x="3876" y="5064"/>
              <a:chExt cx="676" cy="672"/>
            </a:xfrm>
          </p:grpSpPr>
          <p:sp>
            <p:nvSpPr>
              <p:cNvPr id="173099" name="Rectangle 49"/>
              <p:cNvSpPr>
                <a:spLocks noChangeArrowheads="1"/>
              </p:cNvSpPr>
              <p:nvPr/>
            </p:nvSpPr>
            <p:spPr bwMode="auto">
              <a:xfrm>
                <a:off x="3908" y="5064"/>
                <a:ext cx="612"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Đền tạm - xây dựng</a:t>
                </a:r>
              </a:p>
              <a:p>
                <a:pPr algn="ctr"/>
                <a:r>
                  <a:rPr lang="en-US" altLang="zh-CN" sz="1600">
                    <a:solidFill>
                      <a:schemeClr val="bg1"/>
                    </a:solidFill>
                    <a:latin typeface="Arial Narrow" charset="0"/>
                    <a:ea typeface="宋体" charset="0"/>
                    <a:cs typeface="宋体" charset="0"/>
                  </a:rPr>
                  <a:t>(35–40)</a:t>
                </a:r>
              </a:p>
            </p:txBody>
          </p:sp>
          <p:sp>
            <p:nvSpPr>
              <p:cNvPr id="173100" name="Rectangle 121"/>
              <p:cNvSpPr>
                <a:spLocks noChangeArrowheads="1"/>
              </p:cNvSpPr>
              <p:nvPr/>
            </p:nvSpPr>
            <p:spPr bwMode="auto">
              <a:xfrm>
                <a:off x="3876" y="5064"/>
                <a:ext cx="676"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pic>
        <p:nvPicPr>
          <p:cNvPr id="173060" name="Picture 129" descr="j02160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905000" cy="127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3061" name="Text Box 124"/>
          <p:cNvSpPr txBox="1">
            <a:spLocks noChangeArrowheads="1"/>
          </p:cNvSpPr>
          <p:nvPr/>
        </p:nvSpPr>
        <p:spPr bwMode="auto">
          <a:xfrm>
            <a:off x="8534400" y="150813"/>
            <a:ext cx="523875"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chemeClr val="tx2"/>
                </a:solidFill>
                <a:latin typeface="Arial" charset="0"/>
              </a:rPr>
              <a:t>98</a:t>
            </a:r>
          </a:p>
        </p:txBody>
      </p:sp>
      <p:sp>
        <p:nvSpPr>
          <p:cNvPr id="6271" name="Oval 127"/>
          <p:cNvSpPr>
            <a:spLocks noChangeArrowheads="1"/>
          </p:cNvSpPr>
          <p:nvPr/>
        </p:nvSpPr>
        <p:spPr bwMode="auto">
          <a:xfrm>
            <a:off x="-304800" y="685800"/>
            <a:ext cx="5486400" cy="6705600"/>
          </a:xfrm>
          <a:prstGeom prst="ellipse">
            <a:avLst/>
          </a:prstGeom>
          <a:noFill/>
          <a:ln w="38100" cap="sq">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6271"/>
                                        </p:tgtEl>
                                        <p:attrNameLst>
                                          <p:attrName>style.visibility</p:attrName>
                                        </p:attrNameLst>
                                      </p:cBhvr>
                                      <p:to>
                                        <p:strVal val="visible"/>
                                      </p:to>
                                    </p:set>
                                    <p:anim calcmode="lin" valueType="num">
                                      <p:cBhvr>
                                        <p:cTn id="7" dur="1000" fill="hold"/>
                                        <p:tgtEl>
                                          <p:spTgt spid="6271"/>
                                        </p:tgtEl>
                                        <p:attrNameLst>
                                          <p:attrName>ppt_w</p:attrName>
                                        </p:attrNameLst>
                                      </p:cBhvr>
                                      <p:tavLst>
                                        <p:tav tm="0">
                                          <p:val>
                                            <p:fltVal val="0"/>
                                          </p:val>
                                        </p:tav>
                                        <p:tav tm="100000">
                                          <p:val>
                                            <p:strVal val="#ppt_w"/>
                                          </p:val>
                                        </p:tav>
                                      </p:tavLst>
                                    </p:anim>
                                    <p:anim calcmode="lin" valueType="num">
                                      <p:cBhvr>
                                        <p:cTn id="8" dur="1000" fill="hold"/>
                                        <p:tgtEl>
                                          <p:spTgt spid="6271"/>
                                        </p:tgtEl>
                                        <p:attrNameLst>
                                          <p:attrName>ppt_h</p:attrName>
                                        </p:attrNameLst>
                                      </p:cBhvr>
                                      <p:tavLst>
                                        <p:tav tm="0">
                                          <p:val>
                                            <p:fltVal val="0"/>
                                          </p:val>
                                        </p:tav>
                                        <p:tav tm="100000">
                                          <p:val>
                                            <p:strVal val="#ppt_h"/>
                                          </p:val>
                                        </p:tav>
                                      </p:tavLst>
                                    </p:anim>
                                    <p:anim calcmode="lin" valueType="num">
                                      <p:cBhvr>
                                        <p:cTn id="9" dur="1000" fill="hold"/>
                                        <p:tgtEl>
                                          <p:spTgt spid="6271"/>
                                        </p:tgtEl>
                                        <p:attrNameLst>
                                          <p:attrName>style.rotation</p:attrName>
                                        </p:attrNameLst>
                                      </p:cBhvr>
                                      <p:tavLst>
                                        <p:tav tm="0">
                                          <p:val>
                                            <p:fltVal val="90"/>
                                          </p:val>
                                        </p:tav>
                                        <p:tav tm="100000">
                                          <p:val>
                                            <p:fltVal val="0"/>
                                          </p:val>
                                        </p:tav>
                                      </p:tavLst>
                                    </p:anim>
                                    <p:animEffect transition="in" filter="fade">
                                      <p:cBhvr>
                                        <p:cTn id="10" dur="1000"/>
                                        <p:tgtEl>
                                          <p:spTgt spid="6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126" descr="Green marble"/>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000099"/>
              </a:solidFill>
            </a:endParaRPr>
          </a:p>
        </p:txBody>
      </p:sp>
      <p:sp>
        <p:nvSpPr>
          <p:cNvPr id="6146" name="Rectangle 2"/>
          <p:cNvSpPr>
            <a:spLocks noGrp="1" noChangeArrowheads="1"/>
          </p:cNvSpPr>
          <p:nvPr>
            <p:ph type="title" idx="4294967295"/>
          </p:nvPr>
        </p:nvSpPr>
        <p:spPr>
          <a:xfrm>
            <a:off x="2971800" y="76200"/>
            <a:ext cx="3276600" cy="533400"/>
          </a:xfrm>
          <a:effectLst>
            <a:outerShdw blurRad="63500" dist="107763"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defRPr/>
            </a:pPr>
            <a:r>
              <a:rPr lang="en-US" b="1">
                <a:effectLst/>
                <a:latin typeface="Arial Black" charset="0"/>
                <a:ea typeface="ＭＳ Ｐゴシック" charset="0"/>
                <a:cs typeface="ＭＳ Ｐゴシック" charset="0"/>
              </a:rPr>
              <a:t>Dàn ý</a:t>
            </a:r>
          </a:p>
        </p:txBody>
      </p:sp>
      <p:grpSp>
        <p:nvGrpSpPr>
          <p:cNvPr id="175107" name="Group 125"/>
          <p:cNvGrpSpPr>
            <a:grpSpLocks/>
          </p:cNvGrpSpPr>
          <p:nvPr/>
        </p:nvGrpSpPr>
        <p:grpSpPr bwMode="auto">
          <a:xfrm>
            <a:off x="152400" y="685800"/>
            <a:ext cx="8915400" cy="6096000"/>
            <a:chOff x="144" y="480"/>
            <a:chExt cx="5184" cy="3744"/>
          </a:xfrm>
        </p:grpSpPr>
        <p:grpSp>
          <p:nvGrpSpPr>
            <p:cNvPr id="175111" name="Group 52"/>
            <p:cNvGrpSpPr>
              <a:grpSpLocks/>
            </p:cNvGrpSpPr>
            <p:nvPr/>
          </p:nvGrpSpPr>
          <p:grpSpPr bwMode="auto">
            <a:xfrm>
              <a:off x="144" y="480"/>
              <a:ext cx="5184" cy="351"/>
              <a:chOff x="0" y="0"/>
              <a:chExt cx="4768" cy="537"/>
            </a:xfrm>
          </p:grpSpPr>
          <p:sp>
            <p:nvSpPr>
              <p:cNvPr id="175217" name="Rectangle 4"/>
              <p:cNvSpPr>
                <a:spLocks noChangeArrowheads="1"/>
              </p:cNvSpPr>
              <p:nvPr/>
            </p:nvSpPr>
            <p:spPr bwMode="auto">
              <a:xfrm>
                <a:off x="32" y="0"/>
                <a:ext cx="4704" cy="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chemeClr val="bg1"/>
                    </a:solidFill>
                    <a:latin typeface="Arial Narrow" charset="0"/>
                    <a:ea typeface="宋体" charset="0"/>
                    <a:cs typeface="宋体" charset="0"/>
                  </a:rPr>
                  <a:t>Bắt đầu sự hình thành một quốc gia</a:t>
                </a:r>
                <a:endParaRPr lang="en-US" altLang="zh-CN">
                  <a:solidFill>
                    <a:schemeClr val="bg1"/>
                  </a:solidFill>
                  <a:latin typeface="Arial Narrow" charset="0"/>
                  <a:ea typeface="宋体" charset="0"/>
                  <a:cs typeface="宋体" charset="0"/>
                </a:endParaRPr>
              </a:p>
            </p:txBody>
          </p:sp>
          <p:sp>
            <p:nvSpPr>
              <p:cNvPr id="175218" name="Rectangle 51"/>
              <p:cNvSpPr>
                <a:spLocks noChangeArrowheads="1"/>
              </p:cNvSpPr>
              <p:nvPr/>
            </p:nvSpPr>
            <p:spPr bwMode="auto">
              <a:xfrm>
                <a:off x="0" y="0"/>
                <a:ext cx="4768" cy="537"/>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5112" name="Group 54"/>
            <p:cNvGrpSpPr>
              <a:grpSpLocks/>
            </p:cNvGrpSpPr>
            <p:nvPr/>
          </p:nvGrpSpPr>
          <p:grpSpPr bwMode="auto">
            <a:xfrm>
              <a:off x="144" y="831"/>
              <a:ext cx="2717" cy="275"/>
              <a:chOff x="0" y="537"/>
              <a:chExt cx="2388" cy="422"/>
            </a:xfrm>
          </p:grpSpPr>
          <p:sp>
            <p:nvSpPr>
              <p:cNvPr id="175215" name="Rectangle 5"/>
              <p:cNvSpPr>
                <a:spLocks noChangeArrowheads="1"/>
              </p:cNvSpPr>
              <p:nvPr/>
            </p:nvSpPr>
            <p:spPr bwMode="auto">
              <a:xfrm>
                <a:off x="32" y="537"/>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chemeClr val="bg1"/>
                    </a:solidFill>
                    <a:latin typeface="Arial Narrow" charset="0"/>
                    <a:ea typeface="宋体" charset="0"/>
                    <a:cs typeface="宋体" charset="0"/>
                  </a:rPr>
                  <a:t>Chươhg 1—18</a:t>
                </a:r>
                <a:endParaRPr lang="en-US" altLang="zh-CN">
                  <a:solidFill>
                    <a:schemeClr val="bg1"/>
                  </a:solidFill>
                  <a:latin typeface="Arial Narrow" charset="0"/>
                  <a:ea typeface="宋体" charset="0"/>
                  <a:cs typeface="宋体" charset="0"/>
                </a:endParaRPr>
              </a:p>
            </p:txBody>
          </p:sp>
          <p:sp>
            <p:nvSpPr>
              <p:cNvPr id="175216" name="Rectangle 53"/>
              <p:cNvSpPr>
                <a:spLocks noChangeArrowheads="1"/>
              </p:cNvSpPr>
              <p:nvPr/>
            </p:nvSpPr>
            <p:spPr bwMode="auto">
              <a:xfrm>
                <a:off x="0" y="537"/>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5113" name="Group 56"/>
            <p:cNvGrpSpPr>
              <a:grpSpLocks/>
            </p:cNvGrpSpPr>
            <p:nvPr/>
          </p:nvGrpSpPr>
          <p:grpSpPr bwMode="auto">
            <a:xfrm>
              <a:off x="2861" y="831"/>
              <a:ext cx="2461" cy="275"/>
              <a:chOff x="2388" y="537"/>
              <a:chExt cx="2164" cy="422"/>
            </a:xfrm>
          </p:grpSpPr>
          <p:sp>
            <p:nvSpPr>
              <p:cNvPr id="175213" name="Rectangle 6"/>
              <p:cNvSpPr>
                <a:spLocks noChangeArrowheads="1"/>
              </p:cNvSpPr>
              <p:nvPr/>
            </p:nvSpPr>
            <p:spPr bwMode="auto">
              <a:xfrm>
                <a:off x="2420" y="537"/>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chemeClr val="bg1"/>
                    </a:solidFill>
                    <a:latin typeface="Arial Narrow" charset="0"/>
                    <a:ea typeface="宋体" charset="0"/>
                    <a:cs typeface="宋体" charset="0"/>
                  </a:rPr>
                  <a:t>Chương 19—40</a:t>
                </a:r>
                <a:endParaRPr lang="en-US" altLang="zh-CN">
                  <a:solidFill>
                    <a:schemeClr val="bg1"/>
                  </a:solidFill>
                  <a:latin typeface="Arial Narrow" charset="0"/>
                  <a:ea typeface="宋体" charset="0"/>
                  <a:cs typeface="宋体" charset="0"/>
                </a:endParaRPr>
              </a:p>
            </p:txBody>
          </p:sp>
          <p:sp>
            <p:nvSpPr>
              <p:cNvPr id="175214" name="Rectangle 55"/>
              <p:cNvSpPr>
                <a:spLocks noChangeArrowheads="1"/>
              </p:cNvSpPr>
              <p:nvPr/>
            </p:nvSpPr>
            <p:spPr bwMode="auto">
              <a:xfrm>
                <a:off x="2388" y="537"/>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5114" name="Group 58"/>
            <p:cNvGrpSpPr>
              <a:grpSpLocks/>
            </p:cNvGrpSpPr>
            <p:nvPr/>
          </p:nvGrpSpPr>
          <p:grpSpPr bwMode="auto">
            <a:xfrm>
              <a:off x="144" y="1106"/>
              <a:ext cx="2717" cy="275"/>
              <a:chOff x="0" y="959"/>
              <a:chExt cx="2388" cy="422"/>
            </a:xfrm>
          </p:grpSpPr>
          <p:sp>
            <p:nvSpPr>
              <p:cNvPr id="175211" name="Rectangle 8"/>
              <p:cNvSpPr>
                <a:spLocks noChangeArrowheads="1"/>
              </p:cNvSpPr>
              <p:nvPr/>
            </p:nvSpPr>
            <p:spPr bwMode="auto">
              <a:xfrm>
                <a:off x="32" y="959"/>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Tiếp nhận tự do từ vòng nô lệ</a:t>
                </a:r>
              </a:p>
            </p:txBody>
          </p:sp>
          <p:sp>
            <p:nvSpPr>
              <p:cNvPr id="175212" name="Rectangle 57"/>
              <p:cNvSpPr>
                <a:spLocks noChangeArrowheads="1"/>
              </p:cNvSpPr>
              <p:nvPr/>
            </p:nvSpPr>
            <p:spPr bwMode="auto">
              <a:xfrm>
                <a:off x="0" y="959"/>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5115" name="Group 60"/>
            <p:cNvGrpSpPr>
              <a:grpSpLocks/>
            </p:cNvGrpSpPr>
            <p:nvPr/>
          </p:nvGrpSpPr>
          <p:grpSpPr bwMode="auto">
            <a:xfrm>
              <a:off x="2861" y="1106"/>
              <a:ext cx="2461" cy="275"/>
              <a:chOff x="2388" y="959"/>
              <a:chExt cx="2164" cy="422"/>
            </a:xfrm>
          </p:grpSpPr>
          <p:sp>
            <p:nvSpPr>
              <p:cNvPr id="175209" name="Rectangle 9"/>
              <p:cNvSpPr>
                <a:spLocks noChangeArrowheads="1"/>
              </p:cNvSpPr>
              <p:nvPr/>
            </p:nvSpPr>
            <p:spPr bwMode="auto">
              <a:xfrm>
                <a:off x="2420" y="959"/>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Tiếp nhận Luật pháp từ Đức Chúa Trời</a:t>
                </a:r>
                <a:endParaRPr lang="en-US" altLang="zh-CN" sz="1800">
                  <a:solidFill>
                    <a:schemeClr val="bg1"/>
                  </a:solidFill>
                  <a:latin typeface="Arial Narrow" charset="0"/>
                  <a:ea typeface="宋体" charset="0"/>
                  <a:cs typeface="宋体" charset="0"/>
                </a:endParaRPr>
              </a:p>
            </p:txBody>
          </p:sp>
          <p:sp>
            <p:nvSpPr>
              <p:cNvPr id="175210" name="Rectangle 59"/>
              <p:cNvSpPr>
                <a:spLocks noChangeArrowheads="1"/>
              </p:cNvSpPr>
              <p:nvPr/>
            </p:nvSpPr>
            <p:spPr bwMode="auto">
              <a:xfrm>
                <a:off x="2388" y="959"/>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5116" name="Group 62"/>
            <p:cNvGrpSpPr>
              <a:grpSpLocks/>
            </p:cNvGrpSpPr>
            <p:nvPr/>
          </p:nvGrpSpPr>
          <p:grpSpPr bwMode="auto">
            <a:xfrm>
              <a:off x="144" y="1381"/>
              <a:ext cx="2717" cy="276"/>
              <a:chOff x="0" y="1381"/>
              <a:chExt cx="2388" cy="422"/>
            </a:xfrm>
          </p:grpSpPr>
          <p:sp>
            <p:nvSpPr>
              <p:cNvPr id="175207" name="Rectangle 11"/>
              <p:cNvSpPr>
                <a:spLocks noChangeArrowheads="1"/>
              </p:cNvSpPr>
              <p:nvPr/>
            </p:nvSpPr>
            <p:spPr bwMode="auto">
              <a:xfrm>
                <a:off x="32" y="1381"/>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Đem Y-sơ-ra-ên ra khỏi Ai Cập</a:t>
                </a:r>
                <a:endParaRPr lang="en-US" altLang="zh-CN" sz="1800">
                  <a:solidFill>
                    <a:schemeClr val="bg1"/>
                  </a:solidFill>
                  <a:latin typeface="Arial Narrow" charset="0"/>
                  <a:ea typeface="宋体" charset="0"/>
                  <a:cs typeface="宋体" charset="0"/>
                </a:endParaRPr>
              </a:p>
            </p:txBody>
          </p:sp>
          <p:sp>
            <p:nvSpPr>
              <p:cNvPr id="175208" name="Rectangle 61"/>
              <p:cNvSpPr>
                <a:spLocks noChangeArrowheads="1"/>
              </p:cNvSpPr>
              <p:nvPr/>
            </p:nvSpPr>
            <p:spPr bwMode="auto">
              <a:xfrm>
                <a:off x="0" y="1381"/>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5117" name="Group 64"/>
            <p:cNvGrpSpPr>
              <a:grpSpLocks/>
            </p:cNvGrpSpPr>
            <p:nvPr/>
          </p:nvGrpSpPr>
          <p:grpSpPr bwMode="auto">
            <a:xfrm>
              <a:off x="2861" y="1381"/>
              <a:ext cx="2461" cy="276"/>
              <a:chOff x="2388" y="1381"/>
              <a:chExt cx="2164" cy="422"/>
            </a:xfrm>
          </p:grpSpPr>
          <p:sp>
            <p:nvSpPr>
              <p:cNvPr id="175205" name="Rectangle 12"/>
              <p:cNvSpPr>
                <a:spLocks noChangeArrowheads="1"/>
              </p:cNvSpPr>
              <p:nvPr/>
            </p:nvSpPr>
            <p:spPr bwMode="auto">
              <a:xfrm>
                <a:off x="2420" y="1381"/>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Đem Ai Cập ra khỏi Y-sơ-ra-ên</a:t>
                </a:r>
                <a:endParaRPr lang="en-US" altLang="zh-CN" sz="1800">
                  <a:solidFill>
                    <a:schemeClr val="bg1"/>
                  </a:solidFill>
                  <a:latin typeface="Arial Narrow" charset="0"/>
                  <a:ea typeface="宋体" charset="0"/>
                  <a:cs typeface="宋体" charset="0"/>
                </a:endParaRPr>
              </a:p>
            </p:txBody>
          </p:sp>
          <p:sp>
            <p:nvSpPr>
              <p:cNvPr id="175206" name="Rectangle 63"/>
              <p:cNvSpPr>
                <a:spLocks noChangeArrowheads="1"/>
              </p:cNvSpPr>
              <p:nvPr/>
            </p:nvSpPr>
            <p:spPr bwMode="auto">
              <a:xfrm>
                <a:off x="2388" y="1381"/>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5118" name="Group 66"/>
            <p:cNvGrpSpPr>
              <a:grpSpLocks/>
            </p:cNvGrpSpPr>
            <p:nvPr/>
          </p:nvGrpSpPr>
          <p:grpSpPr bwMode="auto">
            <a:xfrm>
              <a:off x="144" y="1657"/>
              <a:ext cx="2717" cy="275"/>
              <a:chOff x="0" y="1803"/>
              <a:chExt cx="2388" cy="422"/>
            </a:xfrm>
          </p:grpSpPr>
          <p:sp>
            <p:nvSpPr>
              <p:cNvPr id="175203" name="Rectangle 14"/>
              <p:cNvSpPr>
                <a:spLocks noChangeArrowheads="1"/>
              </p:cNvSpPr>
              <p:nvPr/>
            </p:nvSpPr>
            <p:spPr bwMode="auto">
              <a:xfrm>
                <a:off x="32" y="1803"/>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 Kể chuyện</a:t>
                </a:r>
                <a:endParaRPr lang="en-US" altLang="zh-CN" sz="2000">
                  <a:solidFill>
                    <a:schemeClr val="bg1"/>
                  </a:solidFill>
                  <a:latin typeface="Arial Narrow" charset="0"/>
                  <a:ea typeface="宋体" charset="0"/>
                  <a:cs typeface="宋体" charset="0"/>
                </a:endParaRPr>
              </a:p>
            </p:txBody>
          </p:sp>
          <p:sp>
            <p:nvSpPr>
              <p:cNvPr id="175204" name="Rectangle 65"/>
              <p:cNvSpPr>
                <a:spLocks noChangeArrowheads="1"/>
              </p:cNvSpPr>
              <p:nvPr/>
            </p:nvSpPr>
            <p:spPr bwMode="auto">
              <a:xfrm>
                <a:off x="0" y="1803"/>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5119" name="Group 68"/>
            <p:cNvGrpSpPr>
              <a:grpSpLocks/>
            </p:cNvGrpSpPr>
            <p:nvPr/>
          </p:nvGrpSpPr>
          <p:grpSpPr bwMode="auto">
            <a:xfrm>
              <a:off x="2861" y="1657"/>
              <a:ext cx="2461" cy="275"/>
              <a:chOff x="2388" y="1803"/>
              <a:chExt cx="2164" cy="422"/>
            </a:xfrm>
          </p:grpSpPr>
          <p:sp>
            <p:nvSpPr>
              <p:cNvPr id="175201" name="Rectangle 15"/>
              <p:cNvSpPr>
                <a:spLocks noChangeArrowheads="1"/>
              </p:cNvSpPr>
              <p:nvPr/>
            </p:nvSpPr>
            <p:spPr bwMode="auto">
              <a:xfrm>
                <a:off x="2420" y="1803"/>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Pháp chế</a:t>
                </a:r>
                <a:endParaRPr lang="en-US" altLang="zh-CN" sz="1800">
                  <a:solidFill>
                    <a:schemeClr val="bg1"/>
                  </a:solidFill>
                  <a:latin typeface="Arial Narrow" charset="0"/>
                  <a:ea typeface="宋体" charset="0"/>
                  <a:cs typeface="宋体" charset="0"/>
                </a:endParaRPr>
              </a:p>
            </p:txBody>
          </p:sp>
          <p:sp>
            <p:nvSpPr>
              <p:cNvPr id="175202" name="Rectangle 67"/>
              <p:cNvSpPr>
                <a:spLocks noChangeArrowheads="1"/>
              </p:cNvSpPr>
              <p:nvPr/>
            </p:nvSpPr>
            <p:spPr bwMode="auto">
              <a:xfrm>
                <a:off x="2388" y="1803"/>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5120" name="Group 70"/>
            <p:cNvGrpSpPr>
              <a:grpSpLocks/>
            </p:cNvGrpSpPr>
            <p:nvPr/>
          </p:nvGrpSpPr>
          <p:grpSpPr bwMode="auto">
            <a:xfrm>
              <a:off x="144" y="1932"/>
              <a:ext cx="2717" cy="276"/>
              <a:chOff x="0" y="2225"/>
              <a:chExt cx="2388" cy="422"/>
            </a:xfrm>
          </p:grpSpPr>
          <p:sp>
            <p:nvSpPr>
              <p:cNvPr id="175199" name="Rectangle 17"/>
              <p:cNvSpPr>
                <a:spLocks noChangeArrowheads="1"/>
              </p:cNvSpPr>
              <p:nvPr/>
            </p:nvSpPr>
            <p:spPr bwMode="auto">
              <a:xfrm>
                <a:off x="32" y="2225"/>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Dân tự do</a:t>
                </a:r>
                <a:endParaRPr lang="en-US" altLang="zh-CN" sz="1800">
                  <a:solidFill>
                    <a:schemeClr val="bg1"/>
                  </a:solidFill>
                  <a:latin typeface="Arial Narrow" charset="0"/>
                  <a:ea typeface="宋体" charset="0"/>
                  <a:cs typeface="宋体" charset="0"/>
                </a:endParaRPr>
              </a:p>
            </p:txBody>
          </p:sp>
          <p:sp>
            <p:nvSpPr>
              <p:cNvPr id="175200" name="Rectangle 69"/>
              <p:cNvSpPr>
                <a:spLocks noChangeArrowheads="1"/>
              </p:cNvSpPr>
              <p:nvPr/>
            </p:nvSpPr>
            <p:spPr bwMode="auto">
              <a:xfrm>
                <a:off x="0" y="2225"/>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5121" name="Group 72"/>
            <p:cNvGrpSpPr>
              <a:grpSpLocks/>
            </p:cNvGrpSpPr>
            <p:nvPr/>
          </p:nvGrpSpPr>
          <p:grpSpPr bwMode="auto">
            <a:xfrm>
              <a:off x="2861" y="1932"/>
              <a:ext cx="2461" cy="276"/>
              <a:chOff x="2388" y="2225"/>
              <a:chExt cx="2164" cy="422"/>
            </a:xfrm>
          </p:grpSpPr>
          <p:sp>
            <p:nvSpPr>
              <p:cNvPr id="175197" name="Rectangle 18"/>
              <p:cNvSpPr>
                <a:spLocks noChangeArrowheads="1"/>
              </p:cNvSpPr>
              <p:nvPr/>
            </p:nvSpPr>
            <p:spPr bwMode="auto">
              <a:xfrm>
                <a:off x="2420" y="2225"/>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Chính quyền</a:t>
                </a:r>
                <a:endParaRPr lang="en-US" altLang="zh-CN" sz="1800">
                  <a:solidFill>
                    <a:schemeClr val="bg1"/>
                  </a:solidFill>
                  <a:latin typeface="Arial Narrow" charset="0"/>
                  <a:ea typeface="宋体" charset="0"/>
                  <a:cs typeface="宋体" charset="0"/>
                </a:endParaRPr>
              </a:p>
            </p:txBody>
          </p:sp>
          <p:sp>
            <p:nvSpPr>
              <p:cNvPr id="175198" name="Rectangle 71"/>
              <p:cNvSpPr>
                <a:spLocks noChangeArrowheads="1"/>
              </p:cNvSpPr>
              <p:nvPr/>
            </p:nvSpPr>
            <p:spPr bwMode="auto">
              <a:xfrm>
                <a:off x="2388" y="2225"/>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5122" name="Group 74"/>
            <p:cNvGrpSpPr>
              <a:grpSpLocks/>
            </p:cNvGrpSpPr>
            <p:nvPr/>
          </p:nvGrpSpPr>
          <p:grpSpPr bwMode="auto">
            <a:xfrm>
              <a:off x="144" y="2208"/>
              <a:ext cx="1206" cy="275"/>
              <a:chOff x="0" y="2647"/>
              <a:chExt cx="1060" cy="422"/>
            </a:xfrm>
          </p:grpSpPr>
          <p:sp>
            <p:nvSpPr>
              <p:cNvPr id="175195" name="Rectangle 20"/>
              <p:cNvSpPr>
                <a:spLocks noChangeArrowheads="1"/>
              </p:cNvSpPr>
              <p:nvPr/>
            </p:nvSpPr>
            <p:spPr bwMode="auto">
              <a:xfrm>
                <a:off x="32" y="2647"/>
                <a:ext cx="996"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Khuất phục</a:t>
                </a:r>
                <a:endParaRPr lang="en-US" altLang="zh-CN" sz="2000">
                  <a:solidFill>
                    <a:schemeClr val="bg1"/>
                  </a:solidFill>
                  <a:latin typeface="Arial Narrow" charset="0"/>
                  <a:ea typeface="宋体" charset="0"/>
                  <a:cs typeface="宋体" charset="0"/>
                </a:endParaRPr>
              </a:p>
            </p:txBody>
          </p:sp>
          <p:sp>
            <p:nvSpPr>
              <p:cNvPr id="175196" name="Rectangle 73"/>
              <p:cNvSpPr>
                <a:spLocks noChangeArrowheads="1"/>
              </p:cNvSpPr>
              <p:nvPr/>
            </p:nvSpPr>
            <p:spPr bwMode="auto">
              <a:xfrm>
                <a:off x="0" y="2647"/>
                <a:ext cx="1060"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5123" name="Group 76"/>
            <p:cNvGrpSpPr>
              <a:grpSpLocks/>
            </p:cNvGrpSpPr>
            <p:nvPr/>
          </p:nvGrpSpPr>
          <p:grpSpPr bwMode="auto">
            <a:xfrm>
              <a:off x="1350" y="2208"/>
              <a:ext cx="1511" cy="275"/>
              <a:chOff x="1060" y="2647"/>
              <a:chExt cx="1328" cy="422"/>
            </a:xfrm>
          </p:grpSpPr>
          <p:sp>
            <p:nvSpPr>
              <p:cNvPr id="175193" name="Rectangle 21"/>
              <p:cNvSpPr>
                <a:spLocks noChangeArrowheads="1"/>
              </p:cNvSpPr>
              <p:nvPr/>
            </p:nvSpPr>
            <p:spPr bwMode="auto">
              <a:xfrm>
                <a:off x="1092" y="2647"/>
                <a:ext cx="126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Giải cứu</a:t>
                </a:r>
                <a:endParaRPr lang="en-US" altLang="zh-CN" sz="2000">
                  <a:solidFill>
                    <a:schemeClr val="bg1"/>
                  </a:solidFill>
                  <a:latin typeface="Arial Narrow" charset="0"/>
                  <a:ea typeface="宋体" charset="0"/>
                  <a:cs typeface="宋体" charset="0"/>
                </a:endParaRPr>
              </a:p>
            </p:txBody>
          </p:sp>
          <p:sp>
            <p:nvSpPr>
              <p:cNvPr id="175194" name="Rectangle 75"/>
              <p:cNvSpPr>
                <a:spLocks noChangeArrowheads="1"/>
              </p:cNvSpPr>
              <p:nvPr/>
            </p:nvSpPr>
            <p:spPr bwMode="auto">
              <a:xfrm>
                <a:off x="1060" y="2647"/>
                <a:ext cx="132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5124" name="Group 78"/>
            <p:cNvGrpSpPr>
              <a:grpSpLocks/>
            </p:cNvGrpSpPr>
            <p:nvPr/>
          </p:nvGrpSpPr>
          <p:grpSpPr bwMode="auto">
            <a:xfrm>
              <a:off x="2861" y="2208"/>
              <a:ext cx="2461" cy="275"/>
              <a:chOff x="2388" y="2647"/>
              <a:chExt cx="2164" cy="422"/>
            </a:xfrm>
          </p:grpSpPr>
          <p:sp>
            <p:nvSpPr>
              <p:cNvPr id="175191" name="Rectangle 22"/>
              <p:cNvSpPr>
                <a:spLocks noChangeArrowheads="1"/>
              </p:cNvSpPr>
              <p:nvPr/>
            </p:nvSpPr>
            <p:spPr bwMode="auto">
              <a:xfrm>
                <a:off x="2420" y="2647"/>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Chỉ thị</a:t>
                </a:r>
                <a:endParaRPr lang="en-US" altLang="zh-CN" sz="2000">
                  <a:solidFill>
                    <a:schemeClr val="bg1"/>
                  </a:solidFill>
                  <a:latin typeface="Arial Narrow" charset="0"/>
                  <a:ea typeface="宋体" charset="0"/>
                  <a:cs typeface="宋体" charset="0"/>
                </a:endParaRPr>
              </a:p>
            </p:txBody>
          </p:sp>
          <p:sp>
            <p:nvSpPr>
              <p:cNvPr id="175192" name="Rectangle 77"/>
              <p:cNvSpPr>
                <a:spLocks noChangeArrowheads="1"/>
              </p:cNvSpPr>
              <p:nvPr/>
            </p:nvSpPr>
            <p:spPr bwMode="auto">
              <a:xfrm>
                <a:off x="2388" y="2647"/>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5125" name="Group 80"/>
            <p:cNvGrpSpPr>
              <a:grpSpLocks/>
            </p:cNvGrpSpPr>
            <p:nvPr/>
          </p:nvGrpSpPr>
          <p:grpSpPr bwMode="auto">
            <a:xfrm>
              <a:off x="144" y="2483"/>
              <a:ext cx="1206" cy="276"/>
              <a:chOff x="0" y="3069"/>
              <a:chExt cx="1060" cy="422"/>
            </a:xfrm>
          </p:grpSpPr>
          <p:sp>
            <p:nvSpPr>
              <p:cNvPr id="175189" name="Rectangle 24"/>
              <p:cNvSpPr>
                <a:spLocks noChangeArrowheads="1"/>
              </p:cNvSpPr>
              <p:nvPr/>
            </p:nvSpPr>
            <p:spPr bwMode="auto">
              <a:xfrm>
                <a:off x="32" y="3069"/>
                <a:ext cx="996"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Ai-cập</a:t>
                </a:r>
                <a:endParaRPr lang="en-US" altLang="zh-CN" sz="2000">
                  <a:solidFill>
                    <a:schemeClr val="bg1"/>
                  </a:solidFill>
                  <a:latin typeface="Arial Narrow" charset="0"/>
                  <a:ea typeface="宋体" charset="0"/>
                  <a:cs typeface="宋体" charset="0"/>
                </a:endParaRPr>
              </a:p>
            </p:txBody>
          </p:sp>
          <p:sp>
            <p:nvSpPr>
              <p:cNvPr id="175190" name="Rectangle 79"/>
              <p:cNvSpPr>
                <a:spLocks noChangeArrowheads="1"/>
              </p:cNvSpPr>
              <p:nvPr/>
            </p:nvSpPr>
            <p:spPr bwMode="auto">
              <a:xfrm>
                <a:off x="0" y="3069"/>
                <a:ext cx="1060"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5126" name="Group 82"/>
            <p:cNvGrpSpPr>
              <a:grpSpLocks/>
            </p:cNvGrpSpPr>
            <p:nvPr/>
          </p:nvGrpSpPr>
          <p:grpSpPr bwMode="auto">
            <a:xfrm>
              <a:off x="1350" y="2483"/>
              <a:ext cx="1511" cy="276"/>
              <a:chOff x="1060" y="3069"/>
              <a:chExt cx="1328" cy="422"/>
            </a:xfrm>
          </p:grpSpPr>
          <p:sp>
            <p:nvSpPr>
              <p:cNvPr id="175187" name="Rectangle 25"/>
              <p:cNvSpPr>
                <a:spLocks noChangeArrowheads="1"/>
              </p:cNvSpPr>
              <p:nvPr/>
            </p:nvSpPr>
            <p:spPr bwMode="auto">
              <a:xfrm>
                <a:off x="1092" y="3069"/>
                <a:ext cx="126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Đồng vắng</a:t>
                </a:r>
                <a:endParaRPr lang="en-US" altLang="zh-CN" sz="2000">
                  <a:solidFill>
                    <a:schemeClr val="bg1"/>
                  </a:solidFill>
                  <a:latin typeface="Arial Narrow" charset="0"/>
                  <a:ea typeface="宋体" charset="0"/>
                  <a:cs typeface="宋体" charset="0"/>
                </a:endParaRPr>
              </a:p>
            </p:txBody>
          </p:sp>
          <p:sp>
            <p:nvSpPr>
              <p:cNvPr id="175188" name="Rectangle 81"/>
              <p:cNvSpPr>
                <a:spLocks noChangeArrowheads="1"/>
              </p:cNvSpPr>
              <p:nvPr/>
            </p:nvSpPr>
            <p:spPr bwMode="auto">
              <a:xfrm>
                <a:off x="1060" y="3069"/>
                <a:ext cx="132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5127" name="Group 84"/>
            <p:cNvGrpSpPr>
              <a:grpSpLocks/>
            </p:cNvGrpSpPr>
            <p:nvPr/>
          </p:nvGrpSpPr>
          <p:grpSpPr bwMode="auto">
            <a:xfrm>
              <a:off x="2861" y="2483"/>
              <a:ext cx="2461" cy="276"/>
              <a:chOff x="2388" y="3069"/>
              <a:chExt cx="2164" cy="422"/>
            </a:xfrm>
          </p:grpSpPr>
          <p:sp>
            <p:nvSpPr>
              <p:cNvPr id="175185" name="Rectangle 26"/>
              <p:cNvSpPr>
                <a:spLocks noChangeArrowheads="1"/>
              </p:cNvSpPr>
              <p:nvPr/>
            </p:nvSpPr>
            <p:spPr bwMode="auto">
              <a:xfrm>
                <a:off x="2420" y="3069"/>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Si-nai</a:t>
                </a:r>
                <a:endParaRPr lang="en-US" altLang="zh-CN" sz="2000">
                  <a:solidFill>
                    <a:schemeClr val="bg1"/>
                  </a:solidFill>
                  <a:latin typeface="Arial Narrow" charset="0"/>
                  <a:ea typeface="宋体" charset="0"/>
                  <a:cs typeface="宋体" charset="0"/>
                </a:endParaRPr>
              </a:p>
            </p:txBody>
          </p:sp>
          <p:sp>
            <p:nvSpPr>
              <p:cNvPr id="175186" name="Rectangle 83"/>
              <p:cNvSpPr>
                <a:spLocks noChangeArrowheads="1"/>
              </p:cNvSpPr>
              <p:nvPr/>
            </p:nvSpPr>
            <p:spPr bwMode="auto">
              <a:xfrm>
                <a:off x="2388" y="3069"/>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5128" name="Group 86"/>
            <p:cNvGrpSpPr>
              <a:grpSpLocks/>
            </p:cNvGrpSpPr>
            <p:nvPr/>
          </p:nvGrpSpPr>
          <p:grpSpPr bwMode="auto">
            <a:xfrm>
              <a:off x="144" y="2759"/>
              <a:ext cx="1206" cy="275"/>
              <a:chOff x="0" y="3491"/>
              <a:chExt cx="1060" cy="422"/>
            </a:xfrm>
          </p:grpSpPr>
          <p:sp>
            <p:nvSpPr>
              <p:cNvPr id="175183" name="Rectangle 28"/>
              <p:cNvSpPr>
                <a:spLocks noChangeArrowheads="1"/>
              </p:cNvSpPr>
              <p:nvPr/>
            </p:nvSpPr>
            <p:spPr bwMode="auto">
              <a:xfrm>
                <a:off x="32" y="3491"/>
                <a:ext cx="996"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400 năm</a:t>
                </a:r>
                <a:endParaRPr lang="en-US" altLang="zh-CN" sz="2000">
                  <a:solidFill>
                    <a:schemeClr val="bg1"/>
                  </a:solidFill>
                  <a:latin typeface="Arial Narrow" charset="0"/>
                  <a:ea typeface="宋体" charset="0"/>
                  <a:cs typeface="宋体" charset="0"/>
                </a:endParaRPr>
              </a:p>
            </p:txBody>
          </p:sp>
          <p:sp>
            <p:nvSpPr>
              <p:cNvPr id="175184" name="Rectangle 85"/>
              <p:cNvSpPr>
                <a:spLocks noChangeArrowheads="1"/>
              </p:cNvSpPr>
              <p:nvPr/>
            </p:nvSpPr>
            <p:spPr bwMode="auto">
              <a:xfrm>
                <a:off x="0" y="3491"/>
                <a:ext cx="1060"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5129" name="Group 88"/>
            <p:cNvGrpSpPr>
              <a:grpSpLocks/>
            </p:cNvGrpSpPr>
            <p:nvPr/>
          </p:nvGrpSpPr>
          <p:grpSpPr bwMode="auto">
            <a:xfrm>
              <a:off x="1350" y="2759"/>
              <a:ext cx="1511" cy="275"/>
              <a:chOff x="1060" y="3491"/>
              <a:chExt cx="1328" cy="422"/>
            </a:xfrm>
          </p:grpSpPr>
          <p:sp>
            <p:nvSpPr>
              <p:cNvPr id="175181" name="Rectangle 29"/>
              <p:cNvSpPr>
                <a:spLocks noChangeArrowheads="1"/>
              </p:cNvSpPr>
              <p:nvPr/>
            </p:nvSpPr>
            <p:spPr bwMode="auto">
              <a:xfrm>
                <a:off x="1092" y="3491"/>
                <a:ext cx="126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2 tháng</a:t>
                </a:r>
                <a:endParaRPr lang="en-US" altLang="zh-CN" sz="2000">
                  <a:solidFill>
                    <a:schemeClr val="bg1"/>
                  </a:solidFill>
                  <a:latin typeface="Arial Narrow" charset="0"/>
                  <a:ea typeface="宋体" charset="0"/>
                  <a:cs typeface="宋体" charset="0"/>
                </a:endParaRPr>
              </a:p>
            </p:txBody>
          </p:sp>
          <p:sp>
            <p:nvSpPr>
              <p:cNvPr id="175182" name="Rectangle 87"/>
              <p:cNvSpPr>
                <a:spLocks noChangeArrowheads="1"/>
              </p:cNvSpPr>
              <p:nvPr/>
            </p:nvSpPr>
            <p:spPr bwMode="auto">
              <a:xfrm>
                <a:off x="1060" y="3491"/>
                <a:ext cx="132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5130" name="Group 90"/>
            <p:cNvGrpSpPr>
              <a:grpSpLocks/>
            </p:cNvGrpSpPr>
            <p:nvPr/>
          </p:nvGrpSpPr>
          <p:grpSpPr bwMode="auto">
            <a:xfrm>
              <a:off x="2861" y="2759"/>
              <a:ext cx="2461" cy="275"/>
              <a:chOff x="2388" y="3491"/>
              <a:chExt cx="2164" cy="422"/>
            </a:xfrm>
          </p:grpSpPr>
          <p:sp>
            <p:nvSpPr>
              <p:cNvPr id="175179" name="Rectangle 30"/>
              <p:cNvSpPr>
                <a:spLocks noChangeArrowheads="1"/>
              </p:cNvSpPr>
              <p:nvPr/>
            </p:nvSpPr>
            <p:spPr bwMode="auto">
              <a:xfrm>
                <a:off x="2420" y="3491"/>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10 tháng</a:t>
                </a:r>
                <a:endParaRPr lang="en-US" altLang="zh-CN" sz="2000">
                  <a:solidFill>
                    <a:schemeClr val="bg1"/>
                  </a:solidFill>
                  <a:latin typeface="Arial Narrow" charset="0"/>
                  <a:ea typeface="宋体" charset="0"/>
                  <a:cs typeface="宋体" charset="0"/>
                </a:endParaRPr>
              </a:p>
            </p:txBody>
          </p:sp>
          <p:sp>
            <p:nvSpPr>
              <p:cNvPr id="175180" name="Rectangle 89"/>
              <p:cNvSpPr>
                <a:spLocks noChangeArrowheads="1"/>
              </p:cNvSpPr>
              <p:nvPr/>
            </p:nvSpPr>
            <p:spPr bwMode="auto">
              <a:xfrm>
                <a:off x="2388" y="3491"/>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5131" name="Group 92"/>
            <p:cNvGrpSpPr>
              <a:grpSpLocks/>
            </p:cNvGrpSpPr>
            <p:nvPr/>
          </p:nvGrpSpPr>
          <p:grpSpPr bwMode="auto">
            <a:xfrm>
              <a:off x="144" y="3034"/>
              <a:ext cx="1206" cy="413"/>
              <a:chOff x="0" y="3913"/>
              <a:chExt cx="1060" cy="633"/>
            </a:xfrm>
          </p:grpSpPr>
          <p:sp>
            <p:nvSpPr>
              <p:cNvPr id="175177" name="Rectangle 32"/>
              <p:cNvSpPr>
                <a:spLocks noChangeArrowheads="1"/>
              </p:cNvSpPr>
              <p:nvPr/>
            </p:nvSpPr>
            <p:spPr bwMode="auto">
              <a:xfrm>
                <a:off x="32" y="3913"/>
                <a:ext cx="9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Khổ sai &amp; đối đầu</a:t>
                </a:r>
                <a:endParaRPr lang="en-US" altLang="zh-CN" sz="1600">
                  <a:solidFill>
                    <a:schemeClr val="bg1"/>
                  </a:solidFill>
                  <a:latin typeface="Arial Narrow" charset="0"/>
                  <a:ea typeface="宋体" charset="0"/>
                  <a:cs typeface="宋体" charset="0"/>
                </a:endParaRPr>
              </a:p>
              <a:p>
                <a:pPr algn="ctr"/>
                <a:r>
                  <a:rPr lang="en-US" altLang="zh-CN" sz="1800" b="1">
                    <a:solidFill>
                      <a:schemeClr val="bg1"/>
                    </a:solidFill>
                    <a:latin typeface="Arial Narrow" charset="0"/>
                    <a:ea typeface="宋体" charset="0"/>
                    <a:cs typeface="宋体" charset="0"/>
                  </a:rPr>
                  <a:t>(1—11)</a:t>
                </a:r>
                <a:endParaRPr lang="en-US" altLang="zh-CN" sz="1800">
                  <a:solidFill>
                    <a:schemeClr val="bg1"/>
                  </a:solidFill>
                  <a:latin typeface="Arial Narrow" charset="0"/>
                  <a:ea typeface="宋体" charset="0"/>
                  <a:cs typeface="宋体" charset="0"/>
                </a:endParaRPr>
              </a:p>
            </p:txBody>
          </p:sp>
          <p:sp>
            <p:nvSpPr>
              <p:cNvPr id="175178" name="Rectangle 91"/>
              <p:cNvSpPr>
                <a:spLocks noChangeArrowheads="1"/>
              </p:cNvSpPr>
              <p:nvPr/>
            </p:nvSpPr>
            <p:spPr bwMode="auto">
              <a:xfrm>
                <a:off x="0" y="3913"/>
                <a:ext cx="1060"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5132" name="Group 94"/>
            <p:cNvGrpSpPr>
              <a:grpSpLocks/>
            </p:cNvGrpSpPr>
            <p:nvPr/>
          </p:nvGrpSpPr>
          <p:grpSpPr bwMode="auto">
            <a:xfrm>
              <a:off x="1350" y="3034"/>
              <a:ext cx="1511" cy="413"/>
              <a:chOff x="1060" y="3913"/>
              <a:chExt cx="1328" cy="633"/>
            </a:xfrm>
          </p:grpSpPr>
          <p:sp>
            <p:nvSpPr>
              <p:cNvPr id="175175" name="Rectangle 33"/>
              <p:cNvSpPr>
                <a:spLocks noChangeArrowheads="1"/>
              </p:cNvSpPr>
              <p:nvPr/>
            </p:nvSpPr>
            <p:spPr bwMode="auto">
              <a:xfrm>
                <a:off x="1092" y="3913"/>
                <a:ext cx="126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Cứu chuộc &amp; bảo vệ</a:t>
                </a:r>
                <a:endParaRPr lang="en-US" altLang="zh-CN" sz="1600">
                  <a:solidFill>
                    <a:schemeClr val="bg1"/>
                  </a:solidFill>
                  <a:latin typeface="Arial Narrow" charset="0"/>
                  <a:ea typeface="宋体" charset="0"/>
                  <a:cs typeface="宋体" charset="0"/>
                </a:endParaRPr>
              </a:p>
              <a:p>
                <a:pPr algn="ctr"/>
                <a:r>
                  <a:rPr lang="en-US" altLang="zh-CN" sz="1800" b="1">
                    <a:solidFill>
                      <a:schemeClr val="bg1"/>
                    </a:solidFill>
                    <a:latin typeface="Arial Narrow" charset="0"/>
                    <a:ea typeface="宋体" charset="0"/>
                    <a:cs typeface="宋体" charset="0"/>
                  </a:rPr>
                  <a:t>(12—18)</a:t>
                </a:r>
                <a:endParaRPr lang="en-US" altLang="zh-CN" sz="1800">
                  <a:solidFill>
                    <a:schemeClr val="bg1"/>
                  </a:solidFill>
                  <a:latin typeface="Arial Narrow" charset="0"/>
                  <a:ea typeface="宋体" charset="0"/>
                  <a:cs typeface="宋体" charset="0"/>
                </a:endParaRPr>
              </a:p>
            </p:txBody>
          </p:sp>
          <p:sp>
            <p:nvSpPr>
              <p:cNvPr id="175176" name="Rectangle 93"/>
              <p:cNvSpPr>
                <a:spLocks noChangeArrowheads="1"/>
              </p:cNvSpPr>
              <p:nvPr/>
            </p:nvSpPr>
            <p:spPr bwMode="auto">
              <a:xfrm>
                <a:off x="1060" y="3913"/>
                <a:ext cx="1328"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5133" name="Group 96"/>
            <p:cNvGrpSpPr>
              <a:grpSpLocks/>
            </p:cNvGrpSpPr>
            <p:nvPr/>
          </p:nvGrpSpPr>
          <p:grpSpPr bwMode="auto">
            <a:xfrm>
              <a:off x="2861" y="3034"/>
              <a:ext cx="1128" cy="413"/>
              <a:chOff x="2388" y="3913"/>
              <a:chExt cx="992" cy="633"/>
            </a:xfrm>
          </p:grpSpPr>
          <p:sp>
            <p:nvSpPr>
              <p:cNvPr id="175173" name="Rectangle 34"/>
              <p:cNvSpPr>
                <a:spLocks noChangeArrowheads="1"/>
              </p:cNvSpPr>
              <p:nvPr/>
            </p:nvSpPr>
            <p:spPr bwMode="auto">
              <a:xfrm>
                <a:off x="2420" y="3913"/>
                <a:ext cx="92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Giao ước được tiết lộ</a:t>
                </a:r>
                <a:endParaRPr lang="en-US" altLang="zh-CN" sz="1600">
                  <a:solidFill>
                    <a:schemeClr val="bg1"/>
                  </a:solidFill>
                  <a:latin typeface="Arial Narrow" charset="0"/>
                  <a:ea typeface="宋体" charset="0"/>
                  <a:cs typeface="宋体" charset="0"/>
                </a:endParaRPr>
              </a:p>
              <a:p>
                <a:pPr algn="ctr"/>
                <a:r>
                  <a:rPr lang="en-US" altLang="zh-CN" sz="1800" b="1">
                    <a:solidFill>
                      <a:schemeClr val="bg1"/>
                    </a:solidFill>
                    <a:latin typeface="Arial Narrow" charset="0"/>
                    <a:ea typeface="宋体" charset="0"/>
                    <a:cs typeface="宋体" charset="0"/>
                  </a:rPr>
                  <a:t>(19—31)</a:t>
                </a:r>
                <a:endParaRPr lang="en-US" altLang="zh-CN" sz="1800">
                  <a:solidFill>
                    <a:schemeClr val="bg1"/>
                  </a:solidFill>
                  <a:latin typeface="Arial Narrow" charset="0"/>
                  <a:ea typeface="宋体" charset="0"/>
                  <a:cs typeface="宋体" charset="0"/>
                </a:endParaRPr>
              </a:p>
            </p:txBody>
          </p:sp>
          <p:sp>
            <p:nvSpPr>
              <p:cNvPr id="175174" name="Rectangle 95"/>
              <p:cNvSpPr>
                <a:spLocks noChangeArrowheads="1"/>
              </p:cNvSpPr>
              <p:nvPr/>
            </p:nvSpPr>
            <p:spPr bwMode="auto">
              <a:xfrm>
                <a:off x="2388" y="3913"/>
                <a:ext cx="992"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5134" name="Group 98"/>
            <p:cNvGrpSpPr>
              <a:grpSpLocks/>
            </p:cNvGrpSpPr>
            <p:nvPr/>
          </p:nvGrpSpPr>
          <p:grpSpPr bwMode="auto">
            <a:xfrm>
              <a:off x="3989" y="3034"/>
              <a:ext cx="1333" cy="413"/>
              <a:chOff x="3380" y="3913"/>
              <a:chExt cx="1172" cy="633"/>
            </a:xfrm>
          </p:grpSpPr>
          <p:sp>
            <p:nvSpPr>
              <p:cNvPr id="175171" name="Rectangle 35"/>
              <p:cNvSpPr>
                <a:spLocks noChangeArrowheads="1"/>
              </p:cNvSpPr>
              <p:nvPr/>
            </p:nvSpPr>
            <p:spPr bwMode="auto">
              <a:xfrm>
                <a:off x="3412" y="3913"/>
                <a:ext cx="11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Giao ước được phê chuẩn</a:t>
                </a:r>
                <a:endParaRPr lang="en-US" altLang="zh-CN" sz="1600">
                  <a:solidFill>
                    <a:schemeClr val="bg1"/>
                  </a:solidFill>
                  <a:latin typeface="Arial Narrow" charset="0"/>
                  <a:ea typeface="宋体" charset="0"/>
                  <a:cs typeface="宋体" charset="0"/>
                </a:endParaRPr>
              </a:p>
              <a:p>
                <a:pPr algn="ctr"/>
                <a:r>
                  <a:rPr lang="en-US" altLang="zh-CN" sz="1800" b="1">
                    <a:solidFill>
                      <a:schemeClr val="bg1"/>
                    </a:solidFill>
                    <a:latin typeface="Arial Narrow" charset="0"/>
                    <a:ea typeface="宋体" charset="0"/>
                    <a:cs typeface="宋体" charset="0"/>
                  </a:rPr>
                  <a:t>(32—40)</a:t>
                </a:r>
                <a:endParaRPr lang="en-US" altLang="zh-CN" sz="1800">
                  <a:solidFill>
                    <a:schemeClr val="bg1"/>
                  </a:solidFill>
                  <a:latin typeface="Arial Narrow" charset="0"/>
                  <a:ea typeface="宋体" charset="0"/>
                  <a:cs typeface="宋体" charset="0"/>
                </a:endParaRPr>
              </a:p>
            </p:txBody>
          </p:sp>
          <p:sp>
            <p:nvSpPr>
              <p:cNvPr id="175172" name="Rectangle 97"/>
              <p:cNvSpPr>
                <a:spLocks noChangeArrowheads="1"/>
              </p:cNvSpPr>
              <p:nvPr/>
            </p:nvSpPr>
            <p:spPr bwMode="auto">
              <a:xfrm>
                <a:off x="3380" y="3913"/>
                <a:ext cx="1172"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5135" name="Group 100"/>
            <p:cNvGrpSpPr>
              <a:grpSpLocks/>
            </p:cNvGrpSpPr>
            <p:nvPr/>
          </p:nvGrpSpPr>
          <p:grpSpPr bwMode="auto">
            <a:xfrm>
              <a:off x="144" y="3447"/>
              <a:ext cx="1206" cy="338"/>
              <a:chOff x="0" y="4546"/>
              <a:chExt cx="1060" cy="518"/>
            </a:xfrm>
          </p:grpSpPr>
          <p:sp>
            <p:nvSpPr>
              <p:cNvPr id="175169" name="Rectangle 37"/>
              <p:cNvSpPr>
                <a:spLocks noChangeArrowheads="1"/>
              </p:cNvSpPr>
              <p:nvPr/>
            </p:nvSpPr>
            <p:spPr bwMode="auto">
              <a:xfrm>
                <a:off x="32" y="4546"/>
                <a:ext cx="99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tx2"/>
                    </a:solidFill>
                    <a:latin typeface="Arial Narrow" charset="0"/>
                  </a:rPr>
                  <a:t>Môi-se là người lánh nạn trở về</a:t>
                </a:r>
                <a:r>
                  <a:rPr lang="en-US" altLang="zh-CN" sz="1800" b="1">
                    <a:solidFill>
                      <a:schemeClr val="tx2"/>
                    </a:solidFill>
                    <a:latin typeface="Arial" charset="0"/>
                  </a:rPr>
                  <a:t> </a:t>
                </a:r>
              </a:p>
            </p:txBody>
          </p:sp>
          <p:sp>
            <p:nvSpPr>
              <p:cNvPr id="175170" name="Rectangle 99"/>
              <p:cNvSpPr>
                <a:spLocks noChangeArrowheads="1"/>
              </p:cNvSpPr>
              <p:nvPr/>
            </p:nvSpPr>
            <p:spPr bwMode="auto">
              <a:xfrm>
                <a:off x="0" y="4546"/>
                <a:ext cx="1060"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5136" name="Group 102"/>
            <p:cNvGrpSpPr>
              <a:grpSpLocks/>
            </p:cNvGrpSpPr>
            <p:nvPr/>
          </p:nvGrpSpPr>
          <p:grpSpPr bwMode="auto">
            <a:xfrm>
              <a:off x="1350" y="3447"/>
              <a:ext cx="1511" cy="338"/>
              <a:chOff x="1060" y="4546"/>
              <a:chExt cx="1328" cy="518"/>
            </a:xfrm>
          </p:grpSpPr>
          <p:sp>
            <p:nvSpPr>
              <p:cNvPr id="175167" name="Rectangle 38"/>
              <p:cNvSpPr>
                <a:spLocks noChangeArrowheads="1"/>
              </p:cNvSpPr>
              <p:nvPr/>
            </p:nvSpPr>
            <p:spPr bwMode="auto">
              <a:xfrm>
                <a:off x="1092" y="4546"/>
                <a:ext cx="126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Môi-se là nhà lãnh đạo trong Sa-mạc</a:t>
                </a:r>
                <a:endParaRPr lang="en-US" altLang="zh-CN" sz="1600">
                  <a:solidFill>
                    <a:schemeClr val="bg1"/>
                  </a:solidFill>
                  <a:latin typeface="Arial Narrow" charset="0"/>
                  <a:ea typeface="宋体" charset="0"/>
                  <a:cs typeface="宋体" charset="0"/>
                </a:endParaRPr>
              </a:p>
            </p:txBody>
          </p:sp>
          <p:sp>
            <p:nvSpPr>
              <p:cNvPr id="175168" name="Rectangle 101"/>
              <p:cNvSpPr>
                <a:spLocks noChangeArrowheads="1"/>
              </p:cNvSpPr>
              <p:nvPr/>
            </p:nvSpPr>
            <p:spPr bwMode="auto">
              <a:xfrm>
                <a:off x="1060" y="4546"/>
                <a:ext cx="1328"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5137" name="Group 104"/>
            <p:cNvGrpSpPr>
              <a:grpSpLocks/>
            </p:cNvGrpSpPr>
            <p:nvPr/>
          </p:nvGrpSpPr>
          <p:grpSpPr bwMode="auto">
            <a:xfrm>
              <a:off x="2861" y="3447"/>
              <a:ext cx="1128" cy="338"/>
              <a:chOff x="2388" y="4546"/>
              <a:chExt cx="992" cy="518"/>
            </a:xfrm>
          </p:grpSpPr>
          <p:sp>
            <p:nvSpPr>
              <p:cNvPr id="175165" name="Rectangle 39"/>
              <p:cNvSpPr>
                <a:spLocks noChangeArrowheads="1"/>
              </p:cNvSpPr>
              <p:nvPr/>
            </p:nvSpPr>
            <p:spPr bwMode="auto">
              <a:xfrm>
                <a:off x="2420" y="4546"/>
                <a:ext cx="9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Môi-se là người trung gian</a:t>
                </a:r>
                <a:endParaRPr lang="en-US" altLang="zh-CN" sz="1600">
                  <a:solidFill>
                    <a:schemeClr val="bg1"/>
                  </a:solidFill>
                  <a:latin typeface="Arial Narrow" charset="0"/>
                  <a:ea typeface="宋体" charset="0"/>
                  <a:cs typeface="宋体" charset="0"/>
                </a:endParaRPr>
              </a:p>
            </p:txBody>
          </p:sp>
          <p:sp>
            <p:nvSpPr>
              <p:cNvPr id="175166" name="Rectangle 103"/>
              <p:cNvSpPr>
                <a:spLocks noChangeArrowheads="1"/>
              </p:cNvSpPr>
              <p:nvPr/>
            </p:nvSpPr>
            <p:spPr bwMode="auto">
              <a:xfrm>
                <a:off x="2388" y="4546"/>
                <a:ext cx="992"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5138" name="Group 106"/>
            <p:cNvGrpSpPr>
              <a:grpSpLocks/>
            </p:cNvGrpSpPr>
            <p:nvPr/>
          </p:nvGrpSpPr>
          <p:grpSpPr bwMode="auto">
            <a:xfrm>
              <a:off x="3989" y="3447"/>
              <a:ext cx="1333" cy="338"/>
              <a:chOff x="3380" y="4546"/>
              <a:chExt cx="1172" cy="518"/>
            </a:xfrm>
          </p:grpSpPr>
          <p:sp>
            <p:nvSpPr>
              <p:cNvPr id="175163" name="Rectangle 40"/>
              <p:cNvSpPr>
                <a:spLocks noChangeArrowheads="1"/>
              </p:cNvSpPr>
              <p:nvPr/>
            </p:nvSpPr>
            <p:spPr bwMode="auto">
              <a:xfrm>
                <a:off x="3412" y="4546"/>
                <a:ext cx="110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Môi-se là người ban luật pháp</a:t>
                </a:r>
                <a:endParaRPr lang="en-US" altLang="zh-CN" sz="1600">
                  <a:solidFill>
                    <a:schemeClr val="bg1"/>
                  </a:solidFill>
                  <a:latin typeface="Arial Narrow" charset="0"/>
                  <a:ea typeface="宋体" charset="0"/>
                  <a:cs typeface="宋体" charset="0"/>
                </a:endParaRPr>
              </a:p>
            </p:txBody>
          </p:sp>
          <p:sp>
            <p:nvSpPr>
              <p:cNvPr id="175164" name="Rectangle 105"/>
              <p:cNvSpPr>
                <a:spLocks noChangeArrowheads="1"/>
              </p:cNvSpPr>
              <p:nvPr/>
            </p:nvSpPr>
            <p:spPr bwMode="auto">
              <a:xfrm>
                <a:off x="3380" y="4546"/>
                <a:ext cx="1172"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5139" name="Group 108"/>
            <p:cNvGrpSpPr>
              <a:grpSpLocks/>
            </p:cNvGrpSpPr>
            <p:nvPr/>
          </p:nvGrpSpPr>
          <p:grpSpPr bwMode="auto">
            <a:xfrm>
              <a:off x="144" y="3785"/>
              <a:ext cx="582" cy="439"/>
              <a:chOff x="0" y="5064"/>
              <a:chExt cx="512" cy="672"/>
            </a:xfrm>
          </p:grpSpPr>
          <p:sp>
            <p:nvSpPr>
              <p:cNvPr id="175161" name="Rectangle 42"/>
              <p:cNvSpPr>
                <a:spLocks noChangeArrowheads="1"/>
              </p:cNvSpPr>
              <p:nvPr/>
            </p:nvSpPr>
            <p:spPr bwMode="auto">
              <a:xfrm>
                <a:off x="32" y="5064"/>
                <a:ext cx="448"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Chuẩn bị</a:t>
                </a:r>
              </a:p>
              <a:p>
                <a:pPr algn="ctr"/>
                <a:r>
                  <a:rPr lang="en-US" altLang="zh-CN" sz="1600">
                    <a:solidFill>
                      <a:schemeClr val="bg1"/>
                    </a:solidFill>
                    <a:latin typeface="Arial Narrow" charset="0"/>
                    <a:ea typeface="宋体" charset="0"/>
                    <a:cs typeface="宋体" charset="0"/>
                  </a:rPr>
                  <a:t>(1:1–7:13)</a:t>
                </a:r>
              </a:p>
            </p:txBody>
          </p:sp>
          <p:sp>
            <p:nvSpPr>
              <p:cNvPr id="175162" name="Rectangle 107"/>
              <p:cNvSpPr>
                <a:spLocks noChangeArrowheads="1"/>
              </p:cNvSpPr>
              <p:nvPr/>
            </p:nvSpPr>
            <p:spPr bwMode="auto">
              <a:xfrm>
                <a:off x="0" y="5064"/>
                <a:ext cx="512"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5140" name="Group 110"/>
            <p:cNvGrpSpPr>
              <a:grpSpLocks/>
            </p:cNvGrpSpPr>
            <p:nvPr/>
          </p:nvGrpSpPr>
          <p:grpSpPr bwMode="auto">
            <a:xfrm>
              <a:off x="726" y="3785"/>
              <a:ext cx="624" cy="439"/>
              <a:chOff x="512" y="5064"/>
              <a:chExt cx="548" cy="672"/>
            </a:xfrm>
          </p:grpSpPr>
          <p:sp>
            <p:nvSpPr>
              <p:cNvPr id="175159" name="Rectangle 43"/>
              <p:cNvSpPr>
                <a:spLocks noChangeArrowheads="1"/>
              </p:cNvSpPr>
              <p:nvPr/>
            </p:nvSpPr>
            <p:spPr bwMode="auto">
              <a:xfrm>
                <a:off x="544" y="5064"/>
                <a:ext cx="484"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Các tai vạ</a:t>
                </a:r>
              </a:p>
              <a:p>
                <a:pPr algn="ctr" eaLnBrk="1" hangingPunct="1"/>
                <a:r>
                  <a:rPr lang="en-US" altLang="zh-CN" sz="1600">
                    <a:solidFill>
                      <a:schemeClr val="bg1"/>
                    </a:solidFill>
                    <a:latin typeface="Arial Narrow" charset="0"/>
                    <a:ea typeface="宋体" charset="0"/>
                    <a:cs typeface="宋体" charset="0"/>
                  </a:rPr>
                  <a:t>(7:14–11:10)</a:t>
                </a:r>
              </a:p>
            </p:txBody>
          </p:sp>
          <p:sp>
            <p:nvSpPr>
              <p:cNvPr id="175160" name="Rectangle 109"/>
              <p:cNvSpPr>
                <a:spLocks noChangeArrowheads="1"/>
              </p:cNvSpPr>
              <p:nvPr/>
            </p:nvSpPr>
            <p:spPr bwMode="auto">
              <a:xfrm>
                <a:off x="512" y="5064"/>
                <a:ext cx="548"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5141" name="Group 112"/>
            <p:cNvGrpSpPr>
              <a:grpSpLocks/>
            </p:cNvGrpSpPr>
            <p:nvPr/>
          </p:nvGrpSpPr>
          <p:grpSpPr bwMode="auto">
            <a:xfrm>
              <a:off x="1350" y="3785"/>
              <a:ext cx="687" cy="439"/>
              <a:chOff x="1060" y="5064"/>
              <a:chExt cx="604" cy="672"/>
            </a:xfrm>
          </p:grpSpPr>
          <p:sp>
            <p:nvSpPr>
              <p:cNvPr id="175157" name="Rectangle 44"/>
              <p:cNvSpPr>
                <a:spLocks noChangeArrowheads="1"/>
              </p:cNvSpPr>
              <p:nvPr/>
            </p:nvSpPr>
            <p:spPr bwMode="auto">
              <a:xfrm>
                <a:off x="1092" y="5064"/>
                <a:ext cx="540"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Kỷ niệm</a:t>
                </a:r>
              </a:p>
              <a:p>
                <a:pPr algn="ctr"/>
                <a:r>
                  <a:rPr lang="en-US" altLang="zh-CN" sz="1600">
                    <a:solidFill>
                      <a:schemeClr val="bg1"/>
                    </a:solidFill>
                    <a:latin typeface="Arial Narrow" charset="0"/>
                    <a:ea typeface="宋体" charset="0"/>
                    <a:cs typeface="宋体" charset="0"/>
                  </a:rPr>
                  <a:t>(12:1–15:21)</a:t>
                </a:r>
              </a:p>
            </p:txBody>
          </p:sp>
          <p:sp>
            <p:nvSpPr>
              <p:cNvPr id="175158" name="Rectangle 111"/>
              <p:cNvSpPr>
                <a:spLocks noChangeArrowheads="1"/>
              </p:cNvSpPr>
              <p:nvPr/>
            </p:nvSpPr>
            <p:spPr bwMode="auto">
              <a:xfrm>
                <a:off x="1060" y="5064"/>
                <a:ext cx="604"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5142" name="Group 114"/>
            <p:cNvGrpSpPr>
              <a:grpSpLocks/>
            </p:cNvGrpSpPr>
            <p:nvPr/>
          </p:nvGrpSpPr>
          <p:grpSpPr bwMode="auto">
            <a:xfrm>
              <a:off x="2037" y="3785"/>
              <a:ext cx="824" cy="439"/>
              <a:chOff x="1664" y="5064"/>
              <a:chExt cx="724" cy="672"/>
            </a:xfrm>
          </p:grpSpPr>
          <p:sp>
            <p:nvSpPr>
              <p:cNvPr id="175155" name="Rectangle 45"/>
              <p:cNvSpPr>
                <a:spLocks noChangeArrowheads="1"/>
              </p:cNvSpPr>
              <p:nvPr/>
            </p:nvSpPr>
            <p:spPr bwMode="auto">
              <a:xfrm>
                <a:off x="1696" y="5064"/>
                <a:ext cx="660"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Cung ứng</a:t>
                </a:r>
              </a:p>
              <a:p>
                <a:pPr algn="ctr"/>
                <a:r>
                  <a:rPr lang="en-US" altLang="zh-CN" sz="1600">
                    <a:solidFill>
                      <a:schemeClr val="bg1"/>
                    </a:solidFill>
                    <a:latin typeface="Arial Narrow" charset="0"/>
                    <a:ea typeface="宋体" charset="0"/>
                    <a:cs typeface="宋体" charset="0"/>
                  </a:rPr>
                  <a:t>(15:22–18:27)</a:t>
                </a:r>
              </a:p>
            </p:txBody>
          </p:sp>
          <p:sp>
            <p:nvSpPr>
              <p:cNvPr id="175156" name="Rectangle 113"/>
              <p:cNvSpPr>
                <a:spLocks noChangeArrowheads="1"/>
              </p:cNvSpPr>
              <p:nvPr/>
            </p:nvSpPr>
            <p:spPr bwMode="auto">
              <a:xfrm>
                <a:off x="1664" y="5064"/>
                <a:ext cx="724"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5143" name="Group 116"/>
            <p:cNvGrpSpPr>
              <a:grpSpLocks/>
            </p:cNvGrpSpPr>
            <p:nvPr/>
          </p:nvGrpSpPr>
          <p:grpSpPr bwMode="auto">
            <a:xfrm>
              <a:off x="2861" y="3785"/>
              <a:ext cx="605" cy="439"/>
              <a:chOff x="2388" y="5064"/>
              <a:chExt cx="532" cy="672"/>
            </a:xfrm>
          </p:grpSpPr>
          <p:sp>
            <p:nvSpPr>
              <p:cNvPr id="175153" name="Rectangle 46"/>
              <p:cNvSpPr>
                <a:spLocks noChangeArrowheads="1"/>
              </p:cNvSpPr>
              <p:nvPr/>
            </p:nvSpPr>
            <p:spPr bwMode="auto">
              <a:xfrm>
                <a:off x="2420" y="5064"/>
                <a:ext cx="468"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Chuẩn bị</a:t>
                </a:r>
              </a:p>
              <a:p>
                <a:pPr algn="ctr"/>
                <a:r>
                  <a:rPr lang="en-US" altLang="zh-CN" sz="1600">
                    <a:solidFill>
                      <a:schemeClr val="bg1"/>
                    </a:solidFill>
                    <a:latin typeface="Arial Narrow" charset="0"/>
                    <a:ea typeface="宋体" charset="0"/>
                    <a:cs typeface="宋体" charset="0"/>
                  </a:rPr>
                  <a:t>(19)</a:t>
                </a:r>
              </a:p>
            </p:txBody>
          </p:sp>
          <p:sp>
            <p:nvSpPr>
              <p:cNvPr id="175154" name="Rectangle 115"/>
              <p:cNvSpPr>
                <a:spLocks noChangeArrowheads="1"/>
              </p:cNvSpPr>
              <p:nvPr/>
            </p:nvSpPr>
            <p:spPr bwMode="auto">
              <a:xfrm>
                <a:off x="2388" y="5064"/>
                <a:ext cx="532"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5144" name="Group 118"/>
            <p:cNvGrpSpPr>
              <a:grpSpLocks/>
            </p:cNvGrpSpPr>
            <p:nvPr/>
          </p:nvGrpSpPr>
          <p:grpSpPr bwMode="auto">
            <a:xfrm>
              <a:off x="3466" y="3785"/>
              <a:ext cx="523" cy="439"/>
              <a:chOff x="2920" y="5064"/>
              <a:chExt cx="460" cy="672"/>
            </a:xfrm>
          </p:grpSpPr>
          <p:sp>
            <p:nvSpPr>
              <p:cNvPr id="175151" name="Rectangle 47"/>
              <p:cNvSpPr>
                <a:spLocks noChangeArrowheads="1"/>
              </p:cNvSpPr>
              <p:nvPr/>
            </p:nvSpPr>
            <p:spPr bwMode="auto">
              <a:xfrm>
                <a:off x="2952" y="5064"/>
                <a:ext cx="396"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Giao ước 3 phần</a:t>
                </a:r>
              </a:p>
              <a:p>
                <a:pPr algn="ctr"/>
                <a:r>
                  <a:rPr lang="en-US" altLang="zh-CN" sz="1600">
                    <a:solidFill>
                      <a:schemeClr val="bg1"/>
                    </a:solidFill>
                    <a:latin typeface="Arial Narrow" charset="0"/>
                    <a:ea typeface="宋体" charset="0"/>
                    <a:cs typeface="宋体" charset="0"/>
                  </a:rPr>
                  <a:t>(20–31)</a:t>
                </a:r>
              </a:p>
            </p:txBody>
          </p:sp>
          <p:sp>
            <p:nvSpPr>
              <p:cNvPr id="175152" name="Rectangle 117"/>
              <p:cNvSpPr>
                <a:spLocks noChangeArrowheads="1"/>
              </p:cNvSpPr>
              <p:nvPr/>
            </p:nvSpPr>
            <p:spPr bwMode="auto">
              <a:xfrm>
                <a:off x="2920" y="5064"/>
                <a:ext cx="460"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5145" name="Group 120"/>
            <p:cNvGrpSpPr>
              <a:grpSpLocks/>
            </p:cNvGrpSpPr>
            <p:nvPr/>
          </p:nvGrpSpPr>
          <p:grpSpPr bwMode="auto">
            <a:xfrm>
              <a:off x="3989" y="3785"/>
              <a:ext cx="564" cy="439"/>
              <a:chOff x="3380" y="5064"/>
              <a:chExt cx="496" cy="672"/>
            </a:xfrm>
          </p:grpSpPr>
          <p:sp>
            <p:nvSpPr>
              <p:cNvPr id="175149" name="Rectangle 48"/>
              <p:cNvSpPr>
                <a:spLocks noChangeArrowheads="1"/>
              </p:cNvSpPr>
              <p:nvPr/>
            </p:nvSpPr>
            <p:spPr bwMode="auto">
              <a:xfrm>
                <a:off x="3412" y="5064"/>
                <a:ext cx="432"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Phá vỡ &amp; phục hồi</a:t>
                </a:r>
              </a:p>
              <a:p>
                <a:pPr algn="ctr"/>
                <a:r>
                  <a:rPr lang="en-US" altLang="zh-CN" sz="1600">
                    <a:solidFill>
                      <a:schemeClr val="bg1"/>
                    </a:solidFill>
                    <a:latin typeface="Arial Narrow" charset="0"/>
                    <a:ea typeface="宋体" charset="0"/>
                    <a:cs typeface="宋体" charset="0"/>
                  </a:rPr>
                  <a:t>(32–34)</a:t>
                </a:r>
              </a:p>
            </p:txBody>
          </p:sp>
          <p:sp>
            <p:nvSpPr>
              <p:cNvPr id="175150" name="Rectangle 119"/>
              <p:cNvSpPr>
                <a:spLocks noChangeArrowheads="1"/>
              </p:cNvSpPr>
              <p:nvPr/>
            </p:nvSpPr>
            <p:spPr bwMode="auto">
              <a:xfrm>
                <a:off x="3380" y="5064"/>
                <a:ext cx="496"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5146" name="Group 122"/>
            <p:cNvGrpSpPr>
              <a:grpSpLocks/>
            </p:cNvGrpSpPr>
            <p:nvPr/>
          </p:nvGrpSpPr>
          <p:grpSpPr bwMode="auto">
            <a:xfrm>
              <a:off x="4553" y="3785"/>
              <a:ext cx="769" cy="439"/>
              <a:chOff x="3876" y="5064"/>
              <a:chExt cx="676" cy="672"/>
            </a:xfrm>
          </p:grpSpPr>
          <p:sp>
            <p:nvSpPr>
              <p:cNvPr id="175147" name="Rectangle 49"/>
              <p:cNvSpPr>
                <a:spLocks noChangeArrowheads="1"/>
              </p:cNvSpPr>
              <p:nvPr/>
            </p:nvSpPr>
            <p:spPr bwMode="auto">
              <a:xfrm>
                <a:off x="3908" y="5064"/>
                <a:ext cx="612"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Đền tạm - xây dựng</a:t>
                </a:r>
              </a:p>
              <a:p>
                <a:pPr algn="ctr"/>
                <a:r>
                  <a:rPr lang="en-US" altLang="zh-CN" sz="1600">
                    <a:solidFill>
                      <a:schemeClr val="bg1"/>
                    </a:solidFill>
                    <a:latin typeface="Arial Narrow" charset="0"/>
                    <a:ea typeface="宋体" charset="0"/>
                    <a:cs typeface="宋体" charset="0"/>
                  </a:rPr>
                  <a:t>(35–40)</a:t>
                </a:r>
              </a:p>
            </p:txBody>
          </p:sp>
          <p:sp>
            <p:nvSpPr>
              <p:cNvPr id="175148" name="Rectangle 121"/>
              <p:cNvSpPr>
                <a:spLocks noChangeArrowheads="1"/>
              </p:cNvSpPr>
              <p:nvPr/>
            </p:nvSpPr>
            <p:spPr bwMode="auto">
              <a:xfrm>
                <a:off x="3876" y="5064"/>
                <a:ext cx="676"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pic>
        <p:nvPicPr>
          <p:cNvPr id="175108" name="Picture 129" descr="j02160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905000" cy="127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5109" name="Text Box 124"/>
          <p:cNvSpPr txBox="1">
            <a:spLocks noChangeArrowheads="1"/>
          </p:cNvSpPr>
          <p:nvPr/>
        </p:nvSpPr>
        <p:spPr bwMode="auto">
          <a:xfrm>
            <a:off x="8534400" y="150813"/>
            <a:ext cx="523875"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chemeClr val="tx2"/>
                </a:solidFill>
                <a:latin typeface="Arial" charset="0"/>
              </a:rPr>
              <a:t>98</a:t>
            </a:r>
          </a:p>
        </p:txBody>
      </p:sp>
      <p:sp>
        <p:nvSpPr>
          <p:cNvPr id="6271" name="Oval 127"/>
          <p:cNvSpPr>
            <a:spLocks noChangeArrowheads="1"/>
          </p:cNvSpPr>
          <p:nvPr/>
        </p:nvSpPr>
        <p:spPr bwMode="auto">
          <a:xfrm>
            <a:off x="-107950" y="3284538"/>
            <a:ext cx="2592388" cy="4032250"/>
          </a:xfrm>
          <a:prstGeom prst="ellipse">
            <a:avLst/>
          </a:prstGeom>
          <a:noFill/>
          <a:ln w="38100" cap="sq">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6271"/>
                                        </p:tgtEl>
                                        <p:attrNameLst>
                                          <p:attrName>style.visibility</p:attrName>
                                        </p:attrNameLst>
                                      </p:cBhvr>
                                      <p:to>
                                        <p:strVal val="visible"/>
                                      </p:to>
                                    </p:set>
                                    <p:anim calcmode="lin" valueType="num">
                                      <p:cBhvr>
                                        <p:cTn id="7" dur="1000" fill="hold"/>
                                        <p:tgtEl>
                                          <p:spTgt spid="6271"/>
                                        </p:tgtEl>
                                        <p:attrNameLst>
                                          <p:attrName>ppt_w</p:attrName>
                                        </p:attrNameLst>
                                      </p:cBhvr>
                                      <p:tavLst>
                                        <p:tav tm="0">
                                          <p:val>
                                            <p:fltVal val="0"/>
                                          </p:val>
                                        </p:tav>
                                        <p:tav tm="100000">
                                          <p:val>
                                            <p:strVal val="#ppt_w"/>
                                          </p:val>
                                        </p:tav>
                                      </p:tavLst>
                                    </p:anim>
                                    <p:anim calcmode="lin" valueType="num">
                                      <p:cBhvr>
                                        <p:cTn id="8" dur="1000" fill="hold"/>
                                        <p:tgtEl>
                                          <p:spTgt spid="6271"/>
                                        </p:tgtEl>
                                        <p:attrNameLst>
                                          <p:attrName>ppt_h</p:attrName>
                                        </p:attrNameLst>
                                      </p:cBhvr>
                                      <p:tavLst>
                                        <p:tav tm="0">
                                          <p:val>
                                            <p:fltVal val="0"/>
                                          </p:val>
                                        </p:tav>
                                        <p:tav tm="100000">
                                          <p:val>
                                            <p:strVal val="#ppt_h"/>
                                          </p:val>
                                        </p:tav>
                                      </p:tavLst>
                                    </p:anim>
                                    <p:anim calcmode="lin" valueType="num">
                                      <p:cBhvr>
                                        <p:cTn id="9" dur="1000" fill="hold"/>
                                        <p:tgtEl>
                                          <p:spTgt spid="6271"/>
                                        </p:tgtEl>
                                        <p:attrNameLst>
                                          <p:attrName>style.rotation</p:attrName>
                                        </p:attrNameLst>
                                      </p:cBhvr>
                                      <p:tavLst>
                                        <p:tav tm="0">
                                          <p:val>
                                            <p:fltVal val="90"/>
                                          </p:val>
                                        </p:tav>
                                        <p:tav tm="100000">
                                          <p:val>
                                            <p:fltVal val="0"/>
                                          </p:val>
                                        </p:tav>
                                      </p:tavLst>
                                    </p:anim>
                                    <p:animEffect transition="in" filter="fade">
                                      <p:cBhvr>
                                        <p:cTn id="10" dur="1000"/>
                                        <p:tgtEl>
                                          <p:spTgt spid="6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126" descr="Green marble"/>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000099"/>
              </a:solidFill>
            </a:endParaRPr>
          </a:p>
        </p:txBody>
      </p:sp>
      <p:sp>
        <p:nvSpPr>
          <p:cNvPr id="6146" name="Rectangle 2"/>
          <p:cNvSpPr>
            <a:spLocks noGrp="1" noChangeArrowheads="1"/>
          </p:cNvSpPr>
          <p:nvPr>
            <p:ph type="title" idx="4294967295"/>
          </p:nvPr>
        </p:nvSpPr>
        <p:spPr>
          <a:xfrm>
            <a:off x="2971800" y="76200"/>
            <a:ext cx="3276600" cy="533400"/>
          </a:xfrm>
          <a:effectLst>
            <a:outerShdw blurRad="63500" dist="107763"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defRPr/>
            </a:pPr>
            <a:r>
              <a:rPr lang="en-US" b="1">
                <a:effectLst/>
                <a:latin typeface="Arial Black" charset="0"/>
                <a:ea typeface="ＭＳ Ｐゴシック" charset="0"/>
                <a:cs typeface="ＭＳ Ｐゴシック" charset="0"/>
              </a:rPr>
              <a:t>Dàn ý</a:t>
            </a:r>
          </a:p>
        </p:txBody>
      </p:sp>
      <p:grpSp>
        <p:nvGrpSpPr>
          <p:cNvPr id="177155" name="Group 125"/>
          <p:cNvGrpSpPr>
            <a:grpSpLocks/>
          </p:cNvGrpSpPr>
          <p:nvPr/>
        </p:nvGrpSpPr>
        <p:grpSpPr bwMode="auto">
          <a:xfrm>
            <a:off x="0" y="762000"/>
            <a:ext cx="8915400" cy="6096000"/>
            <a:chOff x="144" y="480"/>
            <a:chExt cx="5184" cy="3744"/>
          </a:xfrm>
        </p:grpSpPr>
        <p:grpSp>
          <p:nvGrpSpPr>
            <p:cNvPr id="177159" name="Group 52"/>
            <p:cNvGrpSpPr>
              <a:grpSpLocks/>
            </p:cNvGrpSpPr>
            <p:nvPr/>
          </p:nvGrpSpPr>
          <p:grpSpPr bwMode="auto">
            <a:xfrm>
              <a:off x="144" y="480"/>
              <a:ext cx="5184" cy="351"/>
              <a:chOff x="0" y="0"/>
              <a:chExt cx="4768" cy="537"/>
            </a:xfrm>
          </p:grpSpPr>
          <p:sp>
            <p:nvSpPr>
              <p:cNvPr id="177265" name="Rectangle 4"/>
              <p:cNvSpPr>
                <a:spLocks noChangeArrowheads="1"/>
              </p:cNvSpPr>
              <p:nvPr/>
            </p:nvSpPr>
            <p:spPr bwMode="auto">
              <a:xfrm>
                <a:off x="32" y="0"/>
                <a:ext cx="4704" cy="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chemeClr val="bg1"/>
                    </a:solidFill>
                    <a:latin typeface="Arial Narrow" charset="0"/>
                    <a:ea typeface="宋体" charset="0"/>
                    <a:cs typeface="宋体" charset="0"/>
                  </a:rPr>
                  <a:t>Bắt đầu sự hình thành một quốc gia</a:t>
                </a:r>
                <a:endParaRPr lang="en-US" altLang="zh-CN">
                  <a:solidFill>
                    <a:schemeClr val="bg1"/>
                  </a:solidFill>
                  <a:latin typeface="Arial Narrow" charset="0"/>
                  <a:ea typeface="宋体" charset="0"/>
                  <a:cs typeface="宋体" charset="0"/>
                </a:endParaRPr>
              </a:p>
            </p:txBody>
          </p:sp>
          <p:sp>
            <p:nvSpPr>
              <p:cNvPr id="177266" name="Rectangle 51"/>
              <p:cNvSpPr>
                <a:spLocks noChangeArrowheads="1"/>
              </p:cNvSpPr>
              <p:nvPr/>
            </p:nvSpPr>
            <p:spPr bwMode="auto">
              <a:xfrm>
                <a:off x="0" y="0"/>
                <a:ext cx="4768" cy="537"/>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7160" name="Group 54"/>
            <p:cNvGrpSpPr>
              <a:grpSpLocks/>
            </p:cNvGrpSpPr>
            <p:nvPr/>
          </p:nvGrpSpPr>
          <p:grpSpPr bwMode="auto">
            <a:xfrm>
              <a:off x="144" y="831"/>
              <a:ext cx="2717" cy="275"/>
              <a:chOff x="0" y="537"/>
              <a:chExt cx="2388" cy="422"/>
            </a:xfrm>
          </p:grpSpPr>
          <p:sp>
            <p:nvSpPr>
              <p:cNvPr id="177263" name="Rectangle 5"/>
              <p:cNvSpPr>
                <a:spLocks noChangeArrowheads="1"/>
              </p:cNvSpPr>
              <p:nvPr/>
            </p:nvSpPr>
            <p:spPr bwMode="auto">
              <a:xfrm>
                <a:off x="32" y="537"/>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chemeClr val="bg1"/>
                    </a:solidFill>
                    <a:latin typeface="Arial Narrow" charset="0"/>
                    <a:ea typeface="宋体" charset="0"/>
                    <a:cs typeface="宋体" charset="0"/>
                  </a:rPr>
                  <a:t>Chươhg 1—18</a:t>
                </a:r>
                <a:endParaRPr lang="en-US" altLang="zh-CN">
                  <a:solidFill>
                    <a:schemeClr val="bg1"/>
                  </a:solidFill>
                  <a:latin typeface="Arial Narrow" charset="0"/>
                  <a:ea typeface="宋体" charset="0"/>
                  <a:cs typeface="宋体" charset="0"/>
                </a:endParaRPr>
              </a:p>
            </p:txBody>
          </p:sp>
          <p:sp>
            <p:nvSpPr>
              <p:cNvPr id="177264" name="Rectangle 53"/>
              <p:cNvSpPr>
                <a:spLocks noChangeArrowheads="1"/>
              </p:cNvSpPr>
              <p:nvPr/>
            </p:nvSpPr>
            <p:spPr bwMode="auto">
              <a:xfrm>
                <a:off x="0" y="537"/>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7161" name="Group 56"/>
            <p:cNvGrpSpPr>
              <a:grpSpLocks/>
            </p:cNvGrpSpPr>
            <p:nvPr/>
          </p:nvGrpSpPr>
          <p:grpSpPr bwMode="auto">
            <a:xfrm>
              <a:off x="2861" y="831"/>
              <a:ext cx="2461" cy="275"/>
              <a:chOff x="2388" y="537"/>
              <a:chExt cx="2164" cy="422"/>
            </a:xfrm>
          </p:grpSpPr>
          <p:sp>
            <p:nvSpPr>
              <p:cNvPr id="177261" name="Rectangle 6"/>
              <p:cNvSpPr>
                <a:spLocks noChangeArrowheads="1"/>
              </p:cNvSpPr>
              <p:nvPr/>
            </p:nvSpPr>
            <p:spPr bwMode="auto">
              <a:xfrm>
                <a:off x="2420" y="537"/>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chemeClr val="bg1"/>
                    </a:solidFill>
                    <a:latin typeface="Arial Narrow" charset="0"/>
                    <a:ea typeface="宋体" charset="0"/>
                    <a:cs typeface="宋体" charset="0"/>
                  </a:rPr>
                  <a:t>Chương 19—40</a:t>
                </a:r>
                <a:endParaRPr lang="en-US" altLang="zh-CN">
                  <a:solidFill>
                    <a:schemeClr val="bg1"/>
                  </a:solidFill>
                  <a:latin typeface="Arial Narrow" charset="0"/>
                  <a:ea typeface="宋体" charset="0"/>
                  <a:cs typeface="宋体" charset="0"/>
                </a:endParaRPr>
              </a:p>
            </p:txBody>
          </p:sp>
          <p:sp>
            <p:nvSpPr>
              <p:cNvPr id="177262" name="Rectangle 55"/>
              <p:cNvSpPr>
                <a:spLocks noChangeArrowheads="1"/>
              </p:cNvSpPr>
              <p:nvPr/>
            </p:nvSpPr>
            <p:spPr bwMode="auto">
              <a:xfrm>
                <a:off x="2388" y="537"/>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7162" name="Group 58"/>
            <p:cNvGrpSpPr>
              <a:grpSpLocks/>
            </p:cNvGrpSpPr>
            <p:nvPr/>
          </p:nvGrpSpPr>
          <p:grpSpPr bwMode="auto">
            <a:xfrm>
              <a:off x="144" y="1106"/>
              <a:ext cx="2717" cy="275"/>
              <a:chOff x="0" y="959"/>
              <a:chExt cx="2388" cy="422"/>
            </a:xfrm>
          </p:grpSpPr>
          <p:sp>
            <p:nvSpPr>
              <p:cNvPr id="177259" name="Rectangle 8"/>
              <p:cNvSpPr>
                <a:spLocks noChangeArrowheads="1"/>
              </p:cNvSpPr>
              <p:nvPr/>
            </p:nvSpPr>
            <p:spPr bwMode="auto">
              <a:xfrm>
                <a:off x="32" y="959"/>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Tiếp nhận tự do từ vòng nô lệ</a:t>
                </a:r>
              </a:p>
            </p:txBody>
          </p:sp>
          <p:sp>
            <p:nvSpPr>
              <p:cNvPr id="177260" name="Rectangle 57"/>
              <p:cNvSpPr>
                <a:spLocks noChangeArrowheads="1"/>
              </p:cNvSpPr>
              <p:nvPr/>
            </p:nvSpPr>
            <p:spPr bwMode="auto">
              <a:xfrm>
                <a:off x="0" y="959"/>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7163" name="Group 60"/>
            <p:cNvGrpSpPr>
              <a:grpSpLocks/>
            </p:cNvGrpSpPr>
            <p:nvPr/>
          </p:nvGrpSpPr>
          <p:grpSpPr bwMode="auto">
            <a:xfrm>
              <a:off x="2861" y="1106"/>
              <a:ext cx="2461" cy="275"/>
              <a:chOff x="2388" y="959"/>
              <a:chExt cx="2164" cy="422"/>
            </a:xfrm>
          </p:grpSpPr>
          <p:sp>
            <p:nvSpPr>
              <p:cNvPr id="177257" name="Rectangle 9"/>
              <p:cNvSpPr>
                <a:spLocks noChangeArrowheads="1"/>
              </p:cNvSpPr>
              <p:nvPr/>
            </p:nvSpPr>
            <p:spPr bwMode="auto">
              <a:xfrm>
                <a:off x="2420" y="959"/>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Tiếp nhận Luật pháp từ Đức Chúa Trời</a:t>
                </a:r>
                <a:endParaRPr lang="en-US" altLang="zh-CN" sz="1800">
                  <a:solidFill>
                    <a:schemeClr val="bg1"/>
                  </a:solidFill>
                  <a:latin typeface="Arial Narrow" charset="0"/>
                  <a:ea typeface="宋体" charset="0"/>
                  <a:cs typeface="宋体" charset="0"/>
                </a:endParaRPr>
              </a:p>
            </p:txBody>
          </p:sp>
          <p:sp>
            <p:nvSpPr>
              <p:cNvPr id="177258" name="Rectangle 59"/>
              <p:cNvSpPr>
                <a:spLocks noChangeArrowheads="1"/>
              </p:cNvSpPr>
              <p:nvPr/>
            </p:nvSpPr>
            <p:spPr bwMode="auto">
              <a:xfrm>
                <a:off x="2388" y="959"/>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7164" name="Group 62"/>
            <p:cNvGrpSpPr>
              <a:grpSpLocks/>
            </p:cNvGrpSpPr>
            <p:nvPr/>
          </p:nvGrpSpPr>
          <p:grpSpPr bwMode="auto">
            <a:xfrm>
              <a:off x="144" y="1381"/>
              <a:ext cx="2717" cy="276"/>
              <a:chOff x="0" y="1381"/>
              <a:chExt cx="2388" cy="422"/>
            </a:xfrm>
          </p:grpSpPr>
          <p:sp>
            <p:nvSpPr>
              <p:cNvPr id="177255" name="Rectangle 11"/>
              <p:cNvSpPr>
                <a:spLocks noChangeArrowheads="1"/>
              </p:cNvSpPr>
              <p:nvPr/>
            </p:nvSpPr>
            <p:spPr bwMode="auto">
              <a:xfrm>
                <a:off x="32" y="1381"/>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Đem Y-sơ-ra-ên ra khỏi Ai Cập</a:t>
                </a:r>
                <a:endParaRPr lang="en-US" altLang="zh-CN" sz="1800">
                  <a:solidFill>
                    <a:schemeClr val="bg1"/>
                  </a:solidFill>
                  <a:latin typeface="Arial Narrow" charset="0"/>
                  <a:ea typeface="宋体" charset="0"/>
                  <a:cs typeface="宋体" charset="0"/>
                </a:endParaRPr>
              </a:p>
            </p:txBody>
          </p:sp>
          <p:sp>
            <p:nvSpPr>
              <p:cNvPr id="177256" name="Rectangle 61"/>
              <p:cNvSpPr>
                <a:spLocks noChangeArrowheads="1"/>
              </p:cNvSpPr>
              <p:nvPr/>
            </p:nvSpPr>
            <p:spPr bwMode="auto">
              <a:xfrm>
                <a:off x="0" y="1381"/>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7165" name="Group 64"/>
            <p:cNvGrpSpPr>
              <a:grpSpLocks/>
            </p:cNvGrpSpPr>
            <p:nvPr/>
          </p:nvGrpSpPr>
          <p:grpSpPr bwMode="auto">
            <a:xfrm>
              <a:off x="2861" y="1381"/>
              <a:ext cx="2461" cy="276"/>
              <a:chOff x="2388" y="1381"/>
              <a:chExt cx="2164" cy="422"/>
            </a:xfrm>
          </p:grpSpPr>
          <p:sp>
            <p:nvSpPr>
              <p:cNvPr id="177253" name="Rectangle 12"/>
              <p:cNvSpPr>
                <a:spLocks noChangeArrowheads="1"/>
              </p:cNvSpPr>
              <p:nvPr/>
            </p:nvSpPr>
            <p:spPr bwMode="auto">
              <a:xfrm>
                <a:off x="2420" y="1381"/>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Đem Ai Cập ra khỏi Y-sơ-ra-ên</a:t>
                </a:r>
                <a:endParaRPr lang="en-US" altLang="zh-CN" sz="1800">
                  <a:solidFill>
                    <a:schemeClr val="bg1"/>
                  </a:solidFill>
                  <a:latin typeface="Arial Narrow" charset="0"/>
                  <a:ea typeface="宋体" charset="0"/>
                  <a:cs typeface="宋体" charset="0"/>
                </a:endParaRPr>
              </a:p>
            </p:txBody>
          </p:sp>
          <p:sp>
            <p:nvSpPr>
              <p:cNvPr id="177254" name="Rectangle 63"/>
              <p:cNvSpPr>
                <a:spLocks noChangeArrowheads="1"/>
              </p:cNvSpPr>
              <p:nvPr/>
            </p:nvSpPr>
            <p:spPr bwMode="auto">
              <a:xfrm>
                <a:off x="2388" y="1381"/>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7166" name="Group 66"/>
            <p:cNvGrpSpPr>
              <a:grpSpLocks/>
            </p:cNvGrpSpPr>
            <p:nvPr/>
          </p:nvGrpSpPr>
          <p:grpSpPr bwMode="auto">
            <a:xfrm>
              <a:off x="144" y="1657"/>
              <a:ext cx="2717" cy="275"/>
              <a:chOff x="0" y="1803"/>
              <a:chExt cx="2388" cy="422"/>
            </a:xfrm>
          </p:grpSpPr>
          <p:sp>
            <p:nvSpPr>
              <p:cNvPr id="177251" name="Rectangle 14"/>
              <p:cNvSpPr>
                <a:spLocks noChangeArrowheads="1"/>
              </p:cNvSpPr>
              <p:nvPr/>
            </p:nvSpPr>
            <p:spPr bwMode="auto">
              <a:xfrm>
                <a:off x="32" y="1803"/>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 Kể chuyện</a:t>
                </a:r>
                <a:endParaRPr lang="en-US" altLang="zh-CN" sz="2000">
                  <a:solidFill>
                    <a:schemeClr val="bg1"/>
                  </a:solidFill>
                  <a:latin typeface="Arial Narrow" charset="0"/>
                  <a:ea typeface="宋体" charset="0"/>
                  <a:cs typeface="宋体" charset="0"/>
                </a:endParaRPr>
              </a:p>
            </p:txBody>
          </p:sp>
          <p:sp>
            <p:nvSpPr>
              <p:cNvPr id="177252" name="Rectangle 65"/>
              <p:cNvSpPr>
                <a:spLocks noChangeArrowheads="1"/>
              </p:cNvSpPr>
              <p:nvPr/>
            </p:nvSpPr>
            <p:spPr bwMode="auto">
              <a:xfrm>
                <a:off x="0" y="1803"/>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7167" name="Group 68"/>
            <p:cNvGrpSpPr>
              <a:grpSpLocks/>
            </p:cNvGrpSpPr>
            <p:nvPr/>
          </p:nvGrpSpPr>
          <p:grpSpPr bwMode="auto">
            <a:xfrm>
              <a:off x="2861" y="1657"/>
              <a:ext cx="2461" cy="275"/>
              <a:chOff x="2388" y="1803"/>
              <a:chExt cx="2164" cy="422"/>
            </a:xfrm>
          </p:grpSpPr>
          <p:sp>
            <p:nvSpPr>
              <p:cNvPr id="177249" name="Rectangle 15"/>
              <p:cNvSpPr>
                <a:spLocks noChangeArrowheads="1"/>
              </p:cNvSpPr>
              <p:nvPr/>
            </p:nvSpPr>
            <p:spPr bwMode="auto">
              <a:xfrm>
                <a:off x="2420" y="1803"/>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Pháp chế</a:t>
                </a:r>
                <a:endParaRPr lang="en-US" altLang="zh-CN" sz="1800">
                  <a:solidFill>
                    <a:schemeClr val="bg1"/>
                  </a:solidFill>
                  <a:latin typeface="Arial Narrow" charset="0"/>
                  <a:ea typeface="宋体" charset="0"/>
                  <a:cs typeface="宋体" charset="0"/>
                </a:endParaRPr>
              </a:p>
            </p:txBody>
          </p:sp>
          <p:sp>
            <p:nvSpPr>
              <p:cNvPr id="177250" name="Rectangle 67"/>
              <p:cNvSpPr>
                <a:spLocks noChangeArrowheads="1"/>
              </p:cNvSpPr>
              <p:nvPr/>
            </p:nvSpPr>
            <p:spPr bwMode="auto">
              <a:xfrm>
                <a:off x="2388" y="1803"/>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7168" name="Group 70"/>
            <p:cNvGrpSpPr>
              <a:grpSpLocks/>
            </p:cNvGrpSpPr>
            <p:nvPr/>
          </p:nvGrpSpPr>
          <p:grpSpPr bwMode="auto">
            <a:xfrm>
              <a:off x="144" y="1932"/>
              <a:ext cx="2717" cy="276"/>
              <a:chOff x="0" y="2225"/>
              <a:chExt cx="2388" cy="422"/>
            </a:xfrm>
          </p:grpSpPr>
          <p:sp>
            <p:nvSpPr>
              <p:cNvPr id="177247" name="Rectangle 17"/>
              <p:cNvSpPr>
                <a:spLocks noChangeArrowheads="1"/>
              </p:cNvSpPr>
              <p:nvPr/>
            </p:nvSpPr>
            <p:spPr bwMode="auto">
              <a:xfrm>
                <a:off x="32" y="2225"/>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Dân tự do</a:t>
                </a:r>
                <a:endParaRPr lang="en-US" altLang="zh-CN" sz="1800">
                  <a:solidFill>
                    <a:schemeClr val="bg1"/>
                  </a:solidFill>
                  <a:latin typeface="Arial Narrow" charset="0"/>
                  <a:ea typeface="宋体" charset="0"/>
                  <a:cs typeface="宋体" charset="0"/>
                </a:endParaRPr>
              </a:p>
            </p:txBody>
          </p:sp>
          <p:sp>
            <p:nvSpPr>
              <p:cNvPr id="177248" name="Rectangle 69"/>
              <p:cNvSpPr>
                <a:spLocks noChangeArrowheads="1"/>
              </p:cNvSpPr>
              <p:nvPr/>
            </p:nvSpPr>
            <p:spPr bwMode="auto">
              <a:xfrm>
                <a:off x="0" y="2225"/>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7169" name="Group 72"/>
            <p:cNvGrpSpPr>
              <a:grpSpLocks/>
            </p:cNvGrpSpPr>
            <p:nvPr/>
          </p:nvGrpSpPr>
          <p:grpSpPr bwMode="auto">
            <a:xfrm>
              <a:off x="2861" y="1932"/>
              <a:ext cx="2461" cy="276"/>
              <a:chOff x="2388" y="2225"/>
              <a:chExt cx="2164" cy="422"/>
            </a:xfrm>
          </p:grpSpPr>
          <p:sp>
            <p:nvSpPr>
              <p:cNvPr id="177245" name="Rectangle 18"/>
              <p:cNvSpPr>
                <a:spLocks noChangeArrowheads="1"/>
              </p:cNvSpPr>
              <p:nvPr/>
            </p:nvSpPr>
            <p:spPr bwMode="auto">
              <a:xfrm>
                <a:off x="2420" y="2225"/>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Chính quyền</a:t>
                </a:r>
                <a:endParaRPr lang="en-US" altLang="zh-CN" sz="1800">
                  <a:solidFill>
                    <a:schemeClr val="bg1"/>
                  </a:solidFill>
                  <a:latin typeface="Arial Narrow" charset="0"/>
                  <a:ea typeface="宋体" charset="0"/>
                  <a:cs typeface="宋体" charset="0"/>
                </a:endParaRPr>
              </a:p>
            </p:txBody>
          </p:sp>
          <p:sp>
            <p:nvSpPr>
              <p:cNvPr id="177246" name="Rectangle 71"/>
              <p:cNvSpPr>
                <a:spLocks noChangeArrowheads="1"/>
              </p:cNvSpPr>
              <p:nvPr/>
            </p:nvSpPr>
            <p:spPr bwMode="auto">
              <a:xfrm>
                <a:off x="2388" y="2225"/>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7170" name="Group 74"/>
            <p:cNvGrpSpPr>
              <a:grpSpLocks/>
            </p:cNvGrpSpPr>
            <p:nvPr/>
          </p:nvGrpSpPr>
          <p:grpSpPr bwMode="auto">
            <a:xfrm>
              <a:off x="144" y="2208"/>
              <a:ext cx="1206" cy="275"/>
              <a:chOff x="0" y="2647"/>
              <a:chExt cx="1060" cy="422"/>
            </a:xfrm>
          </p:grpSpPr>
          <p:sp>
            <p:nvSpPr>
              <p:cNvPr id="177243" name="Rectangle 20"/>
              <p:cNvSpPr>
                <a:spLocks noChangeArrowheads="1"/>
              </p:cNvSpPr>
              <p:nvPr/>
            </p:nvSpPr>
            <p:spPr bwMode="auto">
              <a:xfrm>
                <a:off x="32" y="2647"/>
                <a:ext cx="996"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Khuất phục</a:t>
                </a:r>
                <a:endParaRPr lang="en-US" altLang="zh-CN" sz="2000">
                  <a:solidFill>
                    <a:schemeClr val="bg1"/>
                  </a:solidFill>
                  <a:latin typeface="Arial Narrow" charset="0"/>
                  <a:ea typeface="宋体" charset="0"/>
                  <a:cs typeface="宋体" charset="0"/>
                </a:endParaRPr>
              </a:p>
            </p:txBody>
          </p:sp>
          <p:sp>
            <p:nvSpPr>
              <p:cNvPr id="177244" name="Rectangle 73"/>
              <p:cNvSpPr>
                <a:spLocks noChangeArrowheads="1"/>
              </p:cNvSpPr>
              <p:nvPr/>
            </p:nvSpPr>
            <p:spPr bwMode="auto">
              <a:xfrm>
                <a:off x="0" y="2647"/>
                <a:ext cx="1060"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7171" name="Group 76"/>
            <p:cNvGrpSpPr>
              <a:grpSpLocks/>
            </p:cNvGrpSpPr>
            <p:nvPr/>
          </p:nvGrpSpPr>
          <p:grpSpPr bwMode="auto">
            <a:xfrm>
              <a:off x="1350" y="2208"/>
              <a:ext cx="1511" cy="275"/>
              <a:chOff x="1060" y="2647"/>
              <a:chExt cx="1328" cy="422"/>
            </a:xfrm>
          </p:grpSpPr>
          <p:sp>
            <p:nvSpPr>
              <p:cNvPr id="177241" name="Rectangle 21"/>
              <p:cNvSpPr>
                <a:spLocks noChangeArrowheads="1"/>
              </p:cNvSpPr>
              <p:nvPr/>
            </p:nvSpPr>
            <p:spPr bwMode="auto">
              <a:xfrm>
                <a:off x="1092" y="2647"/>
                <a:ext cx="126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Giải cứu</a:t>
                </a:r>
                <a:endParaRPr lang="en-US" altLang="zh-CN" sz="2000">
                  <a:solidFill>
                    <a:schemeClr val="bg1"/>
                  </a:solidFill>
                  <a:latin typeface="Arial Narrow" charset="0"/>
                  <a:ea typeface="宋体" charset="0"/>
                  <a:cs typeface="宋体" charset="0"/>
                </a:endParaRPr>
              </a:p>
            </p:txBody>
          </p:sp>
          <p:sp>
            <p:nvSpPr>
              <p:cNvPr id="177242" name="Rectangle 75"/>
              <p:cNvSpPr>
                <a:spLocks noChangeArrowheads="1"/>
              </p:cNvSpPr>
              <p:nvPr/>
            </p:nvSpPr>
            <p:spPr bwMode="auto">
              <a:xfrm>
                <a:off x="1060" y="2647"/>
                <a:ext cx="132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7172" name="Group 78"/>
            <p:cNvGrpSpPr>
              <a:grpSpLocks/>
            </p:cNvGrpSpPr>
            <p:nvPr/>
          </p:nvGrpSpPr>
          <p:grpSpPr bwMode="auto">
            <a:xfrm>
              <a:off x="2861" y="2208"/>
              <a:ext cx="2461" cy="275"/>
              <a:chOff x="2388" y="2647"/>
              <a:chExt cx="2164" cy="422"/>
            </a:xfrm>
          </p:grpSpPr>
          <p:sp>
            <p:nvSpPr>
              <p:cNvPr id="177239" name="Rectangle 22"/>
              <p:cNvSpPr>
                <a:spLocks noChangeArrowheads="1"/>
              </p:cNvSpPr>
              <p:nvPr/>
            </p:nvSpPr>
            <p:spPr bwMode="auto">
              <a:xfrm>
                <a:off x="2420" y="2647"/>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Chỉ thị</a:t>
                </a:r>
                <a:endParaRPr lang="en-US" altLang="zh-CN" sz="2000">
                  <a:solidFill>
                    <a:schemeClr val="bg1"/>
                  </a:solidFill>
                  <a:latin typeface="Arial Narrow" charset="0"/>
                  <a:ea typeface="宋体" charset="0"/>
                  <a:cs typeface="宋体" charset="0"/>
                </a:endParaRPr>
              </a:p>
            </p:txBody>
          </p:sp>
          <p:sp>
            <p:nvSpPr>
              <p:cNvPr id="177240" name="Rectangle 77"/>
              <p:cNvSpPr>
                <a:spLocks noChangeArrowheads="1"/>
              </p:cNvSpPr>
              <p:nvPr/>
            </p:nvSpPr>
            <p:spPr bwMode="auto">
              <a:xfrm>
                <a:off x="2388" y="2647"/>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7173" name="Group 80"/>
            <p:cNvGrpSpPr>
              <a:grpSpLocks/>
            </p:cNvGrpSpPr>
            <p:nvPr/>
          </p:nvGrpSpPr>
          <p:grpSpPr bwMode="auto">
            <a:xfrm>
              <a:off x="144" y="2483"/>
              <a:ext cx="1206" cy="276"/>
              <a:chOff x="0" y="3069"/>
              <a:chExt cx="1060" cy="422"/>
            </a:xfrm>
          </p:grpSpPr>
          <p:sp>
            <p:nvSpPr>
              <p:cNvPr id="177237" name="Rectangle 24"/>
              <p:cNvSpPr>
                <a:spLocks noChangeArrowheads="1"/>
              </p:cNvSpPr>
              <p:nvPr/>
            </p:nvSpPr>
            <p:spPr bwMode="auto">
              <a:xfrm>
                <a:off x="32" y="3069"/>
                <a:ext cx="996"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Ai-cập</a:t>
                </a:r>
                <a:endParaRPr lang="en-US" altLang="zh-CN" sz="2000">
                  <a:solidFill>
                    <a:schemeClr val="bg1"/>
                  </a:solidFill>
                  <a:latin typeface="Arial Narrow" charset="0"/>
                  <a:ea typeface="宋体" charset="0"/>
                  <a:cs typeface="宋体" charset="0"/>
                </a:endParaRPr>
              </a:p>
            </p:txBody>
          </p:sp>
          <p:sp>
            <p:nvSpPr>
              <p:cNvPr id="177238" name="Rectangle 79"/>
              <p:cNvSpPr>
                <a:spLocks noChangeArrowheads="1"/>
              </p:cNvSpPr>
              <p:nvPr/>
            </p:nvSpPr>
            <p:spPr bwMode="auto">
              <a:xfrm>
                <a:off x="0" y="3069"/>
                <a:ext cx="1060"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7174" name="Group 82"/>
            <p:cNvGrpSpPr>
              <a:grpSpLocks/>
            </p:cNvGrpSpPr>
            <p:nvPr/>
          </p:nvGrpSpPr>
          <p:grpSpPr bwMode="auto">
            <a:xfrm>
              <a:off x="1350" y="2483"/>
              <a:ext cx="1511" cy="276"/>
              <a:chOff x="1060" y="3069"/>
              <a:chExt cx="1328" cy="422"/>
            </a:xfrm>
          </p:grpSpPr>
          <p:sp>
            <p:nvSpPr>
              <p:cNvPr id="177235" name="Rectangle 25"/>
              <p:cNvSpPr>
                <a:spLocks noChangeArrowheads="1"/>
              </p:cNvSpPr>
              <p:nvPr/>
            </p:nvSpPr>
            <p:spPr bwMode="auto">
              <a:xfrm>
                <a:off x="1092" y="3069"/>
                <a:ext cx="126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Đồng vắng</a:t>
                </a:r>
                <a:endParaRPr lang="en-US" altLang="zh-CN" sz="2000">
                  <a:solidFill>
                    <a:schemeClr val="bg1"/>
                  </a:solidFill>
                  <a:latin typeface="Arial Narrow" charset="0"/>
                  <a:ea typeface="宋体" charset="0"/>
                  <a:cs typeface="宋体" charset="0"/>
                </a:endParaRPr>
              </a:p>
            </p:txBody>
          </p:sp>
          <p:sp>
            <p:nvSpPr>
              <p:cNvPr id="177236" name="Rectangle 81"/>
              <p:cNvSpPr>
                <a:spLocks noChangeArrowheads="1"/>
              </p:cNvSpPr>
              <p:nvPr/>
            </p:nvSpPr>
            <p:spPr bwMode="auto">
              <a:xfrm>
                <a:off x="1060" y="3069"/>
                <a:ext cx="132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7175" name="Group 84"/>
            <p:cNvGrpSpPr>
              <a:grpSpLocks/>
            </p:cNvGrpSpPr>
            <p:nvPr/>
          </p:nvGrpSpPr>
          <p:grpSpPr bwMode="auto">
            <a:xfrm>
              <a:off x="2861" y="2483"/>
              <a:ext cx="2461" cy="276"/>
              <a:chOff x="2388" y="3069"/>
              <a:chExt cx="2164" cy="422"/>
            </a:xfrm>
          </p:grpSpPr>
          <p:sp>
            <p:nvSpPr>
              <p:cNvPr id="177233" name="Rectangle 26"/>
              <p:cNvSpPr>
                <a:spLocks noChangeArrowheads="1"/>
              </p:cNvSpPr>
              <p:nvPr/>
            </p:nvSpPr>
            <p:spPr bwMode="auto">
              <a:xfrm>
                <a:off x="2420" y="3069"/>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Si-nai</a:t>
                </a:r>
                <a:endParaRPr lang="en-US" altLang="zh-CN" sz="2000">
                  <a:solidFill>
                    <a:schemeClr val="bg1"/>
                  </a:solidFill>
                  <a:latin typeface="Arial Narrow" charset="0"/>
                  <a:ea typeface="宋体" charset="0"/>
                  <a:cs typeface="宋体" charset="0"/>
                </a:endParaRPr>
              </a:p>
            </p:txBody>
          </p:sp>
          <p:sp>
            <p:nvSpPr>
              <p:cNvPr id="177234" name="Rectangle 83"/>
              <p:cNvSpPr>
                <a:spLocks noChangeArrowheads="1"/>
              </p:cNvSpPr>
              <p:nvPr/>
            </p:nvSpPr>
            <p:spPr bwMode="auto">
              <a:xfrm>
                <a:off x="2388" y="3069"/>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7176" name="Group 86"/>
            <p:cNvGrpSpPr>
              <a:grpSpLocks/>
            </p:cNvGrpSpPr>
            <p:nvPr/>
          </p:nvGrpSpPr>
          <p:grpSpPr bwMode="auto">
            <a:xfrm>
              <a:off x="144" y="2759"/>
              <a:ext cx="1206" cy="275"/>
              <a:chOff x="0" y="3491"/>
              <a:chExt cx="1060" cy="422"/>
            </a:xfrm>
          </p:grpSpPr>
          <p:sp>
            <p:nvSpPr>
              <p:cNvPr id="177231" name="Rectangle 28"/>
              <p:cNvSpPr>
                <a:spLocks noChangeArrowheads="1"/>
              </p:cNvSpPr>
              <p:nvPr/>
            </p:nvSpPr>
            <p:spPr bwMode="auto">
              <a:xfrm>
                <a:off x="32" y="3491"/>
                <a:ext cx="996"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400 năm</a:t>
                </a:r>
                <a:endParaRPr lang="en-US" altLang="zh-CN" sz="2000">
                  <a:solidFill>
                    <a:schemeClr val="bg1"/>
                  </a:solidFill>
                  <a:latin typeface="Arial Narrow" charset="0"/>
                  <a:ea typeface="宋体" charset="0"/>
                  <a:cs typeface="宋体" charset="0"/>
                </a:endParaRPr>
              </a:p>
            </p:txBody>
          </p:sp>
          <p:sp>
            <p:nvSpPr>
              <p:cNvPr id="177232" name="Rectangle 85"/>
              <p:cNvSpPr>
                <a:spLocks noChangeArrowheads="1"/>
              </p:cNvSpPr>
              <p:nvPr/>
            </p:nvSpPr>
            <p:spPr bwMode="auto">
              <a:xfrm>
                <a:off x="0" y="3491"/>
                <a:ext cx="1060"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7177" name="Group 88"/>
            <p:cNvGrpSpPr>
              <a:grpSpLocks/>
            </p:cNvGrpSpPr>
            <p:nvPr/>
          </p:nvGrpSpPr>
          <p:grpSpPr bwMode="auto">
            <a:xfrm>
              <a:off x="1350" y="2759"/>
              <a:ext cx="1511" cy="275"/>
              <a:chOff x="1060" y="3491"/>
              <a:chExt cx="1328" cy="422"/>
            </a:xfrm>
          </p:grpSpPr>
          <p:sp>
            <p:nvSpPr>
              <p:cNvPr id="177229" name="Rectangle 29"/>
              <p:cNvSpPr>
                <a:spLocks noChangeArrowheads="1"/>
              </p:cNvSpPr>
              <p:nvPr/>
            </p:nvSpPr>
            <p:spPr bwMode="auto">
              <a:xfrm>
                <a:off x="1092" y="3491"/>
                <a:ext cx="126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2 tháng</a:t>
                </a:r>
                <a:endParaRPr lang="en-US" altLang="zh-CN" sz="2000">
                  <a:solidFill>
                    <a:schemeClr val="bg1"/>
                  </a:solidFill>
                  <a:latin typeface="Arial Narrow" charset="0"/>
                  <a:ea typeface="宋体" charset="0"/>
                  <a:cs typeface="宋体" charset="0"/>
                </a:endParaRPr>
              </a:p>
            </p:txBody>
          </p:sp>
          <p:sp>
            <p:nvSpPr>
              <p:cNvPr id="177230" name="Rectangle 87"/>
              <p:cNvSpPr>
                <a:spLocks noChangeArrowheads="1"/>
              </p:cNvSpPr>
              <p:nvPr/>
            </p:nvSpPr>
            <p:spPr bwMode="auto">
              <a:xfrm>
                <a:off x="1060" y="3491"/>
                <a:ext cx="132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7178" name="Group 90"/>
            <p:cNvGrpSpPr>
              <a:grpSpLocks/>
            </p:cNvGrpSpPr>
            <p:nvPr/>
          </p:nvGrpSpPr>
          <p:grpSpPr bwMode="auto">
            <a:xfrm>
              <a:off x="2861" y="2759"/>
              <a:ext cx="2461" cy="275"/>
              <a:chOff x="2388" y="3491"/>
              <a:chExt cx="2164" cy="422"/>
            </a:xfrm>
          </p:grpSpPr>
          <p:sp>
            <p:nvSpPr>
              <p:cNvPr id="177227" name="Rectangle 30"/>
              <p:cNvSpPr>
                <a:spLocks noChangeArrowheads="1"/>
              </p:cNvSpPr>
              <p:nvPr/>
            </p:nvSpPr>
            <p:spPr bwMode="auto">
              <a:xfrm>
                <a:off x="2420" y="3491"/>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10 tháng</a:t>
                </a:r>
                <a:endParaRPr lang="en-US" altLang="zh-CN" sz="2000">
                  <a:solidFill>
                    <a:schemeClr val="bg1"/>
                  </a:solidFill>
                  <a:latin typeface="Arial Narrow" charset="0"/>
                  <a:ea typeface="宋体" charset="0"/>
                  <a:cs typeface="宋体" charset="0"/>
                </a:endParaRPr>
              </a:p>
            </p:txBody>
          </p:sp>
          <p:sp>
            <p:nvSpPr>
              <p:cNvPr id="177228" name="Rectangle 89"/>
              <p:cNvSpPr>
                <a:spLocks noChangeArrowheads="1"/>
              </p:cNvSpPr>
              <p:nvPr/>
            </p:nvSpPr>
            <p:spPr bwMode="auto">
              <a:xfrm>
                <a:off x="2388" y="3491"/>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7179" name="Group 92"/>
            <p:cNvGrpSpPr>
              <a:grpSpLocks/>
            </p:cNvGrpSpPr>
            <p:nvPr/>
          </p:nvGrpSpPr>
          <p:grpSpPr bwMode="auto">
            <a:xfrm>
              <a:off x="144" y="3034"/>
              <a:ext cx="1206" cy="413"/>
              <a:chOff x="0" y="3913"/>
              <a:chExt cx="1060" cy="633"/>
            </a:xfrm>
          </p:grpSpPr>
          <p:sp>
            <p:nvSpPr>
              <p:cNvPr id="177225" name="Rectangle 32"/>
              <p:cNvSpPr>
                <a:spLocks noChangeArrowheads="1"/>
              </p:cNvSpPr>
              <p:nvPr/>
            </p:nvSpPr>
            <p:spPr bwMode="auto">
              <a:xfrm>
                <a:off x="32" y="3913"/>
                <a:ext cx="9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Khổ sai &amp; đối đầu</a:t>
                </a:r>
                <a:endParaRPr lang="en-US" altLang="zh-CN" sz="1600">
                  <a:solidFill>
                    <a:schemeClr val="bg1"/>
                  </a:solidFill>
                  <a:latin typeface="Arial Narrow" charset="0"/>
                  <a:ea typeface="宋体" charset="0"/>
                  <a:cs typeface="宋体" charset="0"/>
                </a:endParaRPr>
              </a:p>
              <a:p>
                <a:pPr algn="ctr"/>
                <a:r>
                  <a:rPr lang="en-US" altLang="zh-CN" sz="1800" b="1">
                    <a:solidFill>
                      <a:schemeClr val="bg1"/>
                    </a:solidFill>
                    <a:latin typeface="Arial Narrow" charset="0"/>
                    <a:ea typeface="宋体" charset="0"/>
                    <a:cs typeface="宋体" charset="0"/>
                  </a:rPr>
                  <a:t>(1—11)</a:t>
                </a:r>
                <a:endParaRPr lang="en-US" altLang="zh-CN" sz="1800">
                  <a:solidFill>
                    <a:schemeClr val="bg1"/>
                  </a:solidFill>
                  <a:latin typeface="Arial Narrow" charset="0"/>
                  <a:ea typeface="宋体" charset="0"/>
                  <a:cs typeface="宋体" charset="0"/>
                </a:endParaRPr>
              </a:p>
            </p:txBody>
          </p:sp>
          <p:sp>
            <p:nvSpPr>
              <p:cNvPr id="177226" name="Rectangle 91"/>
              <p:cNvSpPr>
                <a:spLocks noChangeArrowheads="1"/>
              </p:cNvSpPr>
              <p:nvPr/>
            </p:nvSpPr>
            <p:spPr bwMode="auto">
              <a:xfrm>
                <a:off x="0" y="3913"/>
                <a:ext cx="1060"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7180" name="Group 94"/>
            <p:cNvGrpSpPr>
              <a:grpSpLocks/>
            </p:cNvGrpSpPr>
            <p:nvPr/>
          </p:nvGrpSpPr>
          <p:grpSpPr bwMode="auto">
            <a:xfrm>
              <a:off x="1350" y="3034"/>
              <a:ext cx="1511" cy="413"/>
              <a:chOff x="1060" y="3913"/>
              <a:chExt cx="1328" cy="633"/>
            </a:xfrm>
          </p:grpSpPr>
          <p:sp>
            <p:nvSpPr>
              <p:cNvPr id="177223" name="Rectangle 33"/>
              <p:cNvSpPr>
                <a:spLocks noChangeArrowheads="1"/>
              </p:cNvSpPr>
              <p:nvPr/>
            </p:nvSpPr>
            <p:spPr bwMode="auto">
              <a:xfrm>
                <a:off x="1092" y="3913"/>
                <a:ext cx="126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Cứu chuộc &amp; bảo vệ</a:t>
                </a:r>
                <a:endParaRPr lang="en-US" altLang="zh-CN" sz="1600">
                  <a:solidFill>
                    <a:schemeClr val="bg1"/>
                  </a:solidFill>
                  <a:latin typeface="Arial Narrow" charset="0"/>
                  <a:ea typeface="宋体" charset="0"/>
                  <a:cs typeface="宋体" charset="0"/>
                </a:endParaRPr>
              </a:p>
              <a:p>
                <a:pPr algn="ctr"/>
                <a:r>
                  <a:rPr lang="en-US" altLang="zh-CN" sz="1800" b="1">
                    <a:solidFill>
                      <a:schemeClr val="bg1"/>
                    </a:solidFill>
                    <a:latin typeface="Arial Narrow" charset="0"/>
                    <a:ea typeface="宋体" charset="0"/>
                    <a:cs typeface="宋体" charset="0"/>
                  </a:rPr>
                  <a:t>(12—18)</a:t>
                </a:r>
                <a:endParaRPr lang="en-US" altLang="zh-CN" sz="1800">
                  <a:solidFill>
                    <a:schemeClr val="bg1"/>
                  </a:solidFill>
                  <a:latin typeface="Arial Narrow" charset="0"/>
                  <a:ea typeface="宋体" charset="0"/>
                  <a:cs typeface="宋体" charset="0"/>
                </a:endParaRPr>
              </a:p>
            </p:txBody>
          </p:sp>
          <p:sp>
            <p:nvSpPr>
              <p:cNvPr id="177224" name="Rectangle 93"/>
              <p:cNvSpPr>
                <a:spLocks noChangeArrowheads="1"/>
              </p:cNvSpPr>
              <p:nvPr/>
            </p:nvSpPr>
            <p:spPr bwMode="auto">
              <a:xfrm>
                <a:off x="1060" y="3913"/>
                <a:ext cx="1328"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7181" name="Group 96"/>
            <p:cNvGrpSpPr>
              <a:grpSpLocks/>
            </p:cNvGrpSpPr>
            <p:nvPr/>
          </p:nvGrpSpPr>
          <p:grpSpPr bwMode="auto">
            <a:xfrm>
              <a:off x="2861" y="3034"/>
              <a:ext cx="1128" cy="413"/>
              <a:chOff x="2388" y="3913"/>
              <a:chExt cx="992" cy="633"/>
            </a:xfrm>
          </p:grpSpPr>
          <p:sp>
            <p:nvSpPr>
              <p:cNvPr id="177221" name="Rectangle 34"/>
              <p:cNvSpPr>
                <a:spLocks noChangeArrowheads="1"/>
              </p:cNvSpPr>
              <p:nvPr/>
            </p:nvSpPr>
            <p:spPr bwMode="auto">
              <a:xfrm>
                <a:off x="2420" y="3913"/>
                <a:ext cx="92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Giao ước được tiết lộ</a:t>
                </a:r>
                <a:endParaRPr lang="en-US" altLang="zh-CN" sz="1600">
                  <a:solidFill>
                    <a:schemeClr val="bg1"/>
                  </a:solidFill>
                  <a:latin typeface="Arial Narrow" charset="0"/>
                  <a:ea typeface="宋体" charset="0"/>
                  <a:cs typeface="宋体" charset="0"/>
                </a:endParaRPr>
              </a:p>
              <a:p>
                <a:pPr algn="ctr"/>
                <a:r>
                  <a:rPr lang="en-US" altLang="zh-CN" sz="1800" b="1">
                    <a:solidFill>
                      <a:schemeClr val="bg1"/>
                    </a:solidFill>
                    <a:latin typeface="Arial Narrow" charset="0"/>
                    <a:ea typeface="宋体" charset="0"/>
                    <a:cs typeface="宋体" charset="0"/>
                  </a:rPr>
                  <a:t>(19—31)</a:t>
                </a:r>
                <a:endParaRPr lang="en-US" altLang="zh-CN" sz="1800">
                  <a:solidFill>
                    <a:schemeClr val="bg1"/>
                  </a:solidFill>
                  <a:latin typeface="Arial Narrow" charset="0"/>
                  <a:ea typeface="宋体" charset="0"/>
                  <a:cs typeface="宋体" charset="0"/>
                </a:endParaRPr>
              </a:p>
            </p:txBody>
          </p:sp>
          <p:sp>
            <p:nvSpPr>
              <p:cNvPr id="177222" name="Rectangle 95"/>
              <p:cNvSpPr>
                <a:spLocks noChangeArrowheads="1"/>
              </p:cNvSpPr>
              <p:nvPr/>
            </p:nvSpPr>
            <p:spPr bwMode="auto">
              <a:xfrm>
                <a:off x="2388" y="3913"/>
                <a:ext cx="992"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7182" name="Group 98"/>
            <p:cNvGrpSpPr>
              <a:grpSpLocks/>
            </p:cNvGrpSpPr>
            <p:nvPr/>
          </p:nvGrpSpPr>
          <p:grpSpPr bwMode="auto">
            <a:xfrm>
              <a:off x="3989" y="3034"/>
              <a:ext cx="1333" cy="413"/>
              <a:chOff x="3380" y="3913"/>
              <a:chExt cx="1172" cy="633"/>
            </a:xfrm>
          </p:grpSpPr>
          <p:sp>
            <p:nvSpPr>
              <p:cNvPr id="177219" name="Rectangle 35"/>
              <p:cNvSpPr>
                <a:spLocks noChangeArrowheads="1"/>
              </p:cNvSpPr>
              <p:nvPr/>
            </p:nvSpPr>
            <p:spPr bwMode="auto">
              <a:xfrm>
                <a:off x="3412" y="3913"/>
                <a:ext cx="11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Giao ước được phê chuẩn</a:t>
                </a:r>
                <a:endParaRPr lang="en-US" altLang="zh-CN" sz="1600">
                  <a:solidFill>
                    <a:schemeClr val="bg1"/>
                  </a:solidFill>
                  <a:latin typeface="Arial Narrow" charset="0"/>
                  <a:ea typeface="宋体" charset="0"/>
                  <a:cs typeface="宋体" charset="0"/>
                </a:endParaRPr>
              </a:p>
              <a:p>
                <a:pPr algn="ctr"/>
                <a:r>
                  <a:rPr lang="en-US" altLang="zh-CN" sz="1800" b="1">
                    <a:solidFill>
                      <a:schemeClr val="bg1"/>
                    </a:solidFill>
                    <a:latin typeface="Arial Narrow" charset="0"/>
                    <a:ea typeface="宋体" charset="0"/>
                    <a:cs typeface="宋体" charset="0"/>
                  </a:rPr>
                  <a:t>(32—40)</a:t>
                </a:r>
                <a:endParaRPr lang="en-US" altLang="zh-CN" sz="1800">
                  <a:solidFill>
                    <a:schemeClr val="bg1"/>
                  </a:solidFill>
                  <a:latin typeface="Arial Narrow" charset="0"/>
                  <a:ea typeface="宋体" charset="0"/>
                  <a:cs typeface="宋体" charset="0"/>
                </a:endParaRPr>
              </a:p>
            </p:txBody>
          </p:sp>
          <p:sp>
            <p:nvSpPr>
              <p:cNvPr id="177220" name="Rectangle 97"/>
              <p:cNvSpPr>
                <a:spLocks noChangeArrowheads="1"/>
              </p:cNvSpPr>
              <p:nvPr/>
            </p:nvSpPr>
            <p:spPr bwMode="auto">
              <a:xfrm>
                <a:off x="3380" y="3913"/>
                <a:ext cx="1172"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7183" name="Group 100"/>
            <p:cNvGrpSpPr>
              <a:grpSpLocks/>
            </p:cNvGrpSpPr>
            <p:nvPr/>
          </p:nvGrpSpPr>
          <p:grpSpPr bwMode="auto">
            <a:xfrm>
              <a:off x="144" y="3447"/>
              <a:ext cx="1206" cy="338"/>
              <a:chOff x="0" y="4546"/>
              <a:chExt cx="1060" cy="518"/>
            </a:xfrm>
          </p:grpSpPr>
          <p:sp>
            <p:nvSpPr>
              <p:cNvPr id="177217" name="Rectangle 37"/>
              <p:cNvSpPr>
                <a:spLocks noChangeArrowheads="1"/>
              </p:cNvSpPr>
              <p:nvPr/>
            </p:nvSpPr>
            <p:spPr bwMode="auto">
              <a:xfrm>
                <a:off x="32" y="4546"/>
                <a:ext cx="99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tx2"/>
                    </a:solidFill>
                    <a:latin typeface="Arial Narrow" charset="0"/>
                  </a:rPr>
                  <a:t>Môi-se là người lánh nạn trở về</a:t>
                </a:r>
                <a:r>
                  <a:rPr lang="en-US" altLang="zh-CN" sz="1800" b="1">
                    <a:solidFill>
                      <a:schemeClr val="tx2"/>
                    </a:solidFill>
                    <a:latin typeface="Arial" charset="0"/>
                  </a:rPr>
                  <a:t> </a:t>
                </a:r>
              </a:p>
            </p:txBody>
          </p:sp>
          <p:sp>
            <p:nvSpPr>
              <p:cNvPr id="177218" name="Rectangle 99"/>
              <p:cNvSpPr>
                <a:spLocks noChangeArrowheads="1"/>
              </p:cNvSpPr>
              <p:nvPr/>
            </p:nvSpPr>
            <p:spPr bwMode="auto">
              <a:xfrm>
                <a:off x="0" y="4546"/>
                <a:ext cx="1060"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7184" name="Group 102"/>
            <p:cNvGrpSpPr>
              <a:grpSpLocks/>
            </p:cNvGrpSpPr>
            <p:nvPr/>
          </p:nvGrpSpPr>
          <p:grpSpPr bwMode="auto">
            <a:xfrm>
              <a:off x="1350" y="3447"/>
              <a:ext cx="1511" cy="338"/>
              <a:chOff x="1060" y="4546"/>
              <a:chExt cx="1328" cy="518"/>
            </a:xfrm>
          </p:grpSpPr>
          <p:sp>
            <p:nvSpPr>
              <p:cNvPr id="177215" name="Rectangle 38"/>
              <p:cNvSpPr>
                <a:spLocks noChangeArrowheads="1"/>
              </p:cNvSpPr>
              <p:nvPr/>
            </p:nvSpPr>
            <p:spPr bwMode="auto">
              <a:xfrm>
                <a:off x="1092" y="4546"/>
                <a:ext cx="126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Môi-se là nhà lãnh đạo trong Sa-mạc</a:t>
                </a:r>
                <a:endParaRPr lang="en-US" altLang="zh-CN" sz="1600">
                  <a:solidFill>
                    <a:schemeClr val="bg1"/>
                  </a:solidFill>
                  <a:latin typeface="Arial Narrow" charset="0"/>
                  <a:ea typeface="宋体" charset="0"/>
                  <a:cs typeface="宋体" charset="0"/>
                </a:endParaRPr>
              </a:p>
            </p:txBody>
          </p:sp>
          <p:sp>
            <p:nvSpPr>
              <p:cNvPr id="177216" name="Rectangle 101"/>
              <p:cNvSpPr>
                <a:spLocks noChangeArrowheads="1"/>
              </p:cNvSpPr>
              <p:nvPr/>
            </p:nvSpPr>
            <p:spPr bwMode="auto">
              <a:xfrm>
                <a:off x="1060" y="4546"/>
                <a:ext cx="1328"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7185" name="Group 104"/>
            <p:cNvGrpSpPr>
              <a:grpSpLocks/>
            </p:cNvGrpSpPr>
            <p:nvPr/>
          </p:nvGrpSpPr>
          <p:grpSpPr bwMode="auto">
            <a:xfrm>
              <a:off x="2861" y="3447"/>
              <a:ext cx="1128" cy="338"/>
              <a:chOff x="2388" y="4546"/>
              <a:chExt cx="992" cy="518"/>
            </a:xfrm>
          </p:grpSpPr>
          <p:sp>
            <p:nvSpPr>
              <p:cNvPr id="177213" name="Rectangle 39"/>
              <p:cNvSpPr>
                <a:spLocks noChangeArrowheads="1"/>
              </p:cNvSpPr>
              <p:nvPr/>
            </p:nvSpPr>
            <p:spPr bwMode="auto">
              <a:xfrm>
                <a:off x="2420" y="4546"/>
                <a:ext cx="9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Môi-se là người trung gian</a:t>
                </a:r>
                <a:endParaRPr lang="en-US" altLang="zh-CN" sz="1600">
                  <a:solidFill>
                    <a:schemeClr val="bg1"/>
                  </a:solidFill>
                  <a:latin typeface="Arial Narrow" charset="0"/>
                  <a:ea typeface="宋体" charset="0"/>
                  <a:cs typeface="宋体" charset="0"/>
                </a:endParaRPr>
              </a:p>
            </p:txBody>
          </p:sp>
          <p:sp>
            <p:nvSpPr>
              <p:cNvPr id="177214" name="Rectangle 103"/>
              <p:cNvSpPr>
                <a:spLocks noChangeArrowheads="1"/>
              </p:cNvSpPr>
              <p:nvPr/>
            </p:nvSpPr>
            <p:spPr bwMode="auto">
              <a:xfrm>
                <a:off x="2388" y="4546"/>
                <a:ext cx="992"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7186" name="Group 106"/>
            <p:cNvGrpSpPr>
              <a:grpSpLocks/>
            </p:cNvGrpSpPr>
            <p:nvPr/>
          </p:nvGrpSpPr>
          <p:grpSpPr bwMode="auto">
            <a:xfrm>
              <a:off x="3989" y="3447"/>
              <a:ext cx="1333" cy="338"/>
              <a:chOff x="3380" y="4546"/>
              <a:chExt cx="1172" cy="518"/>
            </a:xfrm>
          </p:grpSpPr>
          <p:sp>
            <p:nvSpPr>
              <p:cNvPr id="177211" name="Rectangle 40"/>
              <p:cNvSpPr>
                <a:spLocks noChangeArrowheads="1"/>
              </p:cNvSpPr>
              <p:nvPr/>
            </p:nvSpPr>
            <p:spPr bwMode="auto">
              <a:xfrm>
                <a:off x="3412" y="4546"/>
                <a:ext cx="110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Môi-se là người ban luật pháp</a:t>
                </a:r>
                <a:endParaRPr lang="en-US" altLang="zh-CN" sz="1600">
                  <a:solidFill>
                    <a:schemeClr val="bg1"/>
                  </a:solidFill>
                  <a:latin typeface="Arial Narrow" charset="0"/>
                  <a:ea typeface="宋体" charset="0"/>
                  <a:cs typeface="宋体" charset="0"/>
                </a:endParaRPr>
              </a:p>
            </p:txBody>
          </p:sp>
          <p:sp>
            <p:nvSpPr>
              <p:cNvPr id="177212" name="Rectangle 105"/>
              <p:cNvSpPr>
                <a:spLocks noChangeArrowheads="1"/>
              </p:cNvSpPr>
              <p:nvPr/>
            </p:nvSpPr>
            <p:spPr bwMode="auto">
              <a:xfrm>
                <a:off x="3380" y="4546"/>
                <a:ext cx="1172"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7187" name="Group 108"/>
            <p:cNvGrpSpPr>
              <a:grpSpLocks/>
            </p:cNvGrpSpPr>
            <p:nvPr/>
          </p:nvGrpSpPr>
          <p:grpSpPr bwMode="auto">
            <a:xfrm>
              <a:off x="144" y="3785"/>
              <a:ext cx="582" cy="439"/>
              <a:chOff x="0" y="5064"/>
              <a:chExt cx="512" cy="672"/>
            </a:xfrm>
          </p:grpSpPr>
          <p:sp>
            <p:nvSpPr>
              <p:cNvPr id="177209" name="Rectangle 42"/>
              <p:cNvSpPr>
                <a:spLocks noChangeArrowheads="1"/>
              </p:cNvSpPr>
              <p:nvPr/>
            </p:nvSpPr>
            <p:spPr bwMode="auto">
              <a:xfrm>
                <a:off x="32" y="5064"/>
                <a:ext cx="448"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Chuẩn bị</a:t>
                </a:r>
              </a:p>
              <a:p>
                <a:pPr algn="ctr"/>
                <a:r>
                  <a:rPr lang="en-US" altLang="zh-CN" sz="1600">
                    <a:solidFill>
                      <a:schemeClr val="bg1"/>
                    </a:solidFill>
                    <a:latin typeface="Arial Narrow" charset="0"/>
                    <a:ea typeface="宋体" charset="0"/>
                    <a:cs typeface="宋体" charset="0"/>
                  </a:rPr>
                  <a:t>(1:1–7:13)</a:t>
                </a:r>
              </a:p>
            </p:txBody>
          </p:sp>
          <p:sp>
            <p:nvSpPr>
              <p:cNvPr id="177210" name="Rectangle 107"/>
              <p:cNvSpPr>
                <a:spLocks noChangeArrowheads="1"/>
              </p:cNvSpPr>
              <p:nvPr/>
            </p:nvSpPr>
            <p:spPr bwMode="auto">
              <a:xfrm>
                <a:off x="0" y="5064"/>
                <a:ext cx="512"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7188" name="Group 110"/>
            <p:cNvGrpSpPr>
              <a:grpSpLocks/>
            </p:cNvGrpSpPr>
            <p:nvPr/>
          </p:nvGrpSpPr>
          <p:grpSpPr bwMode="auto">
            <a:xfrm>
              <a:off x="726" y="3785"/>
              <a:ext cx="624" cy="439"/>
              <a:chOff x="512" y="5064"/>
              <a:chExt cx="548" cy="672"/>
            </a:xfrm>
          </p:grpSpPr>
          <p:sp>
            <p:nvSpPr>
              <p:cNvPr id="177207" name="Rectangle 43"/>
              <p:cNvSpPr>
                <a:spLocks noChangeArrowheads="1"/>
              </p:cNvSpPr>
              <p:nvPr/>
            </p:nvSpPr>
            <p:spPr bwMode="auto">
              <a:xfrm>
                <a:off x="544" y="5064"/>
                <a:ext cx="484"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Các tai vạ</a:t>
                </a:r>
              </a:p>
              <a:p>
                <a:pPr algn="ctr" eaLnBrk="1" hangingPunct="1"/>
                <a:r>
                  <a:rPr lang="en-US" altLang="zh-CN" sz="1600">
                    <a:solidFill>
                      <a:schemeClr val="bg1"/>
                    </a:solidFill>
                    <a:latin typeface="Arial Narrow" charset="0"/>
                    <a:ea typeface="宋体" charset="0"/>
                    <a:cs typeface="宋体" charset="0"/>
                  </a:rPr>
                  <a:t>(7:14–11:10)</a:t>
                </a:r>
              </a:p>
            </p:txBody>
          </p:sp>
          <p:sp>
            <p:nvSpPr>
              <p:cNvPr id="177208" name="Rectangle 109"/>
              <p:cNvSpPr>
                <a:spLocks noChangeArrowheads="1"/>
              </p:cNvSpPr>
              <p:nvPr/>
            </p:nvSpPr>
            <p:spPr bwMode="auto">
              <a:xfrm>
                <a:off x="512" y="5064"/>
                <a:ext cx="548"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7189" name="Group 112"/>
            <p:cNvGrpSpPr>
              <a:grpSpLocks/>
            </p:cNvGrpSpPr>
            <p:nvPr/>
          </p:nvGrpSpPr>
          <p:grpSpPr bwMode="auto">
            <a:xfrm>
              <a:off x="1350" y="3785"/>
              <a:ext cx="687" cy="439"/>
              <a:chOff x="1060" y="5064"/>
              <a:chExt cx="604" cy="672"/>
            </a:xfrm>
          </p:grpSpPr>
          <p:sp>
            <p:nvSpPr>
              <p:cNvPr id="177205" name="Rectangle 44"/>
              <p:cNvSpPr>
                <a:spLocks noChangeArrowheads="1"/>
              </p:cNvSpPr>
              <p:nvPr/>
            </p:nvSpPr>
            <p:spPr bwMode="auto">
              <a:xfrm>
                <a:off x="1092" y="5064"/>
                <a:ext cx="540"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Kỷ niệm</a:t>
                </a:r>
              </a:p>
              <a:p>
                <a:pPr algn="ctr"/>
                <a:r>
                  <a:rPr lang="en-US" altLang="zh-CN" sz="1600">
                    <a:solidFill>
                      <a:schemeClr val="bg1"/>
                    </a:solidFill>
                    <a:latin typeface="Arial Narrow" charset="0"/>
                    <a:ea typeface="宋体" charset="0"/>
                    <a:cs typeface="宋体" charset="0"/>
                  </a:rPr>
                  <a:t>(12:1–15:21)</a:t>
                </a:r>
              </a:p>
            </p:txBody>
          </p:sp>
          <p:sp>
            <p:nvSpPr>
              <p:cNvPr id="177206" name="Rectangle 111"/>
              <p:cNvSpPr>
                <a:spLocks noChangeArrowheads="1"/>
              </p:cNvSpPr>
              <p:nvPr/>
            </p:nvSpPr>
            <p:spPr bwMode="auto">
              <a:xfrm>
                <a:off x="1060" y="5064"/>
                <a:ext cx="604"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7190" name="Group 114"/>
            <p:cNvGrpSpPr>
              <a:grpSpLocks/>
            </p:cNvGrpSpPr>
            <p:nvPr/>
          </p:nvGrpSpPr>
          <p:grpSpPr bwMode="auto">
            <a:xfrm>
              <a:off x="2037" y="3785"/>
              <a:ext cx="824" cy="439"/>
              <a:chOff x="1664" y="5064"/>
              <a:chExt cx="724" cy="672"/>
            </a:xfrm>
          </p:grpSpPr>
          <p:sp>
            <p:nvSpPr>
              <p:cNvPr id="177203" name="Rectangle 45"/>
              <p:cNvSpPr>
                <a:spLocks noChangeArrowheads="1"/>
              </p:cNvSpPr>
              <p:nvPr/>
            </p:nvSpPr>
            <p:spPr bwMode="auto">
              <a:xfrm>
                <a:off x="1696" y="5064"/>
                <a:ext cx="660"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Cung ứng</a:t>
                </a:r>
              </a:p>
              <a:p>
                <a:pPr algn="ctr"/>
                <a:r>
                  <a:rPr lang="en-US" altLang="zh-CN" sz="1600">
                    <a:solidFill>
                      <a:schemeClr val="bg1"/>
                    </a:solidFill>
                    <a:latin typeface="Arial Narrow" charset="0"/>
                    <a:ea typeface="宋体" charset="0"/>
                    <a:cs typeface="宋体" charset="0"/>
                  </a:rPr>
                  <a:t>(15:22–18:27)</a:t>
                </a:r>
              </a:p>
            </p:txBody>
          </p:sp>
          <p:sp>
            <p:nvSpPr>
              <p:cNvPr id="177204" name="Rectangle 113"/>
              <p:cNvSpPr>
                <a:spLocks noChangeArrowheads="1"/>
              </p:cNvSpPr>
              <p:nvPr/>
            </p:nvSpPr>
            <p:spPr bwMode="auto">
              <a:xfrm>
                <a:off x="1664" y="5064"/>
                <a:ext cx="724"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7191" name="Group 116"/>
            <p:cNvGrpSpPr>
              <a:grpSpLocks/>
            </p:cNvGrpSpPr>
            <p:nvPr/>
          </p:nvGrpSpPr>
          <p:grpSpPr bwMode="auto">
            <a:xfrm>
              <a:off x="2861" y="3785"/>
              <a:ext cx="605" cy="439"/>
              <a:chOff x="2388" y="5064"/>
              <a:chExt cx="532" cy="672"/>
            </a:xfrm>
          </p:grpSpPr>
          <p:sp>
            <p:nvSpPr>
              <p:cNvPr id="177201" name="Rectangle 46"/>
              <p:cNvSpPr>
                <a:spLocks noChangeArrowheads="1"/>
              </p:cNvSpPr>
              <p:nvPr/>
            </p:nvSpPr>
            <p:spPr bwMode="auto">
              <a:xfrm>
                <a:off x="2420" y="5064"/>
                <a:ext cx="468"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Chuẩn bị</a:t>
                </a:r>
              </a:p>
              <a:p>
                <a:pPr algn="ctr"/>
                <a:r>
                  <a:rPr lang="en-US" altLang="zh-CN" sz="1600">
                    <a:solidFill>
                      <a:schemeClr val="bg1"/>
                    </a:solidFill>
                    <a:latin typeface="Arial Narrow" charset="0"/>
                    <a:ea typeface="宋体" charset="0"/>
                    <a:cs typeface="宋体" charset="0"/>
                  </a:rPr>
                  <a:t>(19)</a:t>
                </a:r>
              </a:p>
            </p:txBody>
          </p:sp>
          <p:sp>
            <p:nvSpPr>
              <p:cNvPr id="177202" name="Rectangle 115"/>
              <p:cNvSpPr>
                <a:spLocks noChangeArrowheads="1"/>
              </p:cNvSpPr>
              <p:nvPr/>
            </p:nvSpPr>
            <p:spPr bwMode="auto">
              <a:xfrm>
                <a:off x="2388" y="5064"/>
                <a:ext cx="532"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7192" name="Group 118"/>
            <p:cNvGrpSpPr>
              <a:grpSpLocks/>
            </p:cNvGrpSpPr>
            <p:nvPr/>
          </p:nvGrpSpPr>
          <p:grpSpPr bwMode="auto">
            <a:xfrm>
              <a:off x="3466" y="3785"/>
              <a:ext cx="523" cy="439"/>
              <a:chOff x="2920" y="5064"/>
              <a:chExt cx="460" cy="672"/>
            </a:xfrm>
          </p:grpSpPr>
          <p:sp>
            <p:nvSpPr>
              <p:cNvPr id="177199" name="Rectangle 47"/>
              <p:cNvSpPr>
                <a:spLocks noChangeArrowheads="1"/>
              </p:cNvSpPr>
              <p:nvPr/>
            </p:nvSpPr>
            <p:spPr bwMode="auto">
              <a:xfrm>
                <a:off x="2952" y="5064"/>
                <a:ext cx="396"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Giao ước 3 phần</a:t>
                </a:r>
              </a:p>
              <a:p>
                <a:pPr algn="ctr"/>
                <a:r>
                  <a:rPr lang="en-US" altLang="zh-CN" sz="1600">
                    <a:solidFill>
                      <a:schemeClr val="bg1"/>
                    </a:solidFill>
                    <a:latin typeface="Arial Narrow" charset="0"/>
                    <a:ea typeface="宋体" charset="0"/>
                    <a:cs typeface="宋体" charset="0"/>
                  </a:rPr>
                  <a:t>(20–31)</a:t>
                </a:r>
              </a:p>
            </p:txBody>
          </p:sp>
          <p:sp>
            <p:nvSpPr>
              <p:cNvPr id="177200" name="Rectangle 117"/>
              <p:cNvSpPr>
                <a:spLocks noChangeArrowheads="1"/>
              </p:cNvSpPr>
              <p:nvPr/>
            </p:nvSpPr>
            <p:spPr bwMode="auto">
              <a:xfrm>
                <a:off x="2920" y="5064"/>
                <a:ext cx="460"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7193" name="Group 120"/>
            <p:cNvGrpSpPr>
              <a:grpSpLocks/>
            </p:cNvGrpSpPr>
            <p:nvPr/>
          </p:nvGrpSpPr>
          <p:grpSpPr bwMode="auto">
            <a:xfrm>
              <a:off x="3989" y="3785"/>
              <a:ext cx="564" cy="439"/>
              <a:chOff x="3380" y="5064"/>
              <a:chExt cx="496" cy="672"/>
            </a:xfrm>
          </p:grpSpPr>
          <p:sp>
            <p:nvSpPr>
              <p:cNvPr id="177197" name="Rectangle 48"/>
              <p:cNvSpPr>
                <a:spLocks noChangeArrowheads="1"/>
              </p:cNvSpPr>
              <p:nvPr/>
            </p:nvSpPr>
            <p:spPr bwMode="auto">
              <a:xfrm>
                <a:off x="3412" y="5064"/>
                <a:ext cx="432"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Phá vỡ &amp; phục hồi</a:t>
                </a:r>
              </a:p>
              <a:p>
                <a:pPr algn="ctr"/>
                <a:r>
                  <a:rPr lang="en-US" altLang="zh-CN" sz="1600">
                    <a:solidFill>
                      <a:schemeClr val="bg1"/>
                    </a:solidFill>
                    <a:latin typeface="Arial Narrow" charset="0"/>
                    <a:ea typeface="宋体" charset="0"/>
                    <a:cs typeface="宋体" charset="0"/>
                  </a:rPr>
                  <a:t>(32–34)</a:t>
                </a:r>
              </a:p>
            </p:txBody>
          </p:sp>
          <p:sp>
            <p:nvSpPr>
              <p:cNvPr id="177198" name="Rectangle 119"/>
              <p:cNvSpPr>
                <a:spLocks noChangeArrowheads="1"/>
              </p:cNvSpPr>
              <p:nvPr/>
            </p:nvSpPr>
            <p:spPr bwMode="auto">
              <a:xfrm>
                <a:off x="3380" y="5064"/>
                <a:ext cx="496"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77194" name="Group 122"/>
            <p:cNvGrpSpPr>
              <a:grpSpLocks/>
            </p:cNvGrpSpPr>
            <p:nvPr/>
          </p:nvGrpSpPr>
          <p:grpSpPr bwMode="auto">
            <a:xfrm>
              <a:off x="4553" y="3785"/>
              <a:ext cx="769" cy="439"/>
              <a:chOff x="3876" y="5064"/>
              <a:chExt cx="676" cy="672"/>
            </a:xfrm>
          </p:grpSpPr>
          <p:sp>
            <p:nvSpPr>
              <p:cNvPr id="177195" name="Rectangle 49"/>
              <p:cNvSpPr>
                <a:spLocks noChangeArrowheads="1"/>
              </p:cNvSpPr>
              <p:nvPr/>
            </p:nvSpPr>
            <p:spPr bwMode="auto">
              <a:xfrm>
                <a:off x="3908" y="5064"/>
                <a:ext cx="612"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Đền tạm - xây dựng</a:t>
                </a:r>
              </a:p>
              <a:p>
                <a:pPr algn="ctr"/>
                <a:r>
                  <a:rPr lang="en-US" altLang="zh-CN" sz="1600">
                    <a:solidFill>
                      <a:schemeClr val="bg1"/>
                    </a:solidFill>
                    <a:latin typeface="Arial Narrow" charset="0"/>
                    <a:ea typeface="宋体" charset="0"/>
                    <a:cs typeface="宋体" charset="0"/>
                  </a:rPr>
                  <a:t>(35–40)</a:t>
                </a:r>
              </a:p>
            </p:txBody>
          </p:sp>
          <p:sp>
            <p:nvSpPr>
              <p:cNvPr id="177196" name="Rectangle 121"/>
              <p:cNvSpPr>
                <a:spLocks noChangeArrowheads="1"/>
              </p:cNvSpPr>
              <p:nvPr/>
            </p:nvSpPr>
            <p:spPr bwMode="auto">
              <a:xfrm>
                <a:off x="3876" y="5064"/>
                <a:ext cx="676"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pic>
        <p:nvPicPr>
          <p:cNvPr id="177156" name="Picture 129" descr="j02160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905000" cy="127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157" name="Text Box 124"/>
          <p:cNvSpPr txBox="1">
            <a:spLocks noChangeArrowheads="1"/>
          </p:cNvSpPr>
          <p:nvPr/>
        </p:nvSpPr>
        <p:spPr bwMode="auto">
          <a:xfrm>
            <a:off x="8534400" y="150813"/>
            <a:ext cx="523875"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chemeClr val="tx2"/>
                </a:solidFill>
                <a:latin typeface="Arial" charset="0"/>
              </a:rPr>
              <a:t>98</a:t>
            </a:r>
          </a:p>
        </p:txBody>
      </p:sp>
      <p:sp>
        <p:nvSpPr>
          <p:cNvPr id="6271" name="Oval 127"/>
          <p:cNvSpPr>
            <a:spLocks noChangeArrowheads="1"/>
          </p:cNvSpPr>
          <p:nvPr/>
        </p:nvSpPr>
        <p:spPr bwMode="auto">
          <a:xfrm>
            <a:off x="-179388" y="6165850"/>
            <a:ext cx="1222376" cy="692150"/>
          </a:xfrm>
          <a:prstGeom prst="ellipse">
            <a:avLst/>
          </a:prstGeom>
          <a:noFill/>
          <a:ln w="38100" cap="sq">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6271"/>
                                        </p:tgtEl>
                                        <p:attrNameLst>
                                          <p:attrName>style.visibility</p:attrName>
                                        </p:attrNameLst>
                                      </p:cBhvr>
                                      <p:to>
                                        <p:strVal val="visible"/>
                                      </p:to>
                                    </p:set>
                                    <p:anim calcmode="lin" valueType="num">
                                      <p:cBhvr>
                                        <p:cTn id="7" dur="1000" fill="hold"/>
                                        <p:tgtEl>
                                          <p:spTgt spid="6271"/>
                                        </p:tgtEl>
                                        <p:attrNameLst>
                                          <p:attrName>ppt_w</p:attrName>
                                        </p:attrNameLst>
                                      </p:cBhvr>
                                      <p:tavLst>
                                        <p:tav tm="0">
                                          <p:val>
                                            <p:fltVal val="0"/>
                                          </p:val>
                                        </p:tav>
                                        <p:tav tm="100000">
                                          <p:val>
                                            <p:strVal val="#ppt_w"/>
                                          </p:val>
                                        </p:tav>
                                      </p:tavLst>
                                    </p:anim>
                                    <p:anim calcmode="lin" valueType="num">
                                      <p:cBhvr>
                                        <p:cTn id="8" dur="1000" fill="hold"/>
                                        <p:tgtEl>
                                          <p:spTgt spid="6271"/>
                                        </p:tgtEl>
                                        <p:attrNameLst>
                                          <p:attrName>ppt_h</p:attrName>
                                        </p:attrNameLst>
                                      </p:cBhvr>
                                      <p:tavLst>
                                        <p:tav tm="0">
                                          <p:val>
                                            <p:fltVal val="0"/>
                                          </p:val>
                                        </p:tav>
                                        <p:tav tm="100000">
                                          <p:val>
                                            <p:strVal val="#ppt_h"/>
                                          </p:val>
                                        </p:tav>
                                      </p:tavLst>
                                    </p:anim>
                                    <p:anim calcmode="lin" valueType="num">
                                      <p:cBhvr>
                                        <p:cTn id="9" dur="1000" fill="hold"/>
                                        <p:tgtEl>
                                          <p:spTgt spid="6271"/>
                                        </p:tgtEl>
                                        <p:attrNameLst>
                                          <p:attrName>style.rotation</p:attrName>
                                        </p:attrNameLst>
                                      </p:cBhvr>
                                      <p:tavLst>
                                        <p:tav tm="0">
                                          <p:val>
                                            <p:fltVal val="90"/>
                                          </p:val>
                                        </p:tav>
                                        <p:tav tm="100000">
                                          <p:val>
                                            <p:fltVal val="0"/>
                                          </p:val>
                                        </p:tav>
                                      </p:tavLst>
                                    </p:anim>
                                    <p:animEffect transition="in" filter="fade">
                                      <p:cBhvr>
                                        <p:cTn id="10" dur="1000"/>
                                        <p:tgtEl>
                                          <p:spTgt spid="6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pitchFamily="-111" charset="0"/>
                <a:ea typeface="ＭＳ Ｐゴシック" pitchFamily="34" charset="-128"/>
                <a:cs typeface="+mn-cs"/>
              </a:rPr>
              <a:t>7</a:t>
            </a:r>
          </a:p>
        </p:txBody>
      </p:sp>
      <p:sp>
        <p:nvSpPr>
          <p:cNvPr id="345091" name="Line 3"/>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pitchFamily="-108" charset="0"/>
              <a:ea typeface="+mn-ea"/>
              <a:cs typeface="+mn-cs"/>
            </a:endParaRPr>
          </a:p>
        </p:txBody>
      </p:sp>
      <p:sp>
        <p:nvSpPr>
          <p:cNvPr id="179203"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B VAG Rounded Bold" charset="0"/>
            </a:endParaRPr>
          </a:p>
        </p:txBody>
      </p:sp>
      <p:sp>
        <p:nvSpPr>
          <p:cNvPr id="345093" name="Rectangle 5"/>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57</a:t>
            </a:r>
          </a:p>
        </p:txBody>
      </p:sp>
      <p:sp>
        <p:nvSpPr>
          <p:cNvPr id="179205" name="Text Box 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latin typeface="Arial" charset="0"/>
              </a:rPr>
              <a:t>Handbook pg. 24-25</a:t>
            </a:r>
          </a:p>
        </p:txBody>
      </p:sp>
      <p:pic>
        <p:nvPicPr>
          <p:cNvPr id="345095" name="Picture 7" descr="Sphinx with Chefren's Pyramid"/>
          <p:cNvPicPr preferRelativeResize="0">
            <a:picLocks noChangeAspect="1" noChangeArrowheads="1"/>
          </p:cNvPicPr>
          <p:nvPr>
            <p:custDataLst>
              <p:tags r:id="rId1"/>
            </p:custDataLst>
          </p:nvPr>
        </p:nvPicPr>
        <p:blipFill>
          <a:blip r:embed="rId4"/>
          <a:srcRect r="6920"/>
          <a:stretch>
            <a:fillRect/>
          </a:stretch>
        </p:blipFill>
        <p:spPr bwMode="auto">
          <a:xfrm>
            <a:off x="1193800" y="746125"/>
            <a:ext cx="7218363" cy="511175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179207" name="Freeform 8"/>
          <p:cNvSpPr>
            <a:spLocks/>
          </p:cNvSpPr>
          <p:nvPr/>
        </p:nvSpPr>
        <p:spPr bwMode="auto">
          <a:xfrm>
            <a:off x="8570913"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79208" name="Rectangle 9"/>
          <p:cNvSpPr>
            <a:spLocks noChangeArrowheads="1"/>
          </p:cNvSpPr>
          <p:nvPr/>
        </p:nvSpPr>
        <p:spPr bwMode="auto">
          <a:xfrm>
            <a:off x="8151813" y="3911600"/>
            <a:ext cx="3048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79209" name="Freeform 10"/>
          <p:cNvSpPr>
            <a:spLocks/>
          </p:cNvSpPr>
          <p:nvPr/>
        </p:nvSpPr>
        <p:spPr bwMode="auto">
          <a:xfrm>
            <a:off x="8566150"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79210" name="AutoShape 11"/>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79211" name="Rectangle 12"/>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79212" name="Rectangle 13"/>
          <p:cNvSpPr>
            <a:spLocks noChangeArrowheads="1"/>
          </p:cNvSpPr>
          <p:nvPr/>
        </p:nvSpPr>
        <p:spPr bwMode="auto">
          <a:xfrm>
            <a:off x="8101013" y="3862388"/>
            <a:ext cx="514350" cy="19050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179213" name="AutoShape 14"/>
          <p:cNvSpPr>
            <a:spLocks noChangeArrowheads="1"/>
          </p:cNvSpPr>
          <p:nvPr/>
        </p:nvSpPr>
        <p:spPr bwMode="auto">
          <a:xfrm>
            <a:off x="8007350" y="3487738"/>
            <a:ext cx="692150" cy="2905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79214" name="Line 15"/>
          <p:cNvSpPr>
            <a:spLocks noChangeShapeType="1"/>
          </p:cNvSpPr>
          <p:nvPr/>
        </p:nvSpPr>
        <p:spPr bwMode="auto">
          <a:xfrm>
            <a:off x="8034338" y="384016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9215" name="Line 16"/>
          <p:cNvSpPr>
            <a:spLocks noChangeShapeType="1"/>
          </p:cNvSpPr>
          <p:nvPr/>
        </p:nvSpPr>
        <p:spPr bwMode="auto">
          <a:xfrm>
            <a:off x="8031163" y="402590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9216" name="Rectangle 17"/>
          <p:cNvSpPr>
            <a:spLocks noChangeArrowheads="1"/>
          </p:cNvSpPr>
          <p:nvPr/>
        </p:nvSpPr>
        <p:spPr bwMode="auto">
          <a:xfrm>
            <a:off x="8023225" y="3429000"/>
            <a:ext cx="644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JOSEPH</a:t>
            </a:r>
          </a:p>
        </p:txBody>
      </p:sp>
      <p:sp>
        <p:nvSpPr>
          <p:cNvPr id="345106" name="Rectangle 18"/>
          <p:cNvSpPr>
            <a:spLocks noChangeArrowheads="1"/>
          </p:cNvSpPr>
          <p:nvPr/>
        </p:nvSpPr>
        <p:spPr bwMode="auto">
          <a:xfrm>
            <a:off x="1671638" y="5549900"/>
            <a:ext cx="5749925" cy="596900"/>
          </a:xfrm>
          <a:prstGeom prst="rect">
            <a:avLst/>
          </a:prstGeom>
          <a:solidFill>
            <a:schemeClr val="folHlink"/>
          </a:solidFill>
          <a:ln w="50800">
            <a:solidFill>
              <a:schemeClr val="accent2"/>
            </a:solidFill>
            <a:miter lim="800000"/>
            <a:headEnd/>
            <a:tailEnd/>
          </a:ln>
          <a:effectLst>
            <a:outerShdw blurRad="63500" dist="46662" dir="3284183" algn="ctr" rotWithShape="0">
              <a:schemeClr val="bg2">
                <a:alpha val="74997"/>
              </a:schemeClr>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345108" name="Rectangle 20"/>
          <p:cNvSpPr>
            <a:spLocks noGrp="1" noChangeArrowheads="1"/>
          </p:cNvSpPr>
          <p:nvPr>
            <p:ph type="title" idx="4294967295"/>
          </p:nvPr>
        </p:nvSpPr>
        <p:spPr bwMode="auto">
          <a:xfrm>
            <a:off x="1676400" y="5562600"/>
            <a:ext cx="5791200" cy="454025"/>
          </a:xfrm>
          <a:prstGeom prst="rect">
            <a:avLst/>
          </a:prstGeom>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defRPr/>
            </a:pPr>
            <a:r>
              <a:rPr lang="en-US" sz="2400" b="1">
                <a:solidFill>
                  <a:srgbClr val="FFFF00"/>
                </a:solidFill>
                <a:effectLst/>
                <a:latin typeface="Arial" charset="0"/>
                <a:ea typeface="ＭＳ Ｐゴシック" charset="0"/>
                <a:cs typeface="ＭＳ Ｐゴシック" charset="0"/>
              </a:rPr>
              <a:t>Nhân sư và Kim tự tháp</a:t>
            </a:r>
          </a:p>
        </p:txBody>
      </p:sp>
    </p:spTree>
  </p:cSld>
  <p:clrMapOvr>
    <a:masterClrMapping/>
  </p:clrMapOvr>
  <p:transition>
    <p:wheel spokes="0"/>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2" descr="World Travel 0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8825" y="0"/>
            <a:ext cx="45751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1250" name="Picture 3" descr="World Travel 05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751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1012" name="Rectangle 4"/>
          <p:cNvSpPr>
            <a:spLocks noGrp="1" noChangeArrowheads="1"/>
          </p:cNvSpPr>
          <p:nvPr>
            <p:ph type="ctrTitle"/>
          </p:nvPr>
        </p:nvSpPr>
        <p:spPr>
          <a:xfrm>
            <a:off x="457200" y="381000"/>
            <a:ext cx="8686800" cy="3048000"/>
          </a:xfrm>
        </p:spPr>
        <p:txBody>
          <a:bodyPr/>
          <a:lstStyle/>
          <a:p>
            <a:pPr>
              <a:defRPr/>
            </a:pPr>
            <a:r>
              <a:rPr lang="en-US" b="1">
                <a:latin typeface="Arial" charset="0"/>
                <a:ea typeface="ＭＳ Ｐゴシック" charset="0"/>
                <a:cs typeface="ＭＳ Ｐゴシック" charset="0"/>
              </a:rPr>
              <a:t>Sự tể trị của Đức Chúa Trời được bảy tỏ như thế nào trong Xuất 1-11?</a:t>
            </a:r>
          </a:p>
        </p:txBody>
      </p:sp>
      <p:sp>
        <p:nvSpPr>
          <p:cNvPr id="171013" name="Rectangle 5"/>
          <p:cNvSpPr>
            <a:spLocks noGrp="1" noChangeArrowheads="1"/>
          </p:cNvSpPr>
          <p:nvPr>
            <p:ph type="subTitle" idx="1"/>
          </p:nvPr>
        </p:nvSpPr>
        <p:spPr>
          <a:xfrm>
            <a:off x="457200" y="4038600"/>
            <a:ext cx="4038600" cy="2133600"/>
          </a:xfrm>
        </p:spPr>
        <p:txBody>
          <a:bodyPr anchor="ctr"/>
          <a:lstStyle/>
          <a:p>
            <a:pPr algn="l">
              <a:spcBef>
                <a:spcPct val="0"/>
              </a:spcBef>
              <a:buClrTx/>
              <a:defRPr/>
            </a:pPr>
            <a:r>
              <a:rPr lang="en-US" b="1" i="1">
                <a:solidFill>
                  <a:schemeClr val="tx2"/>
                </a:solidFill>
                <a:effectLst>
                  <a:outerShdw blurRad="38100" dist="38100" dir="2700000" algn="tl">
                    <a:srgbClr val="000000"/>
                  </a:outerShdw>
                </a:effectLst>
                <a:latin typeface="Arial" charset="0"/>
                <a:ea typeface="ＭＳ Ｐゴシック" charset="0"/>
                <a:cs typeface="ＭＳ Ｐゴシック" charset="0"/>
              </a:rPr>
              <a:t>Trưng dẫn phương cách và câu KT tương ứng</a:t>
            </a:r>
          </a:p>
        </p:txBody>
      </p:sp>
      <p:sp>
        <p:nvSpPr>
          <p:cNvPr id="171014" name="Rectangle 6"/>
          <p:cNvSpPr>
            <a:spLocks noChangeArrowheads="1"/>
          </p:cNvSpPr>
          <p:nvPr/>
        </p:nvSpPr>
        <p:spPr bwMode="auto">
          <a:xfrm>
            <a:off x="4800600" y="4038600"/>
            <a:ext cx="4114800" cy="2819400"/>
          </a:xfrm>
          <a:prstGeom prst="rect">
            <a:avLst/>
          </a:prstGeom>
          <a:noFill/>
          <a:ln w="9525">
            <a:noFill/>
            <a:miter lim="800000"/>
            <a:headEnd/>
            <a:tailEnd/>
          </a:ln>
          <a:effectLst/>
        </p:spPr>
        <p:txBody>
          <a:bodyPr anchor="ctr"/>
          <a:lstStyle/>
          <a:p>
            <a:pPr>
              <a:defRPr/>
            </a:pPr>
            <a:r>
              <a:rPr kumimoji="1" lang="en-US" sz="4800" b="1" i="1">
                <a:solidFill>
                  <a:schemeClr val="tx2"/>
                </a:solidFill>
                <a:effectLst>
                  <a:outerShdw blurRad="38100" dist="38100" dir="2700000" algn="tl">
                    <a:srgbClr val="000000"/>
                  </a:outerShdw>
                </a:effectLst>
              </a:rPr>
              <a:t>1–2</a:t>
            </a:r>
          </a:p>
          <a:p>
            <a:pPr>
              <a:defRPr/>
            </a:pPr>
            <a:r>
              <a:rPr kumimoji="1" lang="en-US" sz="4800" b="1" i="1">
                <a:solidFill>
                  <a:schemeClr val="tx2"/>
                </a:solidFill>
                <a:effectLst>
                  <a:outerShdw blurRad="38100" dist="38100" dir="2700000" algn="tl">
                    <a:srgbClr val="000000"/>
                  </a:outerShdw>
                </a:effectLst>
              </a:rPr>
              <a:t>3–4</a:t>
            </a:r>
          </a:p>
          <a:p>
            <a:pPr>
              <a:defRPr/>
            </a:pPr>
            <a:r>
              <a:rPr kumimoji="1" lang="en-US" sz="4800" b="1" i="1">
                <a:solidFill>
                  <a:schemeClr val="tx2"/>
                </a:solidFill>
                <a:effectLst>
                  <a:outerShdw blurRad="38100" dist="38100" dir="2700000" algn="tl">
                    <a:srgbClr val="000000"/>
                  </a:outerShdw>
                </a:effectLst>
              </a:rPr>
              <a:t>5:1–7:13</a:t>
            </a:r>
          </a:p>
          <a:p>
            <a:pPr>
              <a:defRPr/>
            </a:pPr>
            <a:r>
              <a:rPr kumimoji="1" lang="en-US" sz="4800" b="1" i="1">
                <a:solidFill>
                  <a:schemeClr val="tx2"/>
                </a:solidFill>
                <a:effectLst>
                  <a:outerShdw blurRad="38100" dist="38100" dir="2700000" algn="tl">
                    <a:srgbClr val="000000"/>
                  </a:outerShdw>
                </a:effectLst>
              </a:rPr>
              <a:t>7:14–11:10</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6988" y="0"/>
            <a:ext cx="53070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356370" name="Picture 18"/>
          <p:cNvPicPr>
            <a:picLocks noChangeAspect="1" noChangeArrowheads="1"/>
          </p:cNvPicPr>
          <p:nvPr/>
        </p:nvPicPr>
        <p:blipFill>
          <a:blip r:embed="rId3">
            <a:lum bright="-12000"/>
            <a:extLst>
              <a:ext uri="{28A0092B-C50C-407E-A947-70E740481C1C}">
                <a14:useLocalDpi xmlns:a14="http://schemas.microsoft.com/office/drawing/2010/main" val="0"/>
              </a:ext>
            </a:extLst>
          </a:blip>
          <a:srcRect l="4890" t="75034" r="70210" b="17744"/>
          <a:stretch>
            <a:fillRect/>
          </a:stretch>
        </p:blipFill>
        <p:spPr bwMode="auto">
          <a:xfrm>
            <a:off x="0" y="5257800"/>
            <a:ext cx="42672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356355" name="Rectangle 3"/>
          <p:cNvSpPr>
            <a:spLocks noGrp="1" noChangeArrowheads="1"/>
          </p:cNvSpPr>
          <p:nvPr>
            <p:ph type="title"/>
          </p:nvPr>
        </p:nvSpPr>
        <p:spPr>
          <a:xfrm>
            <a:off x="4648200" y="609600"/>
            <a:ext cx="3962400" cy="1295400"/>
          </a:xfrm>
          <a:effectLst>
            <a:outerShdw blurRad="63500" dist="107763" dir="18900000" algn="ctr" rotWithShape="0">
              <a:schemeClr val="bg2">
                <a:alpha val="50000"/>
              </a:schemeClr>
            </a:outerShdw>
          </a:effectLst>
        </p:spPr>
        <p:txBody>
          <a:bodyPr/>
          <a:lstStyle/>
          <a:p>
            <a:pPr algn="ctr" eaLnBrk="1" hangingPunct="1">
              <a:defRPr/>
            </a:pPr>
            <a:r>
              <a:rPr kumimoji="1" lang="en-US" b="1">
                <a:latin typeface="Arial Narrow" charset="0"/>
                <a:ea typeface="ＭＳ Ｐゴシック" charset="0"/>
                <a:cs typeface="ＭＳ Ｐゴシック" charset="0"/>
              </a:rPr>
              <a:t>Bảng đá Rosetta</a:t>
            </a:r>
            <a:endParaRPr kumimoji="1" lang="en-US" sz="4000">
              <a:latin typeface="Arial Narrow" charset="0"/>
              <a:ea typeface="ＭＳ Ｐゴシック" charset="0"/>
              <a:cs typeface="ＭＳ Ｐゴシック" charset="0"/>
            </a:endParaRPr>
          </a:p>
        </p:txBody>
      </p:sp>
      <p:sp>
        <p:nvSpPr>
          <p:cNvPr id="356356" name="Rectangle 4"/>
          <p:cNvSpPr>
            <a:spLocks noGrp="1" noChangeArrowheads="1"/>
          </p:cNvSpPr>
          <p:nvPr>
            <p:ph type="body" sz="half" idx="1"/>
          </p:nvPr>
        </p:nvSpPr>
        <p:spPr>
          <a:xfrm>
            <a:off x="4343400" y="2339975"/>
            <a:ext cx="3973513" cy="3176588"/>
          </a:xfrm>
        </p:spPr>
        <p:txBody>
          <a:bodyPr/>
          <a:lstStyle/>
          <a:p>
            <a:pPr eaLnBrk="1" hangingPunct="1">
              <a:defRPr/>
            </a:pPr>
            <a:r>
              <a:rPr kumimoji="1" lang="en-US" sz="3600" b="1">
                <a:effectLst>
                  <a:outerShdw blurRad="38100" dist="38100" dir="2700000" algn="tl">
                    <a:srgbClr val="000000"/>
                  </a:outerShdw>
                </a:effectLst>
                <a:latin typeface="Arial Narrow" charset="0"/>
                <a:ea typeface="ＭＳ Ｐゴシック" charset="0"/>
                <a:cs typeface="ＭＳ Ｐゴシック" charset="0"/>
              </a:rPr>
              <a:t>Chìa khóa để hiểu chữ tượng hình Ai Cập </a:t>
            </a:r>
          </a:p>
        </p:txBody>
      </p:sp>
      <p:pic>
        <p:nvPicPr>
          <p:cNvPr id="356357" name="Picture 5" descr="o17mid">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b="7602"/>
          <a:stretch>
            <a:fillRect/>
          </a:stretch>
        </p:blipFill>
        <p:spPr bwMode="auto">
          <a:xfrm>
            <a:off x="0" y="2971800"/>
            <a:ext cx="426720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6361" name="Rectangle 9"/>
          <p:cNvSpPr>
            <a:spLocks noChangeArrowheads="1"/>
          </p:cNvSpPr>
          <p:nvPr/>
        </p:nvSpPr>
        <p:spPr bwMode="auto">
          <a:xfrm>
            <a:off x="-76200" y="3733800"/>
            <a:ext cx="4038600" cy="11430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algn="ctr" eaLnBrk="1" hangingPunct="1">
              <a:defRPr/>
            </a:pPr>
            <a:r>
              <a:rPr lang="en-US" sz="3600">
                <a:solidFill>
                  <a:srgbClr val="FFFF00"/>
                </a:solidFill>
                <a:latin typeface="Arial Narrow" charset="0"/>
              </a:rPr>
              <a:t>Giữa: </a:t>
            </a:r>
            <a:br>
              <a:rPr lang="en-US" sz="3600">
                <a:solidFill>
                  <a:srgbClr val="FFFF00"/>
                </a:solidFill>
                <a:latin typeface="Arial Narrow" charset="0"/>
              </a:rPr>
            </a:br>
            <a:r>
              <a:rPr lang="en-US" sz="3600">
                <a:solidFill>
                  <a:srgbClr val="FFFF00"/>
                </a:solidFill>
                <a:latin typeface="Arial Narrow" charset="0"/>
              </a:rPr>
              <a:t>Chữ Ai Cập bình dân</a:t>
            </a:r>
          </a:p>
        </p:txBody>
      </p:sp>
      <p:sp>
        <p:nvSpPr>
          <p:cNvPr id="356362" name="Rectangle 10"/>
          <p:cNvSpPr>
            <a:spLocks noChangeArrowheads="1"/>
          </p:cNvSpPr>
          <p:nvPr/>
        </p:nvSpPr>
        <p:spPr bwMode="auto">
          <a:xfrm>
            <a:off x="0" y="5791200"/>
            <a:ext cx="4038600" cy="838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algn="ctr" eaLnBrk="1" hangingPunct="1">
              <a:defRPr/>
            </a:pPr>
            <a:r>
              <a:rPr lang="en-US" sz="4000">
                <a:solidFill>
                  <a:srgbClr val="FFFF00"/>
                </a:solidFill>
                <a:latin typeface="Arial Narrow" pitchFamily="34" charset="0"/>
                <a:ea typeface="ＭＳ Ｐゴシック" pitchFamily="34" charset="-128"/>
                <a:cs typeface="+mn-cs"/>
              </a:rPr>
              <a:t>Dưới: chữ Hy Lạp</a:t>
            </a:r>
          </a:p>
        </p:txBody>
      </p:sp>
      <p:sp>
        <p:nvSpPr>
          <p:cNvPr id="356364" name="AutoShape 12"/>
          <p:cNvSpPr>
            <a:spLocks noChangeArrowheads="1"/>
          </p:cNvSpPr>
          <p:nvPr/>
        </p:nvSpPr>
        <p:spPr bwMode="auto">
          <a:xfrm rot="5400000">
            <a:off x="1714500" y="5448300"/>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rot="10800000" vert="eaVert" wrap="none" anchor="ctr"/>
          <a:lstStyle/>
          <a:p>
            <a:endParaRPr lang="en-US"/>
          </a:p>
        </p:txBody>
      </p:sp>
      <p:sp>
        <p:nvSpPr>
          <p:cNvPr id="183305" name="Text Box 15"/>
          <p:cNvSpPr txBox="1">
            <a:spLocks noChangeArrowheads="1"/>
          </p:cNvSpPr>
          <p:nvPr/>
        </p:nvSpPr>
        <p:spPr bwMode="auto">
          <a:xfrm>
            <a:off x="8382000" y="41275"/>
            <a:ext cx="8112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t>105b</a:t>
            </a:r>
          </a:p>
        </p:txBody>
      </p:sp>
      <p:pic>
        <p:nvPicPr>
          <p:cNvPr id="356368" name="Picture 16"/>
          <p:cNvPicPr>
            <a:picLocks noChangeAspect="1" noChangeArrowheads="1"/>
          </p:cNvPicPr>
          <p:nvPr/>
        </p:nvPicPr>
        <p:blipFill>
          <a:blip r:embed="rId6">
            <a:extLst>
              <a:ext uri="{28A0092B-C50C-407E-A947-70E740481C1C}">
                <a14:useLocalDpi xmlns:a14="http://schemas.microsoft.com/office/drawing/2010/main" val="0"/>
              </a:ext>
            </a:extLst>
          </a:blip>
          <a:srcRect r="53334" b="49045"/>
          <a:stretch>
            <a:fillRect/>
          </a:stretch>
        </p:blipFill>
        <p:spPr bwMode="auto">
          <a:xfrm>
            <a:off x="0" y="0"/>
            <a:ext cx="42672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356360" name="Rectangle 8"/>
          <p:cNvSpPr>
            <a:spLocks noChangeArrowheads="1"/>
          </p:cNvSpPr>
          <p:nvPr/>
        </p:nvSpPr>
        <p:spPr bwMode="auto">
          <a:xfrm>
            <a:off x="-152400" y="1371600"/>
            <a:ext cx="4038600" cy="11430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algn="ctr" eaLnBrk="1" hangingPunct="1">
              <a:defRPr/>
            </a:pPr>
            <a:r>
              <a:rPr lang="en-US" sz="4400">
                <a:solidFill>
                  <a:srgbClr val="FFFF00"/>
                </a:solidFill>
                <a:latin typeface="Arial Narrow" charset="0"/>
              </a:rPr>
              <a:t>Trên: </a:t>
            </a:r>
            <a:br>
              <a:rPr lang="en-US" sz="4400">
                <a:solidFill>
                  <a:srgbClr val="FFFF00"/>
                </a:solidFill>
                <a:latin typeface="Arial Narrow" charset="0"/>
              </a:rPr>
            </a:br>
            <a:r>
              <a:rPr lang="en-US" sz="3600">
                <a:solidFill>
                  <a:srgbClr val="FFFF00"/>
                </a:solidFill>
                <a:latin typeface="Arial" charset="0"/>
              </a:rPr>
              <a:t>Chữ tượng hình</a:t>
            </a:r>
          </a:p>
        </p:txBody>
      </p:sp>
      <p:sp>
        <p:nvSpPr>
          <p:cNvPr id="356365" name="AutoShape 13"/>
          <p:cNvSpPr>
            <a:spLocks noChangeArrowheads="1"/>
          </p:cNvSpPr>
          <p:nvPr/>
        </p:nvSpPr>
        <p:spPr bwMode="auto">
          <a:xfrm rot="-5400000">
            <a:off x="1714500" y="2667000"/>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6362"/>
                                        </p:tgtEl>
                                        <p:attrNameLst>
                                          <p:attrName>style.visibility</p:attrName>
                                        </p:attrNameLst>
                                      </p:cBhvr>
                                      <p:to>
                                        <p:strVal val="visible"/>
                                      </p:to>
                                    </p:set>
                                    <p:animEffect transition="in" filter="wipe(down)">
                                      <p:cBhvr>
                                        <p:cTn id="7" dur="500"/>
                                        <p:tgtEl>
                                          <p:spTgt spid="356362"/>
                                        </p:tgtEl>
                                      </p:cBhvr>
                                    </p:animEffect>
                                  </p:childTnLst>
                                </p:cTn>
                              </p:par>
                              <p:par>
                                <p:cTn id="8" presetID="1" presetClass="entr" presetSubtype="0" fill="hold" nodeType="withEffect">
                                  <p:stCondLst>
                                    <p:cond delay="0"/>
                                  </p:stCondLst>
                                  <p:childTnLst>
                                    <p:set>
                                      <p:cBhvr>
                                        <p:cTn id="9" dur="1" fill="hold">
                                          <p:stCondLst>
                                            <p:cond delay="0"/>
                                          </p:stCondLst>
                                        </p:cTn>
                                        <p:tgtEl>
                                          <p:spTgt spid="35637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56364"/>
                                        </p:tgtEl>
                                        <p:attrNameLst>
                                          <p:attrName>style.visibility</p:attrName>
                                        </p:attrNameLst>
                                      </p:cBhvr>
                                      <p:to>
                                        <p:strVal val="visible"/>
                                      </p:to>
                                    </p:set>
                                    <p:animEffect transition="in" filter="wipe(down)">
                                      <p:cBhvr>
                                        <p:cTn id="14" dur="500"/>
                                        <p:tgtEl>
                                          <p:spTgt spid="356364"/>
                                        </p:tgtEl>
                                      </p:cBhvr>
                                    </p:animEffect>
                                  </p:childTnLst>
                                </p:cTn>
                              </p:par>
                              <p:par>
                                <p:cTn id="15" presetID="9" presetClass="entr" presetSubtype="0" fill="hold" nodeType="withEffect">
                                  <p:stCondLst>
                                    <p:cond delay="0"/>
                                  </p:stCondLst>
                                  <p:childTnLst>
                                    <p:set>
                                      <p:cBhvr>
                                        <p:cTn id="16" dur="1" fill="hold">
                                          <p:stCondLst>
                                            <p:cond delay="0"/>
                                          </p:stCondLst>
                                        </p:cTn>
                                        <p:tgtEl>
                                          <p:spTgt spid="356357"/>
                                        </p:tgtEl>
                                        <p:attrNameLst>
                                          <p:attrName>style.visibility</p:attrName>
                                        </p:attrNameLst>
                                      </p:cBhvr>
                                      <p:to>
                                        <p:strVal val="visible"/>
                                      </p:to>
                                    </p:set>
                                    <p:animEffect transition="in" filter="dissolve">
                                      <p:cBhvr>
                                        <p:cTn id="17" dur="500"/>
                                        <p:tgtEl>
                                          <p:spTgt spid="35635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56361"/>
                                        </p:tgtEl>
                                        <p:attrNameLst>
                                          <p:attrName>style.visibility</p:attrName>
                                        </p:attrNameLst>
                                      </p:cBhvr>
                                      <p:to>
                                        <p:strVal val="visible"/>
                                      </p:to>
                                    </p:set>
                                    <p:animEffect transition="in" filter="wipe(down)">
                                      <p:cBhvr>
                                        <p:cTn id="20" dur="500"/>
                                        <p:tgtEl>
                                          <p:spTgt spid="35636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56365"/>
                                        </p:tgtEl>
                                        <p:attrNameLst>
                                          <p:attrName>style.visibility</p:attrName>
                                        </p:attrNameLst>
                                      </p:cBhvr>
                                      <p:to>
                                        <p:strVal val="visible"/>
                                      </p:to>
                                    </p:set>
                                    <p:animEffect transition="in" filter="wipe(down)">
                                      <p:cBhvr>
                                        <p:cTn id="25" dur="500"/>
                                        <p:tgtEl>
                                          <p:spTgt spid="356365"/>
                                        </p:tgtEl>
                                      </p:cBhvr>
                                    </p:animEffect>
                                  </p:childTnLst>
                                </p:cTn>
                              </p:par>
                              <p:par>
                                <p:cTn id="26" presetID="1" presetClass="entr" presetSubtype="0" fill="hold" nodeType="withEffect">
                                  <p:stCondLst>
                                    <p:cond delay="0"/>
                                  </p:stCondLst>
                                  <p:childTnLst>
                                    <p:set>
                                      <p:cBhvr>
                                        <p:cTn id="27" dur="1" fill="hold">
                                          <p:stCondLst>
                                            <p:cond delay="0"/>
                                          </p:stCondLst>
                                        </p:cTn>
                                        <p:tgtEl>
                                          <p:spTgt spid="35636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563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61" grpId="0"/>
      <p:bldP spid="356362" grpId="0"/>
      <p:bldP spid="356364" grpId="0" animBg="1"/>
      <p:bldP spid="356360" grpId="0"/>
      <p:bldP spid="35636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descr="OMSSO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9125"/>
            <a:ext cx="9144000" cy="570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35" name="Rectangle 3"/>
          <p:cNvSpPr>
            <a:spLocks noGrp="1" noChangeArrowheads="1"/>
          </p:cNvSpPr>
          <p:nvPr>
            <p:ph type="title" idx="4294967295"/>
          </p:nvPr>
        </p:nvSpPr>
        <p:spPr>
          <a:xfrm>
            <a:off x="0" y="-76200"/>
            <a:ext cx="9144000" cy="685800"/>
          </a:xfrm>
          <a:solidFill>
            <a:schemeClr val="tx1"/>
          </a:solidFill>
          <a:effectLst>
            <a:outerShdw blurRad="63500" dist="107763" dir="2700000" algn="ctr" rotWithShape="0">
              <a:srgbClr val="00000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a:defRPr/>
            </a:pPr>
            <a:r>
              <a:rPr lang="en-US" sz="3200">
                <a:latin typeface="Arial" charset="0"/>
                <a:ea typeface="ＭＳ Ｐゴシック" charset="0"/>
                <a:cs typeface="ＭＳ Ｐゴシック" charset="0"/>
              </a:rPr>
              <a:t>Người Ai Cập nhẫn tâm áp bức dân Y-sơ-ra-ên</a:t>
            </a:r>
            <a:endParaRPr lang="en-US" sz="3600">
              <a:latin typeface="Arial" charset="0"/>
              <a:ea typeface="ＭＳ Ｐゴシック" charset="0"/>
              <a:cs typeface="ＭＳ Ｐゴシック" charset="0"/>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pic>
        <p:nvPicPr>
          <p:cNvPr id="187394" name="Picture 3" descr="OMSSO089"/>
          <p:cNvPicPr>
            <a:picLocks noChangeAspect="1" noChangeArrowheads="1"/>
          </p:cNvPicPr>
          <p:nvPr/>
        </p:nvPicPr>
        <p:blipFill>
          <a:blip r:embed="rId4">
            <a:extLst>
              <a:ext uri="{28A0092B-C50C-407E-A947-70E740481C1C}">
                <a14:useLocalDpi xmlns:a14="http://schemas.microsoft.com/office/drawing/2010/main" val="0"/>
              </a:ext>
            </a:extLst>
          </a:blip>
          <a:srcRect l="2122" t="3688" r="3185" b="5533"/>
          <a:stretch>
            <a:fillRect/>
          </a:stretch>
        </p:blipFill>
        <p:spPr bwMode="auto">
          <a:xfrm>
            <a:off x="0" y="0"/>
            <a:ext cx="9144000" cy="504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2" name="Text Box 4"/>
          <p:cNvSpPr txBox="1">
            <a:spLocks noChangeArrowheads="1"/>
          </p:cNvSpPr>
          <p:nvPr/>
        </p:nvSpPr>
        <p:spPr bwMode="auto">
          <a:xfrm>
            <a:off x="4724400" y="5181600"/>
            <a:ext cx="4267200"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eaLnBrk="1" hangingPunct="1">
              <a:spcBef>
                <a:spcPct val="50000"/>
              </a:spcBef>
              <a:defRPr/>
            </a:pPr>
            <a:endParaRPr lang="en-US" sz="4000">
              <a:solidFill>
                <a:schemeClr val="bg1"/>
              </a:solidFill>
              <a:latin typeface="Times New Roman" pitchFamily="18" charset="0"/>
              <a:ea typeface="ＭＳ Ｐゴシック" pitchFamily="34" charset="-128"/>
              <a:cs typeface="+mn-cs"/>
            </a:endParaRPr>
          </a:p>
        </p:txBody>
      </p:sp>
      <p:sp>
        <p:nvSpPr>
          <p:cNvPr id="176133" name="Text Box 5"/>
          <p:cNvSpPr txBox="1">
            <a:spLocks noChangeArrowheads="1"/>
          </p:cNvSpPr>
          <p:nvPr/>
        </p:nvSpPr>
        <p:spPr bwMode="auto">
          <a:xfrm>
            <a:off x="4724400" y="6003925"/>
            <a:ext cx="4267200"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defRPr/>
            </a:pPr>
            <a:r>
              <a:rPr lang="en-US" sz="4000" b="1">
                <a:solidFill>
                  <a:schemeClr val="bg1"/>
                </a:solidFill>
                <a:effectLst>
                  <a:outerShdw blurRad="38100" dist="38100" dir="2700000" algn="tl">
                    <a:srgbClr val="000000"/>
                  </a:outerShdw>
                </a:effectLst>
              </a:rPr>
              <a:t>Queen Hatshepsut</a:t>
            </a:r>
          </a:p>
        </p:txBody>
      </p:sp>
      <p:sp>
        <p:nvSpPr>
          <p:cNvPr id="176134" name="Rectangle 6"/>
          <p:cNvSpPr>
            <a:spLocks noGrp="1" noChangeArrowheads="1"/>
          </p:cNvSpPr>
          <p:nvPr>
            <p:ph type="title" idx="4294967295"/>
          </p:nvPr>
        </p:nvSpPr>
        <p:spPr>
          <a:xfrm>
            <a:off x="0" y="5029200"/>
            <a:ext cx="9144000" cy="762000"/>
          </a:xfrm>
          <a:solidFill>
            <a:srgbClr val="000000"/>
          </a:solidFill>
        </p:spPr>
        <p:txBody>
          <a:bodyPr/>
          <a:lstStyle/>
          <a:p>
            <a:pPr>
              <a:defRPr/>
            </a:pPr>
            <a:r>
              <a:rPr lang="en-US" sz="2400">
                <a:effectLst>
                  <a:outerShdw blurRad="38100" dist="38100" dir="2700000" algn="tl">
                    <a:srgbClr val="366B1B"/>
                  </a:outerShdw>
                </a:effectLst>
                <a:latin typeface="Arial" charset="0"/>
                <a:ea typeface="ＭＳ Ｐゴシック" charset="0"/>
                <a:cs typeface="ＭＳ Ｐゴシック" charset="0"/>
              </a:rPr>
              <a:t>Môi-se trong tiếng Hê-bơ-rơ giống như là được cứu khỏi</a:t>
            </a:r>
            <a:r>
              <a:rPr lang="en-US" sz="2400" i="0">
                <a:effectLst>
                  <a:outerShdw blurRad="38100" dist="38100" dir="2700000" algn="tl">
                    <a:srgbClr val="366B1B"/>
                  </a:outerShdw>
                </a:effectLst>
                <a:latin typeface="Arial" charset="0"/>
                <a:ea typeface="ＭＳ Ｐゴシック" charset="0"/>
                <a:cs typeface="ＭＳ Ｐゴシック" charset="0"/>
              </a:rPr>
              <a:t> (2:10)</a:t>
            </a:r>
            <a:endParaRPr lang="en-US" sz="3200">
              <a:effectLst>
                <a:outerShdw blurRad="38100" dist="38100" dir="2700000" algn="tl">
                  <a:srgbClr val="366B1B"/>
                </a:outerShdw>
              </a:effectLst>
              <a:latin typeface="Arial" charset="0"/>
              <a:ea typeface="ＭＳ Ｐゴシック" charset="0"/>
              <a:cs typeface="ＭＳ Ｐゴシック"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7"/>
          <p:cNvPicPr>
            <a:picLocks noChangeAspect="1" noChangeArrowheads="1"/>
          </p:cNvPicPr>
          <p:nvPr/>
        </p:nvPicPr>
        <p:blipFill>
          <a:blip r:embed="rId3">
            <a:lum bright="-24000"/>
            <a:extLst>
              <a:ext uri="{28A0092B-C50C-407E-A947-70E740481C1C}">
                <a14:useLocalDpi xmlns:a14="http://schemas.microsoft.com/office/drawing/2010/main" val="0"/>
              </a:ext>
            </a:extLst>
          </a:blip>
          <a:srcRect l="3363" t="2930" r="3574" b="194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19" name="Text Box 3"/>
          <p:cNvSpPr txBox="1">
            <a:spLocks noChangeArrowheads="1"/>
          </p:cNvSpPr>
          <p:nvPr/>
        </p:nvSpPr>
        <p:spPr bwMode="auto">
          <a:xfrm>
            <a:off x="457200" y="533400"/>
            <a:ext cx="8077200" cy="57324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endParaRPr lang="en-US" sz="4000" b="1">
              <a:solidFill>
                <a:schemeClr val="bg1"/>
              </a:solidFill>
              <a:cs typeface="Times New Roman" charset="0"/>
            </a:endParaRPr>
          </a:p>
          <a:p>
            <a:pPr eaLnBrk="1" hangingPunct="1">
              <a:spcBef>
                <a:spcPct val="50000"/>
              </a:spcBef>
              <a:defRPr/>
            </a:pPr>
            <a:r>
              <a:rPr lang="en-US" sz="3600" b="1">
                <a:solidFill>
                  <a:schemeClr val="bg1"/>
                </a:solidFill>
                <a:latin typeface="Arial" charset="0"/>
                <a:cs typeface="Times New Roman" charset="0"/>
              </a:rPr>
              <a:t>4 </a:t>
            </a:r>
            <a:r>
              <a:rPr lang="en-US" sz="3600" b="1" u="sng">
                <a:solidFill>
                  <a:schemeClr val="bg1"/>
                </a:solidFill>
                <a:latin typeface="Arial" charset="0"/>
                <a:cs typeface="Times New Roman" charset="0"/>
              </a:rPr>
              <a:t>nhân vật</a:t>
            </a:r>
            <a:r>
              <a:rPr lang="en-US" sz="3600" b="1">
                <a:solidFill>
                  <a:schemeClr val="bg1"/>
                </a:solidFill>
                <a:latin typeface="Arial" charset="0"/>
                <a:cs typeface="Times New Roman" charset="0"/>
              </a:rPr>
              <a:t> chính của thời kỳ tổ phụ (Chương 12-50)</a:t>
            </a:r>
          </a:p>
          <a:p>
            <a:pPr eaLnBrk="1" hangingPunct="1">
              <a:spcBef>
                <a:spcPct val="50000"/>
              </a:spcBef>
              <a:buFontTx/>
              <a:buChar char="•"/>
              <a:defRPr/>
            </a:pPr>
            <a:r>
              <a:rPr lang="en-US" sz="4000" b="1">
                <a:solidFill>
                  <a:schemeClr val="bg1"/>
                </a:solidFill>
                <a:cs typeface="Times New Roman" charset="0"/>
              </a:rPr>
              <a:t>_________________</a:t>
            </a:r>
          </a:p>
          <a:p>
            <a:pPr eaLnBrk="1" hangingPunct="1">
              <a:spcBef>
                <a:spcPct val="50000"/>
              </a:spcBef>
              <a:buFontTx/>
              <a:buChar char="•"/>
              <a:defRPr/>
            </a:pPr>
            <a:r>
              <a:rPr lang="en-US" sz="4000" b="1">
                <a:solidFill>
                  <a:schemeClr val="bg1"/>
                </a:solidFill>
                <a:cs typeface="Times New Roman" charset="0"/>
              </a:rPr>
              <a:t>_________________</a:t>
            </a:r>
          </a:p>
          <a:p>
            <a:pPr eaLnBrk="1" hangingPunct="1">
              <a:spcBef>
                <a:spcPct val="50000"/>
              </a:spcBef>
              <a:buFontTx/>
              <a:buChar char="•"/>
              <a:defRPr/>
            </a:pPr>
            <a:r>
              <a:rPr lang="en-US" sz="4000" b="1">
                <a:solidFill>
                  <a:schemeClr val="bg1"/>
                </a:solidFill>
                <a:cs typeface="Times New Roman" charset="0"/>
              </a:rPr>
              <a:t>_________________</a:t>
            </a:r>
          </a:p>
          <a:p>
            <a:pPr eaLnBrk="1" hangingPunct="1">
              <a:spcBef>
                <a:spcPct val="50000"/>
              </a:spcBef>
              <a:buFontTx/>
              <a:buChar char="•"/>
              <a:defRPr/>
            </a:pPr>
            <a:r>
              <a:rPr lang="en-US" sz="4000" b="1">
                <a:solidFill>
                  <a:schemeClr val="bg1"/>
                </a:solidFill>
                <a:cs typeface="Times New Roman" charset="0"/>
              </a:rPr>
              <a:t>_________________</a:t>
            </a:r>
            <a:endParaRPr lang="en-US" sz="4000" b="1">
              <a:solidFill>
                <a:schemeClr val="bg1"/>
              </a:solidFill>
            </a:endParaRPr>
          </a:p>
        </p:txBody>
      </p:sp>
      <p:sp>
        <p:nvSpPr>
          <p:cNvPr id="162820" name="Text Box 4"/>
          <p:cNvSpPr txBox="1">
            <a:spLocks noChangeArrowheads="1"/>
          </p:cNvSpPr>
          <p:nvPr/>
        </p:nvSpPr>
        <p:spPr bwMode="auto">
          <a:xfrm>
            <a:off x="9525000" y="3429000"/>
            <a:ext cx="5486400" cy="33813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spcBef>
                <a:spcPct val="50000"/>
              </a:spcBef>
              <a:defRPr/>
            </a:pPr>
            <a:r>
              <a:rPr lang="en-US" sz="5400" b="1">
                <a:solidFill>
                  <a:schemeClr val="bg1"/>
                </a:solidFill>
                <a:latin typeface="Times New Roman" pitchFamily="18" charset="0"/>
                <a:ea typeface="ＭＳ Ｐゴシック" pitchFamily="34" charset="-128"/>
                <a:cs typeface="+mn-cs"/>
              </a:rPr>
              <a:t>Manual transition for most of the slides tonight</a:t>
            </a:r>
          </a:p>
        </p:txBody>
      </p:sp>
      <p:sp>
        <p:nvSpPr>
          <p:cNvPr id="134148" name="Text Box 8"/>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rPr>
              <a:t>56</a:t>
            </a:r>
          </a:p>
        </p:txBody>
      </p:sp>
      <p:sp>
        <p:nvSpPr>
          <p:cNvPr id="162825" name="Text Box 9"/>
          <p:cNvSpPr txBox="1">
            <a:spLocks noChangeArrowheads="1"/>
          </p:cNvSpPr>
          <p:nvPr/>
        </p:nvSpPr>
        <p:spPr bwMode="auto">
          <a:xfrm>
            <a:off x="1127125" y="2860675"/>
            <a:ext cx="2725738"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4000" b="1">
                <a:solidFill>
                  <a:srgbClr val="FFFF00"/>
                </a:solidFill>
                <a:latin typeface="Arial" charset="0"/>
              </a:rPr>
              <a:t>Áp-ra-ham</a:t>
            </a:r>
          </a:p>
        </p:txBody>
      </p:sp>
      <p:sp>
        <p:nvSpPr>
          <p:cNvPr id="162826" name="Text Box 10"/>
          <p:cNvSpPr txBox="1">
            <a:spLocks noChangeArrowheads="1"/>
          </p:cNvSpPr>
          <p:nvPr/>
        </p:nvSpPr>
        <p:spPr bwMode="auto">
          <a:xfrm>
            <a:off x="1127125" y="3810000"/>
            <a:ext cx="1539875"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4000" b="1">
                <a:solidFill>
                  <a:srgbClr val="FFFF00"/>
                </a:solidFill>
                <a:latin typeface="Arial" charset="0"/>
              </a:rPr>
              <a:t>Y-sác</a:t>
            </a:r>
          </a:p>
        </p:txBody>
      </p:sp>
      <p:sp>
        <p:nvSpPr>
          <p:cNvPr id="162827" name="Text Box 11"/>
          <p:cNvSpPr txBox="1">
            <a:spLocks noChangeArrowheads="1"/>
          </p:cNvSpPr>
          <p:nvPr/>
        </p:nvSpPr>
        <p:spPr bwMode="auto">
          <a:xfrm>
            <a:off x="1127125" y="4724400"/>
            <a:ext cx="2074863"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4000" b="1">
                <a:solidFill>
                  <a:srgbClr val="FFFF00"/>
                </a:solidFill>
                <a:latin typeface="Arial" charset="0"/>
              </a:rPr>
              <a:t>Gia-cốp</a:t>
            </a:r>
          </a:p>
        </p:txBody>
      </p:sp>
      <p:sp>
        <p:nvSpPr>
          <p:cNvPr id="162828" name="Text Box 12"/>
          <p:cNvSpPr txBox="1">
            <a:spLocks noChangeArrowheads="1"/>
          </p:cNvSpPr>
          <p:nvPr/>
        </p:nvSpPr>
        <p:spPr bwMode="auto">
          <a:xfrm>
            <a:off x="1127125" y="5638800"/>
            <a:ext cx="2074863"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4000" b="1">
                <a:solidFill>
                  <a:srgbClr val="FFFF00"/>
                </a:solidFill>
                <a:latin typeface="Arial" charset="0"/>
              </a:rPr>
              <a:t>Giô-sép</a:t>
            </a:r>
          </a:p>
        </p:txBody>
      </p:sp>
      <p:sp>
        <p:nvSpPr>
          <p:cNvPr id="134153" name="Rectangle 13"/>
          <p:cNvSpPr>
            <a:spLocks noGrp="1" noChangeArrowheads="1"/>
          </p:cNvSpPr>
          <p:nvPr>
            <p:ph type="title" idx="4294967295"/>
          </p:nvPr>
        </p:nvSpPr>
        <p:spPr>
          <a:xfrm>
            <a:off x="457200" y="304800"/>
            <a:ext cx="7772400" cy="1143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kumimoji="0" lang="en-US" sz="4000" b="1" i="0">
                <a:solidFill>
                  <a:schemeClr val="bg1"/>
                </a:solidFill>
                <a:effectLst/>
                <a:latin typeface="Arial" charset="0"/>
                <a:ea typeface="ＭＳ Ｐゴシック" charset="0"/>
                <a:cs typeface="Times New Roman" charset="0"/>
              </a:rPr>
              <a:t>Câu hỏi ôn về Sáng-thế Ký:</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62825"/>
                                        </p:tgtEl>
                                        <p:attrNameLst>
                                          <p:attrName>style.visibility</p:attrName>
                                        </p:attrNameLst>
                                      </p:cBhvr>
                                      <p:to>
                                        <p:strVal val="visible"/>
                                      </p:to>
                                    </p:set>
                                    <p:anim to="" calcmode="lin" valueType="num">
                                      <p:cBhvr>
                                        <p:cTn id="7" dur="1" fill="hold"/>
                                        <p:tgtEl>
                                          <p:spTgt spid="162825"/>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62826"/>
                                        </p:tgtEl>
                                        <p:attrNameLst>
                                          <p:attrName>style.visibility</p:attrName>
                                        </p:attrNameLst>
                                      </p:cBhvr>
                                      <p:to>
                                        <p:strVal val="visible"/>
                                      </p:to>
                                    </p:set>
                                    <p:anim to="" calcmode="lin" valueType="num">
                                      <p:cBhvr>
                                        <p:cTn id="12" dur="1" fill="hold"/>
                                        <p:tgtEl>
                                          <p:spTgt spid="162826"/>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62827"/>
                                        </p:tgtEl>
                                        <p:attrNameLst>
                                          <p:attrName>style.visibility</p:attrName>
                                        </p:attrNameLst>
                                      </p:cBhvr>
                                      <p:to>
                                        <p:strVal val="visible"/>
                                      </p:to>
                                    </p:set>
                                    <p:anim to="" calcmode="lin" valueType="num">
                                      <p:cBhvr>
                                        <p:cTn id="17" dur="1" fill="hold"/>
                                        <p:tgtEl>
                                          <p:spTgt spid="162827"/>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2828"/>
                                        </p:tgtEl>
                                        <p:attrNameLst>
                                          <p:attrName>style.visibility</p:attrName>
                                        </p:attrNameLst>
                                      </p:cBhvr>
                                      <p:to>
                                        <p:strVal val="visible"/>
                                      </p:to>
                                    </p:set>
                                    <p:animEffect transition="in" filter="circle(in)">
                                      <p:cBhvr>
                                        <p:cTn id="22" dur="2000"/>
                                        <p:tgtEl>
                                          <p:spTgt spid="162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5" grpId="0"/>
      <p:bldP spid="162826" grpId="0"/>
      <p:bldP spid="162827" grpId="0"/>
      <p:bldP spid="1628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pic>
        <p:nvPicPr>
          <p:cNvPr id="189442" name="Picture 3" descr="OMSSO089"/>
          <p:cNvPicPr>
            <a:picLocks noChangeAspect="1" noChangeArrowheads="1"/>
          </p:cNvPicPr>
          <p:nvPr/>
        </p:nvPicPr>
        <p:blipFill>
          <a:blip r:embed="rId4">
            <a:lum bright="-36000"/>
            <a:extLst>
              <a:ext uri="{28A0092B-C50C-407E-A947-70E740481C1C}">
                <a14:useLocalDpi xmlns:a14="http://schemas.microsoft.com/office/drawing/2010/main" val="0"/>
              </a:ext>
            </a:extLst>
          </a:blip>
          <a:srcRect l="2122" t="3688" r="3185" b="5533"/>
          <a:stretch>
            <a:fillRect/>
          </a:stretch>
        </p:blipFill>
        <p:spPr bwMode="auto">
          <a:xfrm>
            <a:off x="0" y="0"/>
            <a:ext cx="9144000" cy="504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156" name="Text Box 4"/>
          <p:cNvSpPr txBox="1">
            <a:spLocks noChangeArrowheads="1"/>
          </p:cNvSpPr>
          <p:nvPr/>
        </p:nvSpPr>
        <p:spPr bwMode="auto">
          <a:xfrm>
            <a:off x="685800" y="212725"/>
            <a:ext cx="8229600" cy="25908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i="1" baseline="30000">
                <a:solidFill>
                  <a:schemeClr val="bg1"/>
                </a:solidFill>
              </a:rPr>
              <a:t> </a:t>
            </a:r>
            <a:r>
              <a:rPr lang="en-US" sz="3200" b="1" i="1">
                <a:solidFill>
                  <a:schemeClr val="bg1"/>
                </a:solidFill>
                <a:latin typeface="Arial" charset="0"/>
              </a:rPr>
              <a:t>Trong lúc đó, Môi-se sinh ra; người xinh tốt khác thường, được nuôi trong ba tháng tại nhà cha mình. Khi người bị bỏ, thì con gái Pha-ra-ôn vớt lấy, nuôi làm con mình.</a:t>
            </a:r>
            <a:r>
              <a:rPr lang="en-US" sz="3600" b="1" i="1">
                <a:solidFill>
                  <a:schemeClr val="bg1"/>
                </a:solidFill>
                <a:latin typeface="Arial" charset="0"/>
              </a:rPr>
              <a:t> </a:t>
            </a:r>
            <a:r>
              <a:rPr lang="en-US" sz="3600" b="1" i="1" baseline="30000">
                <a:solidFill>
                  <a:schemeClr val="bg1"/>
                </a:solidFill>
                <a:latin typeface="Arial" charset="0"/>
              </a:rPr>
              <a:t> </a:t>
            </a:r>
            <a:endParaRPr lang="en-US" sz="3600" b="1" i="1">
              <a:solidFill>
                <a:schemeClr val="bg1"/>
              </a:solidFill>
              <a:latin typeface="Arial" charset="0"/>
            </a:endParaRPr>
          </a:p>
        </p:txBody>
      </p:sp>
      <p:sp>
        <p:nvSpPr>
          <p:cNvPr id="177158" name="Rectangle 6"/>
          <p:cNvSpPr>
            <a:spLocks noGrp="1" noChangeArrowheads="1"/>
          </p:cNvSpPr>
          <p:nvPr>
            <p:ph type="title" idx="4294967295"/>
          </p:nvPr>
        </p:nvSpPr>
        <p:spPr>
          <a:xfrm>
            <a:off x="5334000" y="5715000"/>
            <a:ext cx="3810000" cy="1143000"/>
          </a:xfrm>
          <a:effectLst>
            <a:outerShdw blurRad="63500"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defRPr/>
            </a:pPr>
            <a:r>
              <a:rPr kumimoji="0" lang="en-US" sz="3200" b="1" i="0">
                <a:solidFill>
                  <a:schemeClr val="bg1"/>
                </a:solidFill>
                <a:effectLst/>
                <a:ea typeface="ＭＳ Ｐゴシック" pitchFamily="34" charset="-128"/>
              </a:rPr>
              <a:t>Công 7:20-21 (NIV)</a:t>
            </a:r>
            <a:endParaRPr lang="en-US">
              <a:ea typeface="ＭＳ Ｐゴシック" pitchFamily="34" charset="-128"/>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2" descr="World Travel 0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9296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179" name="Text Box 3"/>
          <p:cNvSpPr txBox="1">
            <a:spLocks noChangeArrowheads="1"/>
          </p:cNvSpPr>
          <p:nvPr/>
        </p:nvSpPr>
        <p:spPr bwMode="auto">
          <a:xfrm>
            <a:off x="685800" y="212725"/>
            <a:ext cx="8229600" cy="1800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i="1">
                <a:solidFill>
                  <a:schemeClr val="bg1"/>
                </a:solidFill>
                <a:latin typeface="Arial" charset="0"/>
              </a:rPr>
              <a:t>Môi-se được học cả sự khôn ngoan của người Ê-díp-tô, lời nói và việc làm đều có tài năng.</a:t>
            </a:r>
            <a:r>
              <a:rPr lang="en-US" sz="4000" b="1" i="1">
                <a:solidFill>
                  <a:schemeClr val="bg1"/>
                </a:solidFill>
              </a:rPr>
              <a:t> </a:t>
            </a:r>
          </a:p>
        </p:txBody>
      </p:sp>
      <p:sp>
        <p:nvSpPr>
          <p:cNvPr id="178181" name="Rectangle 5"/>
          <p:cNvSpPr>
            <a:spLocks noGrp="1" noChangeArrowheads="1"/>
          </p:cNvSpPr>
          <p:nvPr>
            <p:ph type="title" idx="4294967295"/>
          </p:nvPr>
        </p:nvSpPr>
        <p:spPr>
          <a:xfrm>
            <a:off x="5562600" y="5973763"/>
            <a:ext cx="3429000" cy="579437"/>
          </a:xfrm>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spAutoFit/>
          </a:bodyPr>
          <a:lstStyle/>
          <a:p>
            <a:pPr algn="r" eaLnBrk="1" hangingPunct="1">
              <a:spcBef>
                <a:spcPct val="50000"/>
              </a:spcBef>
              <a:defRPr/>
            </a:pPr>
            <a:r>
              <a:rPr kumimoji="0" lang="en-US" sz="3200" b="1" i="0">
                <a:solidFill>
                  <a:schemeClr val="bg1"/>
                </a:solidFill>
                <a:effectLst/>
                <a:ea typeface="ＭＳ Ｐゴシック" pitchFamily="34" charset="-128"/>
              </a:rPr>
              <a:t>Công 7:22 (NIV)</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descr="Brow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pic>
        <p:nvPicPr>
          <p:cNvPr id="193538" name="Picture 3" descr="OMSSO037"/>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0" y="0"/>
            <a:ext cx="50165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4" name="Text Box 4"/>
          <p:cNvSpPr txBox="1">
            <a:spLocks noChangeArrowheads="1"/>
          </p:cNvSpPr>
          <p:nvPr/>
        </p:nvSpPr>
        <p:spPr bwMode="auto">
          <a:xfrm>
            <a:off x="4724400" y="6003925"/>
            <a:ext cx="4267200"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eaLnBrk="1" hangingPunct="1">
              <a:spcBef>
                <a:spcPct val="50000"/>
              </a:spcBef>
              <a:defRPr/>
            </a:pPr>
            <a:r>
              <a:rPr lang="en-US" sz="4000">
                <a:solidFill>
                  <a:schemeClr val="bg1"/>
                </a:solidFill>
                <a:latin typeface="Times New Roman" pitchFamily="18" charset="0"/>
                <a:ea typeface="ＭＳ Ｐゴシック" pitchFamily="34" charset="-128"/>
                <a:cs typeface="+mn-cs"/>
              </a:rPr>
              <a:t>Thutmose III</a:t>
            </a:r>
          </a:p>
        </p:txBody>
      </p:sp>
      <p:sp>
        <p:nvSpPr>
          <p:cNvPr id="179206" name="Rectangle 6"/>
          <p:cNvSpPr>
            <a:spLocks noGrp="1" noChangeArrowheads="1"/>
          </p:cNvSpPr>
          <p:nvPr>
            <p:ph type="title" idx="4294967295"/>
          </p:nvPr>
        </p:nvSpPr>
        <p:spPr>
          <a:xfrm>
            <a:off x="5181600" y="365125"/>
            <a:ext cx="3657600" cy="641350"/>
          </a:xfrm>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spAutoFit/>
          </a:bodyPr>
          <a:lstStyle/>
          <a:p>
            <a:pPr algn="r" eaLnBrk="1" hangingPunct="1">
              <a:spcBef>
                <a:spcPct val="50000"/>
              </a:spcBef>
              <a:defRPr/>
            </a:pPr>
            <a:r>
              <a:rPr kumimoji="0" lang="en-US" sz="3600" i="0">
                <a:solidFill>
                  <a:schemeClr val="bg1"/>
                </a:solidFill>
                <a:effectLst/>
                <a:latin typeface="Arial" pitchFamily="34" charset="0"/>
                <a:ea typeface="ＭＳ Ｐゴシック" pitchFamily="34" charset="-128"/>
              </a:rPr>
              <a:t>Môi-se chạy trốn</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5585" name="Group 2"/>
          <p:cNvGrpSpPr>
            <a:grpSpLocks/>
          </p:cNvGrpSpPr>
          <p:nvPr/>
        </p:nvGrpSpPr>
        <p:grpSpPr bwMode="auto">
          <a:xfrm>
            <a:off x="0" y="0"/>
            <a:ext cx="9144000" cy="6934200"/>
            <a:chOff x="0" y="0"/>
            <a:chExt cx="5760" cy="4368"/>
          </a:xfrm>
        </p:grpSpPr>
        <p:sp>
          <p:nvSpPr>
            <p:cNvPr id="195589" name="Rectangle 3"/>
            <p:cNvSpPr>
              <a:spLocks noChangeArrowheads="1"/>
            </p:cNvSpPr>
            <p:nvPr/>
          </p:nvSpPr>
          <p:spPr bwMode="auto">
            <a:xfrm>
              <a:off x="0" y="0"/>
              <a:ext cx="5760" cy="9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195590" name="Picture 4" descr="Exodus map"/>
            <p:cNvPicPr>
              <a:picLocks noChangeAspect="1" noChangeArrowheads="1"/>
            </p:cNvPicPr>
            <p:nvPr/>
          </p:nvPicPr>
          <p:blipFill>
            <a:blip r:embed="rId3">
              <a:extLst>
                <a:ext uri="{28A0092B-C50C-407E-A947-70E740481C1C}">
                  <a14:useLocalDpi xmlns:a14="http://schemas.microsoft.com/office/drawing/2010/main" val="0"/>
                </a:ext>
              </a:extLst>
            </a:blip>
            <a:srcRect l="4721" t="15556" r="40001" b="38148"/>
            <a:stretch>
              <a:fillRect/>
            </a:stretch>
          </p:blipFill>
          <p:spPr bwMode="auto">
            <a:xfrm>
              <a:off x="0" y="750"/>
              <a:ext cx="5760" cy="3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80230" name="Oval 6"/>
          <p:cNvSpPr>
            <a:spLocks noChangeArrowheads="1"/>
          </p:cNvSpPr>
          <p:nvPr/>
        </p:nvSpPr>
        <p:spPr bwMode="auto">
          <a:xfrm>
            <a:off x="6248400" y="4495800"/>
            <a:ext cx="1600200" cy="1524000"/>
          </a:xfrm>
          <a:prstGeom prst="ellipse">
            <a:avLst/>
          </a:prstGeom>
          <a:noFill/>
          <a:ln w="5715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Times New Roman" pitchFamily="18" charset="0"/>
              <a:ea typeface="ＭＳ Ｐゴシック" pitchFamily="34" charset="-128"/>
              <a:cs typeface="+mn-cs"/>
            </a:endParaRPr>
          </a:p>
        </p:txBody>
      </p:sp>
      <p:sp>
        <p:nvSpPr>
          <p:cNvPr id="180231" name="Oval 7"/>
          <p:cNvSpPr>
            <a:spLocks noChangeArrowheads="1"/>
          </p:cNvSpPr>
          <p:nvPr/>
        </p:nvSpPr>
        <p:spPr bwMode="auto">
          <a:xfrm>
            <a:off x="2590800" y="2743200"/>
            <a:ext cx="1600200" cy="1524000"/>
          </a:xfrm>
          <a:prstGeom prst="ellipse">
            <a:avLst/>
          </a:prstGeom>
          <a:noFill/>
          <a:ln w="5715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Times New Roman" pitchFamily="18" charset="0"/>
              <a:ea typeface="ＭＳ Ｐゴシック" pitchFamily="34" charset="-128"/>
              <a:cs typeface="+mn-cs"/>
            </a:endParaRPr>
          </a:p>
        </p:txBody>
      </p:sp>
      <p:sp>
        <p:nvSpPr>
          <p:cNvPr id="180232" name="Rectangle 8"/>
          <p:cNvSpPr>
            <a:spLocks noGrp="1" noChangeArrowheads="1"/>
          </p:cNvSpPr>
          <p:nvPr>
            <p:ph type="title" idx="4294967295"/>
          </p:nvPr>
        </p:nvSpPr>
        <p:spPr>
          <a:xfrm>
            <a:off x="685800" y="304800"/>
            <a:ext cx="7772400" cy="641350"/>
          </a:xfrm>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spAutoFit/>
          </a:bodyPr>
          <a:lstStyle/>
          <a:p>
            <a:pPr algn="r" eaLnBrk="1" hangingPunct="1">
              <a:spcBef>
                <a:spcPct val="50000"/>
              </a:spcBef>
              <a:defRPr/>
            </a:pPr>
            <a:r>
              <a:rPr kumimoji="0" lang="en-US" sz="3600" b="1" i="0">
                <a:solidFill>
                  <a:srgbClr val="FF0000"/>
                </a:solidFill>
                <a:effectLst/>
                <a:latin typeface="Arial" charset="0"/>
                <a:ea typeface="ＭＳ Ｐゴシック" charset="0"/>
                <a:cs typeface="ＭＳ Ｐゴシック" charset="0"/>
              </a:rPr>
              <a:t>Vị trí xứ Ma-đi-an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4000"/>
                                  </p:stCondLst>
                                  <p:childTnLst>
                                    <p:set>
                                      <p:cBhvr>
                                        <p:cTn id="6" dur="1" fill="hold">
                                          <p:stCondLst>
                                            <p:cond delay="0"/>
                                          </p:stCondLst>
                                        </p:cTn>
                                        <p:tgtEl>
                                          <p:spTgt spid="180231"/>
                                        </p:tgtEl>
                                        <p:attrNameLst>
                                          <p:attrName>style.visibility</p:attrName>
                                        </p:attrNameLst>
                                      </p:cBhvr>
                                      <p:to>
                                        <p:strVal val="visible"/>
                                      </p:to>
                                    </p:set>
                                    <p:anim calcmode="lin" valueType="num">
                                      <p:cBhvr>
                                        <p:cTn id="7" dur="500" fill="hold"/>
                                        <p:tgtEl>
                                          <p:spTgt spid="180231"/>
                                        </p:tgtEl>
                                        <p:attrNameLst>
                                          <p:attrName>ppt_w</p:attrName>
                                        </p:attrNameLst>
                                      </p:cBhvr>
                                      <p:tavLst>
                                        <p:tav tm="0">
                                          <p:val>
                                            <p:fltVal val="0"/>
                                          </p:val>
                                        </p:tav>
                                        <p:tav tm="100000">
                                          <p:val>
                                            <p:strVal val="#ppt_w"/>
                                          </p:val>
                                        </p:tav>
                                      </p:tavLst>
                                    </p:anim>
                                    <p:anim calcmode="lin" valueType="num">
                                      <p:cBhvr>
                                        <p:cTn id="8" dur="500" fill="hold"/>
                                        <p:tgtEl>
                                          <p:spTgt spid="180231"/>
                                        </p:tgtEl>
                                        <p:attrNameLst>
                                          <p:attrName>ppt_h</p:attrName>
                                        </p:attrNameLst>
                                      </p:cBhvr>
                                      <p:tavLst>
                                        <p:tav tm="0">
                                          <p:val>
                                            <p:fltVal val="0"/>
                                          </p:val>
                                        </p:tav>
                                        <p:tav tm="100000">
                                          <p:val>
                                            <p:strVal val="#ppt_h"/>
                                          </p:val>
                                        </p:tav>
                                      </p:tavLst>
                                    </p:anim>
                                  </p:childTnLst>
                                </p:cTn>
                              </p:par>
                            </p:childTnLst>
                          </p:cTn>
                        </p:par>
                        <p:par>
                          <p:cTn id="9" fill="hold" nodeType="afterGroup">
                            <p:stCondLst>
                              <p:cond delay="4500"/>
                            </p:stCondLst>
                            <p:childTnLst>
                              <p:par>
                                <p:cTn id="10" presetID="23" presetClass="entr" presetSubtype="16" fill="hold" grpId="0" nodeType="afterEffect">
                                  <p:stCondLst>
                                    <p:cond delay="3000"/>
                                  </p:stCondLst>
                                  <p:childTnLst>
                                    <p:set>
                                      <p:cBhvr>
                                        <p:cTn id="11" dur="1" fill="hold">
                                          <p:stCondLst>
                                            <p:cond delay="0"/>
                                          </p:stCondLst>
                                        </p:cTn>
                                        <p:tgtEl>
                                          <p:spTgt spid="180230"/>
                                        </p:tgtEl>
                                        <p:attrNameLst>
                                          <p:attrName>style.visibility</p:attrName>
                                        </p:attrNameLst>
                                      </p:cBhvr>
                                      <p:to>
                                        <p:strVal val="visible"/>
                                      </p:to>
                                    </p:set>
                                    <p:anim calcmode="lin" valueType="num">
                                      <p:cBhvr>
                                        <p:cTn id="12" dur="500" fill="hold"/>
                                        <p:tgtEl>
                                          <p:spTgt spid="180230"/>
                                        </p:tgtEl>
                                        <p:attrNameLst>
                                          <p:attrName>ppt_w</p:attrName>
                                        </p:attrNameLst>
                                      </p:cBhvr>
                                      <p:tavLst>
                                        <p:tav tm="0">
                                          <p:val>
                                            <p:fltVal val="0"/>
                                          </p:val>
                                        </p:tav>
                                        <p:tav tm="100000">
                                          <p:val>
                                            <p:strVal val="#ppt_w"/>
                                          </p:val>
                                        </p:tav>
                                      </p:tavLst>
                                    </p:anim>
                                    <p:anim calcmode="lin" valueType="num">
                                      <p:cBhvr>
                                        <p:cTn id="13" dur="500" fill="hold"/>
                                        <p:tgtEl>
                                          <p:spTgt spid="1802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30" grpId="0" animBg="1"/>
      <p:bldP spid="18023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descr="Brow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181251" name="Text Box 3"/>
          <p:cNvSpPr txBox="1">
            <a:spLocks noChangeArrowheads="1"/>
          </p:cNvSpPr>
          <p:nvPr/>
        </p:nvSpPr>
        <p:spPr bwMode="auto">
          <a:xfrm>
            <a:off x="4724400" y="6003925"/>
            <a:ext cx="4267200"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eaLnBrk="1" hangingPunct="1">
              <a:spcBef>
                <a:spcPct val="50000"/>
              </a:spcBef>
              <a:defRPr/>
            </a:pPr>
            <a:r>
              <a:rPr lang="en-US" sz="4000">
                <a:solidFill>
                  <a:schemeClr val="bg1"/>
                </a:solidFill>
                <a:latin typeface="Times New Roman" pitchFamily="18" charset="0"/>
                <a:ea typeface="ＭＳ Ｐゴシック" pitchFamily="34" charset="-128"/>
                <a:cs typeface="+mn-cs"/>
              </a:rPr>
              <a:t>Amenophis II</a:t>
            </a:r>
          </a:p>
        </p:txBody>
      </p:sp>
      <p:pic>
        <p:nvPicPr>
          <p:cNvPr id="197635" name="Picture 4" descr="OMSSO08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53657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3" name="Text Box 5"/>
          <p:cNvSpPr txBox="1">
            <a:spLocks noChangeArrowheads="1"/>
          </p:cNvSpPr>
          <p:nvPr/>
        </p:nvSpPr>
        <p:spPr bwMode="auto">
          <a:xfrm>
            <a:off x="4876800" y="838200"/>
            <a:ext cx="4267200" cy="519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eaLnBrk="1" hangingPunct="1">
              <a:spcBef>
                <a:spcPct val="50000"/>
              </a:spcBef>
              <a:defRPr/>
            </a:pPr>
            <a:r>
              <a:rPr lang="en-US" sz="2800" b="1">
                <a:solidFill>
                  <a:schemeClr val="bg1"/>
                </a:solidFill>
                <a:latin typeface="Arial" pitchFamily="34" charset="0"/>
                <a:ea typeface="ＭＳ Ｐゴシック" pitchFamily="34" charset="-128"/>
                <a:cs typeface="+mn-cs"/>
              </a:rPr>
              <a:t>Xuất 3:1-4:17</a:t>
            </a:r>
          </a:p>
        </p:txBody>
      </p:sp>
      <p:sp>
        <p:nvSpPr>
          <p:cNvPr id="181254" name="Rectangle 6"/>
          <p:cNvSpPr>
            <a:spLocks noGrp="1" noChangeArrowheads="1"/>
          </p:cNvSpPr>
          <p:nvPr>
            <p:ph type="title" idx="4294967295"/>
          </p:nvPr>
        </p:nvSpPr>
        <p:spPr>
          <a:xfrm>
            <a:off x="4800600" y="228600"/>
            <a:ext cx="4343400" cy="641350"/>
          </a:xfrm>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spAutoFit/>
          </a:bodyPr>
          <a:lstStyle/>
          <a:p>
            <a:pPr algn="r" eaLnBrk="1" hangingPunct="1">
              <a:spcBef>
                <a:spcPct val="50000"/>
              </a:spcBef>
              <a:defRPr/>
            </a:pPr>
            <a:r>
              <a:rPr kumimoji="0" lang="en-US" sz="3600" b="1" i="0">
                <a:solidFill>
                  <a:schemeClr val="bg1"/>
                </a:solidFill>
                <a:effectLst/>
                <a:latin typeface="Arial" charset="0"/>
                <a:ea typeface="ＭＳ Ｐゴシック" charset="0"/>
                <a:cs typeface="ＭＳ Ｐゴシック" charset="0"/>
              </a:rPr>
              <a:t>Bụi gai cháy</a:t>
            </a:r>
            <a:endParaRPr kumimoji="0" lang="en-US" sz="4000" i="0">
              <a:solidFill>
                <a:schemeClr val="bg1"/>
              </a:solidFill>
              <a:effectLst/>
              <a:latin typeface="Arial" charset="0"/>
              <a:ea typeface="ＭＳ Ｐゴシック" charset="0"/>
              <a:cs typeface="ＭＳ Ｐゴシック" charset="0"/>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descr="Brow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pic>
        <p:nvPicPr>
          <p:cNvPr id="199682" name="Picture 3" descr="OMSSO085"/>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0" y="0"/>
            <a:ext cx="53657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76" name="Text Box 4"/>
          <p:cNvSpPr txBox="1">
            <a:spLocks noChangeArrowheads="1"/>
          </p:cNvSpPr>
          <p:nvPr/>
        </p:nvSpPr>
        <p:spPr bwMode="auto">
          <a:xfrm>
            <a:off x="914400" y="1371600"/>
            <a:ext cx="6777038"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a:solidFill>
                  <a:schemeClr val="bg1"/>
                </a:solidFill>
                <a:latin typeface="Arial" charset="0"/>
              </a:rPr>
              <a:t>1.  Tôi là ai (3:11)?</a:t>
            </a:r>
          </a:p>
        </p:txBody>
      </p:sp>
      <p:sp>
        <p:nvSpPr>
          <p:cNvPr id="182277" name="Text Box 5"/>
          <p:cNvSpPr txBox="1">
            <a:spLocks noChangeArrowheads="1"/>
          </p:cNvSpPr>
          <p:nvPr/>
        </p:nvSpPr>
        <p:spPr bwMode="auto">
          <a:xfrm>
            <a:off x="914400" y="2262188"/>
            <a:ext cx="82296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a:solidFill>
                  <a:schemeClr val="bg1"/>
                </a:solidFill>
                <a:latin typeface="Arial" charset="0"/>
              </a:rPr>
              <a:t>2.  Ngài là ai (3:13)?</a:t>
            </a:r>
          </a:p>
        </p:txBody>
      </p:sp>
      <p:sp>
        <p:nvSpPr>
          <p:cNvPr id="182278" name="Text Box 6"/>
          <p:cNvSpPr txBox="1">
            <a:spLocks noChangeArrowheads="1"/>
          </p:cNvSpPr>
          <p:nvPr/>
        </p:nvSpPr>
        <p:spPr bwMode="auto">
          <a:xfrm>
            <a:off x="914400" y="3154363"/>
            <a:ext cx="82296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a:solidFill>
                  <a:schemeClr val="bg1"/>
                </a:solidFill>
                <a:latin typeface="Arial" charset="0"/>
              </a:rPr>
              <a:t>3.  Nếu tôi thất bại thì sao (4:1)?</a:t>
            </a:r>
          </a:p>
        </p:txBody>
      </p:sp>
      <p:sp>
        <p:nvSpPr>
          <p:cNvPr id="182279" name="Text Box 7"/>
          <p:cNvSpPr txBox="1">
            <a:spLocks noChangeArrowheads="1"/>
          </p:cNvSpPr>
          <p:nvPr/>
        </p:nvSpPr>
        <p:spPr bwMode="auto">
          <a:xfrm>
            <a:off x="914400" y="4044950"/>
            <a:ext cx="82296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a:solidFill>
                  <a:schemeClr val="bg1"/>
                </a:solidFill>
                <a:latin typeface="Arial" charset="0"/>
              </a:rPr>
              <a:t>4.  Tôi không có tài (4:10)</a:t>
            </a:r>
          </a:p>
        </p:txBody>
      </p:sp>
      <p:sp>
        <p:nvSpPr>
          <p:cNvPr id="182280" name="Text Box 8"/>
          <p:cNvSpPr txBox="1">
            <a:spLocks noChangeArrowheads="1"/>
          </p:cNvSpPr>
          <p:nvPr/>
        </p:nvSpPr>
        <p:spPr bwMode="auto">
          <a:xfrm>
            <a:off x="914400" y="4937125"/>
            <a:ext cx="8229600" cy="11906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23925" indent="-923925">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a:solidFill>
                  <a:schemeClr val="bg1"/>
                </a:solidFill>
                <a:latin typeface="Arial" charset="0"/>
              </a:rPr>
              <a:t>5.  Tôi không muốn mắc míu gì đến  (4:13)</a:t>
            </a:r>
          </a:p>
        </p:txBody>
      </p:sp>
      <p:sp>
        <p:nvSpPr>
          <p:cNvPr id="182282" name="Text Box 10"/>
          <p:cNvSpPr txBox="1">
            <a:spLocks noChangeArrowheads="1"/>
          </p:cNvSpPr>
          <p:nvPr/>
        </p:nvSpPr>
        <p:spPr bwMode="auto">
          <a:xfrm>
            <a:off x="9677400" y="4298950"/>
            <a:ext cx="6019800" cy="914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spcBef>
                <a:spcPct val="50000"/>
              </a:spcBef>
              <a:defRPr/>
            </a:pPr>
            <a:r>
              <a:rPr lang="en-US" sz="5400" b="1">
                <a:solidFill>
                  <a:schemeClr val="bg1"/>
                </a:solidFill>
                <a:latin typeface="Times New Roman" pitchFamily="18" charset="0"/>
                <a:ea typeface="ＭＳ Ｐゴシック" pitchFamily="34" charset="-128"/>
                <a:cs typeface="+mn-cs"/>
              </a:rPr>
              <a:t>Manual animations</a:t>
            </a:r>
          </a:p>
        </p:txBody>
      </p:sp>
      <p:sp>
        <p:nvSpPr>
          <p:cNvPr id="182285" name="Rectangle 13"/>
          <p:cNvSpPr>
            <a:spLocks noGrp="1" noChangeArrowheads="1"/>
          </p:cNvSpPr>
          <p:nvPr>
            <p:ph type="title" idx="4294967295"/>
          </p:nvPr>
        </p:nvSpPr>
        <p:spPr>
          <a:xfrm>
            <a:off x="685800" y="304800"/>
            <a:ext cx="7772400" cy="762000"/>
          </a:xfrm>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spAutoFit/>
          </a:bodyPr>
          <a:lstStyle/>
          <a:p>
            <a:pPr algn="ctr" eaLnBrk="1" hangingPunct="1">
              <a:spcBef>
                <a:spcPct val="50000"/>
              </a:spcBef>
              <a:defRPr/>
            </a:pPr>
            <a:r>
              <a:rPr kumimoji="0" lang="en-US" b="1" i="0">
                <a:solidFill>
                  <a:schemeClr val="bg1"/>
                </a:solidFill>
                <a:effectLst/>
                <a:latin typeface="Times New Roman" charset="0"/>
                <a:ea typeface="ＭＳ Ｐゴシック" charset="0"/>
                <a:cs typeface="ＭＳ Ｐゴシック" charset="0"/>
              </a:rPr>
              <a:t>Lý do thoái thác</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2276"/>
                                        </p:tgtEl>
                                        <p:attrNameLst>
                                          <p:attrName>style.visibility</p:attrName>
                                        </p:attrNameLst>
                                      </p:cBhvr>
                                      <p:to>
                                        <p:strVal val="visible"/>
                                      </p:to>
                                    </p:set>
                                    <p:animEffect transition="in" filter="dissolve">
                                      <p:cBhvr>
                                        <p:cTn id="7" dur="500"/>
                                        <p:tgtEl>
                                          <p:spTgt spid="1822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2277"/>
                                        </p:tgtEl>
                                        <p:attrNameLst>
                                          <p:attrName>style.visibility</p:attrName>
                                        </p:attrNameLst>
                                      </p:cBhvr>
                                      <p:to>
                                        <p:strVal val="visible"/>
                                      </p:to>
                                    </p:set>
                                    <p:animEffect transition="in" filter="dissolve">
                                      <p:cBhvr>
                                        <p:cTn id="12" dur="500"/>
                                        <p:tgtEl>
                                          <p:spTgt spid="1822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2278"/>
                                        </p:tgtEl>
                                        <p:attrNameLst>
                                          <p:attrName>style.visibility</p:attrName>
                                        </p:attrNameLst>
                                      </p:cBhvr>
                                      <p:to>
                                        <p:strVal val="visible"/>
                                      </p:to>
                                    </p:set>
                                    <p:animEffect transition="in" filter="dissolve">
                                      <p:cBhvr>
                                        <p:cTn id="17" dur="500"/>
                                        <p:tgtEl>
                                          <p:spTgt spid="18227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2279"/>
                                        </p:tgtEl>
                                        <p:attrNameLst>
                                          <p:attrName>style.visibility</p:attrName>
                                        </p:attrNameLst>
                                      </p:cBhvr>
                                      <p:to>
                                        <p:strVal val="visible"/>
                                      </p:to>
                                    </p:set>
                                    <p:animEffect transition="in" filter="dissolve">
                                      <p:cBhvr>
                                        <p:cTn id="22" dur="500"/>
                                        <p:tgtEl>
                                          <p:spTgt spid="18227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2280"/>
                                        </p:tgtEl>
                                        <p:attrNameLst>
                                          <p:attrName>style.visibility</p:attrName>
                                        </p:attrNameLst>
                                      </p:cBhvr>
                                      <p:to>
                                        <p:strVal val="visible"/>
                                      </p:to>
                                    </p:set>
                                    <p:animEffect transition="in" filter="dissolve">
                                      <p:cBhvr>
                                        <p:cTn id="27" dur="500"/>
                                        <p:tgtEl>
                                          <p:spTgt spid="182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6" grpId="0" autoUpdateAnimBg="0"/>
      <p:bldP spid="182277" grpId="0" autoUpdateAnimBg="0"/>
      <p:bldP spid="182278" grpId="0" autoUpdateAnimBg="0"/>
      <p:bldP spid="182279" grpId="0" autoUpdateAnimBg="0"/>
      <p:bldP spid="182280"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descr="Brow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pic>
        <p:nvPicPr>
          <p:cNvPr id="201730" name="Picture 3" descr="OMSSO085"/>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0" y="0"/>
            <a:ext cx="53657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3301" name="Line 5"/>
          <p:cNvSpPr>
            <a:spLocks noChangeShapeType="1"/>
          </p:cNvSpPr>
          <p:nvPr/>
        </p:nvSpPr>
        <p:spPr bwMode="auto">
          <a:xfrm>
            <a:off x="285750" y="2355850"/>
            <a:ext cx="8629650" cy="6350"/>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83302" name="Line 6"/>
          <p:cNvSpPr>
            <a:spLocks noChangeShapeType="1"/>
          </p:cNvSpPr>
          <p:nvPr/>
        </p:nvSpPr>
        <p:spPr bwMode="auto">
          <a:xfrm>
            <a:off x="7010400" y="1828800"/>
            <a:ext cx="0" cy="4648200"/>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83303" name="Line 7"/>
          <p:cNvSpPr>
            <a:spLocks noChangeShapeType="1"/>
          </p:cNvSpPr>
          <p:nvPr/>
        </p:nvSpPr>
        <p:spPr bwMode="auto">
          <a:xfrm>
            <a:off x="304800" y="3632200"/>
            <a:ext cx="8629650" cy="6350"/>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83304" name="Line 8"/>
          <p:cNvSpPr>
            <a:spLocks noChangeShapeType="1"/>
          </p:cNvSpPr>
          <p:nvPr/>
        </p:nvSpPr>
        <p:spPr bwMode="auto">
          <a:xfrm flipV="1">
            <a:off x="317500" y="4933950"/>
            <a:ext cx="8616950" cy="6350"/>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83305" name="Text Box 9"/>
          <p:cNvSpPr txBox="1">
            <a:spLocks noChangeArrowheads="1"/>
          </p:cNvSpPr>
          <p:nvPr/>
        </p:nvSpPr>
        <p:spPr bwMode="auto">
          <a:xfrm>
            <a:off x="7086600" y="1828800"/>
            <a:ext cx="18288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spcBef>
                <a:spcPct val="50000"/>
              </a:spcBef>
              <a:defRPr/>
            </a:pPr>
            <a:r>
              <a:rPr lang="en-US" b="1">
                <a:solidFill>
                  <a:schemeClr val="bg1"/>
                </a:solidFill>
                <a:latin typeface="Arial" pitchFamily="34" charset="0"/>
                <a:ea typeface="ＭＳ Ｐゴシック" pitchFamily="34" charset="-128"/>
                <a:cs typeface="+mn-cs"/>
              </a:rPr>
              <a:t>Địa điểm</a:t>
            </a:r>
          </a:p>
        </p:txBody>
      </p:sp>
      <p:sp>
        <p:nvSpPr>
          <p:cNvPr id="183306" name="Text Box 10"/>
          <p:cNvSpPr txBox="1">
            <a:spLocks noChangeArrowheads="1"/>
          </p:cNvSpPr>
          <p:nvPr/>
        </p:nvSpPr>
        <p:spPr bwMode="auto">
          <a:xfrm>
            <a:off x="7239000" y="2514600"/>
            <a:ext cx="18288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spcBef>
                <a:spcPct val="50000"/>
              </a:spcBef>
              <a:defRPr/>
            </a:pPr>
            <a:r>
              <a:rPr lang="en-US" b="1">
                <a:solidFill>
                  <a:schemeClr val="bg1"/>
                </a:solidFill>
                <a:latin typeface="Arial" pitchFamily="34" charset="0"/>
                <a:ea typeface="ＭＳ Ｐゴシック" pitchFamily="34" charset="-128"/>
                <a:cs typeface="+mn-cs"/>
              </a:rPr>
              <a:t>Ai Cập</a:t>
            </a:r>
          </a:p>
        </p:txBody>
      </p:sp>
      <p:sp>
        <p:nvSpPr>
          <p:cNvPr id="183307" name="Text Box 11"/>
          <p:cNvSpPr txBox="1">
            <a:spLocks noChangeArrowheads="1"/>
          </p:cNvSpPr>
          <p:nvPr/>
        </p:nvSpPr>
        <p:spPr bwMode="auto">
          <a:xfrm>
            <a:off x="7239000" y="3908425"/>
            <a:ext cx="18288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spcBef>
                <a:spcPct val="50000"/>
              </a:spcBef>
              <a:defRPr/>
            </a:pPr>
            <a:r>
              <a:rPr lang="en-US" b="1">
                <a:solidFill>
                  <a:schemeClr val="bg1"/>
                </a:solidFill>
                <a:latin typeface="Arial" pitchFamily="34" charset="0"/>
                <a:ea typeface="ＭＳ Ｐゴシック" pitchFamily="34" charset="-128"/>
                <a:cs typeface="+mn-cs"/>
              </a:rPr>
              <a:t>Ma-đi-an</a:t>
            </a:r>
          </a:p>
        </p:txBody>
      </p:sp>
      <p:sp>
        <p:nvSpPr>
          <p:cNvPr id="183308" name="Text Box 12"/>
          <p:cNvSpPr txBox="1">
            <a:spLocks noChangeArrowheads="1"/>
          </p:cNvSpPr>
          <p:nvPr/>
        </p:nvSpPr>
        <p:spPr bwMode="auto">
          <a:xfrm>
            <a:off x="7086600" y="5037138"/>
            <a:ext cx="2133600" cy="11874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defRPr/>
            </a:pPr>
            <a:r>
              <a:rPr lang="en-US" b="1">
                <a:solidFill>
                  <a:schemeClr val="bg1"/>
                </a:solidFill>
                <a:latin typeface="Arial" pitchFamily="34" charset="0"/>
                <a:ea typeface="ＭＳ Ｐゴシック" pitchFamily="34" charset="-128"/>
                <a:cs typeface="+mn-cs"/>
              </a:rPr>
              <a:t>Ma-đi-an  </a:t>
            </a:r>
          </a:p>
          <a:p>
            <a:pPr algn="ctr" eaLnBrk="1" hangingPunct="1">
              <a:defRPr/>
            </a:pPr>
            <a:r>
              <a:rPr lang="en-US" b="1">
                <a:solidFill>
                  <a:schemeClr val="bg1"/>
                </a:solidFill>
                <a:latin typeface="Arial" pitchFamily="34" charset="0"/>
                <a:ea typeface="ＭＳ Ｐゴシック" pitchFamily="34" charset="-128"/>
                <a:cs typeface="+mn-cs"/>
              </a:rPr>
              <a:t>Ai Cập  </a:t>
            </a:r>
          </a:p>
          <a:p>
            <a:pPr algn="ctr" eaLnBrk="1" hangingPunct="1">
              <a:defRPr/>
            </a:pPr>
            <a:r>
              <a:rPr lang="en-US" b="1">
                <a:solidFill>
                  <a:schemeClr val="bg1"/>
                </a:solidFill>
                <a:latin typeface="Arial" pitchFamily="34" charset="0"/>
                <a:ea typeface="ＭＳ Ｐゴシック" pitchFamily="34" charset="-128"/>
                <a:cs typeface="+mn-cs"/>
              </a:rPr>
              <a:t>Đồng vắng</a:t>
            </a:r>
          </a:p>
        </p:txBody>
      </p:sp>
      <p:sp>
        <p:nvSpPr>
          <p:cNvPr id="183309" name="Text Box 13"/>
          <p:cNvSpPr txBox="1">
            <a:spLocks noChangeArrowheads="1"/>
          </p:cNvSpPr>
          <p:nvPr/>
        </p:nvSpPr>
        <p:spPr bwMode="auto">
          <a:xfrm>
            <a:off x="4991100" y="1828800"/>
            <a:ext cx="18288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spcBef>
                <a:spcPct val="50000"/>
              </a:spcBef>
              <a:defRPr/>
            </a:pPr>
            <a:r>
              <a:rPr lang="en-US" b="1">
                <a:solidFill>
                  <a:schemeClr val="bg1"/>
                </a:solidFill>
                <a:latin typeface="Arial" pitchFamily="34" charset="0"/>
                <a:ea typeface="ＭＳ Ｐゴシック" pitchFamily="34" charset="-128"/>
                <a:cs typeface="+mn-cs"/>
              </a:rPr>
              <a:t>Niên đại</a:t>
            </a:r>
          </a:p>
        </p:txBody>
      </p:sp>
      <p:sp>
        <p:nvSpPr>
          <p:cNvPr id="183310" name="Text Box 14"/>
          <p:cNvSpPr txBox="1">
            <a:spLocks noChangeArrowheads="1"/>
          </p:cNvSpPr>
          <p:nvPr/>
        </p:nvSpPr>
        <p:spPr bwMode="auto">
          <a:xfrm>
            <a:off x="4876800" y="2514600"/>
            <a:ext cx="2057400" cy="8223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defRPr/>
            </a:pPr>
            <a:r>
              <a:rPr lang="en-US" b="1">
                <a:solidFill>
                  <a:schemeClr val="bg1"/>
                </a:solidFill>
                <a:latin typeface="Arial" pitchFamily="34" charset="0"/>
                <a:ea typeface="ＭＳ Ｐゴシック" pitchFamily="34" charset="-128"/>
                <a:cs typeface="Times New Roman" pitchFamily="18" charset="0"/>
              </a:rPr>
              <a:t>1525-1485 TC.</a:t>
            </a:r>
          </a:p>
        </p:txBody>
      </p:sp>
      <p:sp>
        <p:nvSpPr>
          <p:cNvPr id="183311" name="Text Box 15"/>
          <p:cNvSpPr txBox="1">
            <a:spLocks noChangeArrowheads="1"/>
          </p:cNvSpPr>
          <p:nvPr/>
        </p:nvSpPr>
        <p:spPr bwMode="auto">
          <a:xfrm>
            <a:off x="4800600" y="3902075"/>
            <a:ext cx="2209800" cy="8223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defRPr/>
            </a:pPr>
            <a:r>
              <a:rPr lang="en-US" b="1">
                <a:solidFill>
                  <a:schemeClr val="bg1"/>
                </a:solidFill>
                <a:latin typeface="Arial" pitchFamily="34" charset="0"/>
                <a:ea typeface="ＭＳ Ｐゴシック" pitchFamily="34" charset="-128"/>
                <a:cs typeface="Times New Roman" pitchFamily="18" charset="0"/>
              </a:rPr>
              <a:t>1485-1445 TC.</a:t>
            </a:r>
          </a:p>
        </p:txBody>
      </p:sp>
      <p:sp>
        <p:nvSpPr>
          <p:cNvPr id="183312" name="Text Box 16"/>
          <p:cNvSpPr txBox="1">
            <a:spLocks noChangeArrowheads="1"/>
          </p:cNvSpPr>
          <p:nvPr/>
        </p:nvSpPr>
        <p:spPr bwMode="auto">
          <a:xfrm>
            <a:off x="4876800" y="5037138"/>
            <a:ext cx="2057400" cy="8223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spcBef>
                <a:spcPct val="50000"/>
              </a:spcBef>
              <a:defRPr/>
            </a:pPr>
            <a:r>
              <a:rPr lang="en-US" b="1">
                <a:solidFill>
                  <a:schemeClr val="bg1"/>
                </a:solidFill>
                <a:latin typeface="Arial" pitchFamily="34" charset="0"/>
                <a:ea typeface="ＭＳ Ｐゴシック" pitchFamily="34" charset="-128"/>
                <a:cs typeface="Times New Roman" pitchFamily="18" charset="0"/>
              </a:rPr>
              <a:t>1445-1405 TC.</a:t>
            </a:r>
          </a:p>
        </p:txBody>
      </p:sp>
      <p:sp>
        <p:nvSpPr>
          <p:cNvPr id="183313" name="Text Box 17"/>
          <p:cNvSpPr txBox="1">
            <a:spLocks noChangeArrowheads="1"/>
          </p:cNvSpPr>
          <p:nvPr/>
        </p:nvSpPr>
        <p:spPr bwMode="auto">
          <a:xfrm>
            <a:off x="2362200" y="1828800"/>
            <a:ext cx="21336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spcBef>
                <a:spcPct val="50000"/>
              </a:spcBef>
              <a:defRPr/>
            </a:pPr>
            <a:r>
              <a:rPr lang="en-US" b="1">
                <a:solidFill>
                  <a:schemeClr val="bg1"/>
                </a:solidFill>
                <a:latin typeface="Arial" pitchFamily="34" charset="0"/>
                <a:ea typeface="ＭＳ Ｐゴシック" pitchFamily="34" charset="-128"/>
                <a:cs typeface="+mn-cs"/>
              </a:rPr>
              <a:t>KT trưng dẫn</a:t>
            </a:r>
          </a:p>
        </p:txBody>
      </p:sp>
      <p:sp>
        <p:nvSpPr>
          <p:cNvPr id="183314" name="Text Box 18"/>
          <p:cNvSpPr txBox="1">
            <a:spLocks noChangeArrowheads="1"/>
          </p:cNvSpPr>
          <p:nvPr/>
        </p:nvSpPr>
        <p:spPr bwMode="auto">
          <a:xfrm>
            <a:off x="2209800" y="2514600"/>
            <a:ext cx="22860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spcBef>
                <a:spcPct val="50000"/>
              </a:spcBef>
              <a:defRPr/>
            </a:pPr>
            <a:r>
              <a:rPr lang="en-US" b="1">
                <a:solidFill>
                  <a:schemeClr val="bg1"/>
                </a:solidFill>
                <a:latin typeface="Arial" pitchFamily="34" charset="0"/>
                <a:ea typeface="ＭＳ Ｐゴシック" pitchFamily="34" charset="-128"/>
                <a:cs typeface="+mn-cs"/>
              </a:rPr>
              <a:t>Xuất 2:1-10</a:t>
            </a:r>
          </a:p>
        </p:txBody>
      </p:sp>
      <p:sp>
        <p:nvSpPr>
          <p:cNvPr id="183315" name="Text Box 19"/>
          <p:cNvSpPr txBox="1">
            <a:spLocks noChangeArrowheads="1"/>
          </p:cNvSpPr>
          <p:nvPr/>
        </p:nvSpPr>
        <p:spPr bwMode="auto">
          <a:xfrm>
            <a:off x="2362200" y="3979863"/>
            <a:ext cx="21336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spcBef>
                <a:spcPct val="50000"/>
              </a:spcBef>
              <a:defRPr/>
            </a:pPr>
            <a:r>
              <a:rPr lang="en-US" b="1">
                <a:solidFill>
                  <a:schemeClr val="bg1"/>
                </a:solidFill>
                <a:latin typeface="Arial" pitchFamily="34" charset="0"/>
                <a:ea typeface="ＭＳ Ｐゴシック" pitchFamily="34" charset="-128"/>
                <a:cs typeface="+mn-cs"/>
              </a:rPr>
              <a:t>Xuất 2:11-25</a:t>
            </a:r>
          </a:p>
        </p:txBody>
      </p:sp>
      <p:sp>
        <p:nvSpPr>
          <p:cNvPr id="183316" name="Text Box 20"/>
          <p:cNvSpPr txBox="1">
            <a:spLocks noChangeArrowheads="1"/>
          </p:cNvSpPr>
          <p:nvPr/>
        </p:nvSpPr>
        <p:spPr bwMode="auto">
          <a:xfrm>
            <a:off x="2209800" y="5037138"/>
            <a:ext cx="2286000" cy="8223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spcBef>
                <a:spcPct val="50000"/>
              </a:spcBef>
              <a:defRPr/>
            </a:pPr>
            <a:r>
              <a:rPr lang="en-US" b="1">
                <a:solidFill>
                  <a:schemeClr val="bg1"/>
                </a:solidFill>
                <a:latin typeface="Arial" pitchFamily="34" charset="0"/>
                <a:ea typeface="ＭＳ Ｐゴシック" pitchFamily="34" charset="-128"/>
                <a:cs typeface="+mn-cs"/>
              </a:rPr>
              <a:t>Xuất 3:1-     Phục 34:8</a:t>
            </a:r>
          </a:p>
        </p:txBody>
      </p:sp>
      <p:sp>
        <p:nvSpPr>
          <p:cNvPr id="183317" name="Text Box 21"/>
          <p:cNvSpPr txBox="1">
            <a:spLocks noChangeArrowheads="1"/>
          </p:cNvSpPr>
          <p:nvPr/>
        </p:nvSpPr>
        <p:spPr bwMode="auto">
          <a:xfrm>
            <a:off x="152400" y="1828800"/>
            <a:ext cx="18288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spcBef>
                <a:spcPct val="50000"/>
              </a:spcBef>
              <a:defRPr/>
            </a:pPr>
            <a:r>
              <a:rPr lang="en-US" b="1">
                <a:solidFill>
                  <a:schemeClr val="bg1"/>
                </a:solidFill>
                <a:latin typeface="Arial" pitchFamily="34" charset="0"/>
                <a:ea typeface="ＭＳ Ｐゴシック" pitchFamily="34" charset="-128"/>
                <a:cs typeface="+mn-cs"/>
              </a:rPr>
              <a:t>Giai đoạn</a:t>
            </a:r>
          </a:p>
        </p:txBody>
      </p:sp>
      <p:sp>
        <p:nvSpPr>
          <p:cNvPr id="183318" name="Text Box 22"/>
          <p:cNvSpPr txBox="1">
            <a:spLocks noChangeArrowheads="1"/>
          </p:cNvSpPr>
          <p:nvPr/>
        </p:nvSpPr>
        <p:spPr bwMode="auto">
          <a:xfrm>
            <a:off x="152400" y="2514600"/>
            <a:ext cx="2057400" cy="8223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chemeClr val="bg1"/>
                </a:solidFill>
                <a:latin typeface="Arial" charset="0"/>
              </a:rPr>
              <a:t>40 năm làm hoàng tử</a:t>
            </a:r>
          </a:p>
        </p:txBody>
      </p:sp>
      <p:sp>
        <p:nvSpPr>
          <p:cNvPr id="183319" name="Text Box 23"/>
          <p:cNvSpPr txBox="1">
            <a:spLocks noChangeArrowheads="1"/>
          </p:cNvSpPr>
          <p:nvPr/>
        </p:nvSpPr>
        <p:spPr bwMode="auto">
          <a:xfrm>
            <a:off x="190500" y="3733800"/>
            <a:ext cx="1981200" cy="8223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spcBef>
                <a:spcPct val="50000"/>
              </a:spcBef>
              <a:defRPr/>
            </a:pPr>
            <a:r>
              <a:rPr lang="en-US" b="1">
                <a:solidFill>
                  <a:schemeClr val="bg1"/>
                </a:solidFill>
                <a:latin typeface="Arial" pitchFamily="34" charset="0"/>
                <a:ea typeface="ＭＳ Ｐゴシック" pitchFamily="34" charset="-128"/>
                <a:cs typeface="+mn-cs"/>
              </a:rPr>
              <a:t>40 năm chăn chiên</a:t>
            </a:r>
          </a:p>
        </p:txBody>
      </p:sp>
      <p:sp>
        <p:nvSpPr>
          <p:cNvPr id="183320" name="Text Box 24"/>
          <p:cNvSpPr txBox="1">
            <a:spLocks noChangeArrowheads="1"/>
          </p:cNvSpPr>
          <p:nvPr/>
        </p:nvSpPr>
        <p:spPr bwMode="auto">
          <a:xfrm>
            <a:off x="266700" y="5037138"/>
            <a:ext cx="1828800" cy="11874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chemeClr val="bg1"/>
                </a:solidFill>
                <a:latin typeface="Arial" charset="0"/>
              </a:rPr>
              <a:t>40 năm làm lãnh đạo</a:t>
            </a:r>
          </a:p>
        </p:txBody>
      </p:sp>
      <p:sp>
        <p:nvSpPr>
          <p:cNvPr id="183321" name="Line 25"/>
          <p:cNvSpPr>
            <a:spLocks noChangeShapeType="1"/>
          </p:cNvSpPr>
          <p:nvPr/>
        </p:nvSpPr>
        <p:spPr bwMode="auto">
          <a:xfrm>
            <a:off x="4572000" y="1828800"/>
            <a:ext cx="0" cy="4648200"/>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83322" name="Line 26"/>
          <p:cNvSpPr>
            <a:spLocks noChangeShapeType="1"/>
          </p:cNvSpPr>
          <p:nvPr/>
        </p:nvSpPr>
        <p:spPr bwMode="auto">
          <a:xfrm>
            <a:off x="2133600" y="1828800"/>
            <a:ext cx="0" cy="4648200"/>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83323" name="Text Box 27"/>
          <p:cNvSpPr txBox="1">
            <a:spLocks noChangeArrowheads="1"/>
          </p:cNvSpPr>
          <p:nvPr/>
        </p:nvSpPr>
        <p:spPr bwMode="auto">
          <a:xfrm>
            <a:off x="8305800" y="150813"/>
            <a:ext cx="752475" cy="457200"/>
          </a:xfrm>
          <a:prstGeom prst="rect">
            <a:avLst/>
          </a:prstGeom>
          <a:noFill/>
          <a:ln w="12700" cap="sq">
            <a:noFill/>
            <a:miter lim="800000"/>
            <a:headEnd type="none" w="sm" len="sm"/>
            <a:tailEnd type="none" w="sm" len="sm"/>
          </a:ln>
          <a:effectLst>
            <a:outerShdw dist="35921" dir="2700000" algn="ctr" rotWithShape="0">
              <a:srgbClr val="808080">
                <a:alpha val="74997"/>
              </a:srgbClr>
            </a:outerShdw>
          </a:effectLst>
        </p:spPr>
        <p:txBody>
          <a:bodyPr>
            <a:spAutoFit/>
          </a:bodyPr>
          <a:lstStyle/>
          <a:p>
            <a:pPr>
              <a:defRPr/>
            </a:pPr>
            <a:r>
              <a:rPr lang="en-US" b="1">
                <a:solidFill>
                  <a:schemeClr val="tx2"/>
                </a:solidFill>
                <a:latin typeface="Arial" pitchFamily="34" charset="0"/>
                <a:ea typeface="ＭＳ Ｐゴシック" pitchFamily="34" charset="-128"/>
                <a:cs typeface="+mn-cs"/>
              </a:rPr>
              <a:t>100</a:t>
            </a:r>
          </a:p>
        </p:txBody>
      </p:sp>
      <p:sp>
        <p:nvSpPr>
          <p:cNvPr id="183324" name="Rectangle 28"/>
          <p:cNvSpPr>
            <a:spLocks noGrp="1" noChangeArrowheads="1"/>
          </p:cNvSpPr>
          <p:nvPr>
            <p:ph type="title" idx="4294967295"/>
          </p:nvPr>
        </p:nvSpPr>
        <p:spPr>
          <a:xfrm>
            <a:off x="685800" y="304800"/>
            <a:ext cx="7772400" cy="1006475"/>
          </a:xfrm>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spAutoFit/>
          </a:bodyPr>
          <a:lstStyle/>
          <a:p>
            <a:pPr algn="ctr" eaLnBrk="1" hangingPunct="1">
              <a:spcBef>
                <a:spcPct val="50000"/>
              </a:spcBef>
              <a:defRPr/>
            </a:pPr>
            <a:r>
              <a:rPr kumimoji="0" lang="en-US" sz="6000" b="1" i="0">
                <a:solidFill>
                  <a:schemeClr val="bg1"/>
                </a:solidFill>
                <a:effectLst/>
                <a:latin typeface="Arial" pitchFamily="34" charset="0"/>
                <a:ea typeface="ＭＳ Ｐゴシック" pitchFamily="34" charset="-128"/>
              </a:rPr>
              <a:t>Cuộc đời Môi-se</a:t>
            </a:r>
            <a:endParaRPr kumimoji="0" lang="en-US" sz="4000" b="1" i="0">
              <a:solidFill>
                <a:schemeClr val="bg1"/>
              </a:solidFill>
              <a:effectLst/>
              <a:latin typeface="Arial" pitchFamily="34" charset="0"/>
              <a:ea typeface="ＭＳ Ｐゴシック"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3318"/>
                                        </p:tgtEl>
                                        <p:attrNameLst>
                                          <p:attrName>style.visibility</p:attrName>
                                        </p:attrNameLst>
                                      </p:cBhvr>
                                      <p:to>
                                        <p:strVal val="visible"/>
                                      </p:to>
                                    </p:set>
                                    <p:animEffect transition="in" filter="dissolve">
                                      <p:cBhvr>
                                        <p:cTn id="7" dur="500"/>
                                        <p:tgtEl>
                                          <p:spTgt spid="183318"/>
                                        </p:tgtEl>
                                      </p:cBhvr>
                                    </p:animEffect>
                                  </p:childTnLst>
                                </p:cTn>
                              </p:par>
                            </p:childTnLst>
                          </p:cTn>
                        </p:par>
                        <p:par>
                          <p:cTn id="8" fill="hold" nodeType="afterGroup">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183314"/>
                                        </p:tgtEl>
                                        <p:attrNameLst>
                                          <p:attrName>style.visibility</p:attrName>
                                        </p:attrNameLst>
                                      </p:cBhvr>
                                      <p:to>
                                        <p:strVal val="visible"/>
                                      </p:to>
                                    </p:set>
                                    <p:animEffect transition="in" filter="dissolve">
                                      <p:cBhvr>
                                        <p:cTn id="11" dur="500"/>
                                        <p:tgtEl>
                                          <p:spTgt spid="183314"/>
                                        </p:tgtEl>
                                      </p:cBhvr>
                                    </p:animEffect>
                                  </p:childTnLst>
                                </p:cTn>
                              </p:par>
                            </p:childTnLst>
                          </p:cTn>
                        </p:par>
                        <p:par>
                          <p:cTn id="12" fill="hold" nodeType="afterGroup">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183310"/>
                                        </p:tgtEl>
                                        <p:attrNameLst>
                                          <p:attrName>style.visibility</p:attrName>
                                        </p:attrNameLst>
                                      </p:cBhvr>
                                      <p:to>
                                        <p:strVal val="visible"/>
                                      </p:to>
                                    </p:set>
                                    <p:animEffect transition="in" filter="dissolve">
                                      <p:cBhvr>
                                        <p:cTn id="15" dur="500"/>
                                        <p:tgtEl>
                                          <p:spTgt spid="183310"/>
                                        </p:tgtEl>
                                      </p:cBhvr>
                                    </p:animEffect>
                                  </p:childTnLst>
                                </p:cTn>
                              </p:par>
                            </p:childTnLst>
                          </p:cTn>
                        </p:par>
                        <p:par>
                          <p:cTn id="16" fill="hold" nodeType="afterGroup">
                            <p:stCondLst>
                              <p:cond delay="3500"/>
                            </p:stCondLst>
                            <p:childTnLst>
                              <p:par>
                                <p:cTn id="17" presetID="9" presetClass="entr" presetSubtype="0" fill="hold" grpId="0" nodeType="afterEffect">
                                  <p:stCondLst>
                                    <p:cond delay="1000"/>
                                  </p:stCondLst>
                                  <p:childTnLst>
                                    <p:set>
                                      <p:cBhvr>
                                        <p:cTn id="18" dur="1" fill="hold">
                                          <p:stCondLst>
                                            <p:cond delay="0"/>
                                          </p:stCondLst>
                                        </p:cTn>
                                        <p:tgtEl>
                                          <p:spTgt spid="183306"/>
                                        </p:tgtEl>
                                        <p:attrNameLst>
                                          <p:attrName>style.visibility</p:attrName>
                                        </p:attrNameLst>
                                      </p:cBhvr>
                                      <p:to>
                                        <p:strVal val="visible"/>
                                      </p:to>
                                    </p:set>
                                    <p:animEffect transition="in" filter="dissolve">
                                      <p:cBhvr>
                                        <p:cTn id="19" dur="500"/>
                                        <p:tgtEl>
                                          <p:spTgt spid="18330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83319"/>
                                        </p:tgtEl>
                                        <p:attrNameLst>
                                          <p:attrName>style.visibility</p:attrName>
                                        </p:attrNameLst>
                                      </p:cBhvr>
                                      <p:to>
                                        <p:strVal val="visible"/>
                                      </p:to>
                                    </p:set>
                                    <p:animEffect transition="in" filter="dissolve">
                                      <p:cBhvr>
                                        <p:cTn id="24" dur="500"/>
                                        <p:tgtEl>
                                          <p:spTgt spid="183319"/>
                                        </p:tgtEl>
                                      </p:cBhvr>
                                    </p:animEffect>
                                  </p:childTnLst>
                                </p:cTn>
                              </p:par>
                            </p:childTnLst>
                          </p:cTn>
                        </p:par>
                        <p:par>
                          <p:cTn id="25" fill="hold" nodeType="afterGroup">
                            <p:stCondLst>
                              <p:cond delay="500"/>
                            </p:stCondLst>
                            <p:childTnLst>
                              <p:par>
                                <p:cTn id="26" presetID="9" presetClass="entr" presetSubtype="0" fill="hold" grpId="0" nodeType="afterEffect">
                                  <p:stCondLst>
                                    <p:cond delay="1000"/>
                                  </p:stCondLst>
                                  <p:childTnLst>
                                    <p:set>
                                      <p:cBhvr>
                                        <p:cTn id="27" dur="1" fill="hold">
                                          <p:stCondLst>
                                            <p:cond delay="0"/>
                                          </p:stCondLst>
                                        </p:cTn>
                                        <p:tgtEl>
                                          <p:spTgt spid="183315"/>
                                        </p:tgtEl>
                                        <p:attrNameLst>
                                          <p:attrName>style.visibility</p:attrName>
                                        </p:attrNameLst>
                                      </p:cBhvr>
                                      <p:to>
                                        <p:strVal val="visible"/>
                                      </p:to>
                                    </p:set>
                                    <p:animEffect transition="in" filter="dissolve">
                                      <p:cBhvr>
                                        <p:cTn id="28" dur="500"/>
                                        <p:tgtEl>
                                          <p:spTgt spid="183315"/>
                                        </p:tgtEl>
                                      </p:cBhvr>
                                    </p:animEffect>
                                  </p:childTnLst>
                                </p:cTn>
                              </p:par>
                            </p:childTnLst>
                          </p:cTn>
                        </p:par>
                        <p:par>
                          <p:cTn id="29" fill="hold" nodeType="afterGroup">
                            <p:stCondLst>
                              <p:cond delay="2000"/>
                            </p:stCondLst>
                            <p:childTnLst>
                              <p:par>
                                <p:cTn id="30" presetID="9" presetClass="entr" presetSubtype="0" fill="hold" grpId="0" nodeType="afterEffect">
                                  <p:stCondLst>
                                    <p:cond delay="1000"/>
                                  </p:stCondLst>
                                  <p:childTnLst>
                                    <p:set>
                                      <p:cBhvr>
                                        <p:cTn id="31" dur="1" fill="hold">
                                          <p:stCondLst>
                                            <p:cond delay="0"/>
                                          </p:stCondLst>
                                        </p:cTn>
                                        <p:tgtEl>
                                          <p:spTgt spid="183311"/>
                                        </p:tgtEl>
                                        <p:attrNameLst>
                                          <p:attrName>style.visibility</p:attrName>
                                        </p:attrNameLst>
                                      </p:cBhvr>
                                      <p:to>
                                        <p:strVal val="visible"/>
                                      </p:to>
                                    </p:set>
                                    <p:animEffect transition="in" filter="dissolve">
                                      <p:cBhvr>
                                        <p:cTn id="32" dur="500"/>
                                        <p:tgtEl>
                                          <p:spTgt spid="183311"/>
                                        </p:tgtEl>
                                      </p:cBhvr>
                                    </p:animEffect>
                                  </p:childTnLst>
                                </p:cTn>
                              </p:par>
                            </p:childTnLst>
                          </p:cTn>
                        </p:par>
                        <p:par>
                          <p:cTn id="33" fill="hold" nodeType="afterGroup">
                            <p:stCondLst>
                              <p:cond delay="3500"/>
                            </p:stCondLst>
                            <p:childTnLst>
                              <p:par>
                                <p:cTn id="34" presetID="9" presetClass="entr" presetSubtype="0" fill="hold" grpId="0" nodeType="afterEffect">
                                  <p:stCondLst>
                                    <p:cond delay="1000"/>
                                  </p:stCondLst>
                                  <p:childTnLst>
                                    <p:set>
                                      <p:cBhvr>
                                        <p:cTn id="35" dur="1" fill="hold">
                                          <p:stCondLst>
                                            <p:cond delay="0"/>
                                          </p:stCondLst>
                                        </p:cTn>
                                        <p:tgtEl>
                                          <p:spTgt spid="183307"/>
                                        </p:tgtEl>
                                        <p:attrNameLst>
                                          <p:attrName>style.visibility</p:attrName>
                                        </p:attrNameLst>
                                      </p:cBhvr>
                                      <p:to>
                                        <p:strVal val="visible"/>
                                      </p:to>
                                    </p:set>
                                    <p:animEffect transition="in" filter="dissolve">
                                      <p:cBhvr>
                                        <p:cTn id="36" dur="500"/>
                                        <p:tgtEl>
                                          <p:spTgt spid="18330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83320"/>
                                        </p:tgtEl>
                                        <p:attrNameLst>
                                          <p:attrName>style.visibility</p:attrName>
                                        </p:attrNameLst>
                                      </p:cBhvr>
                                      <p:to>
                                        <p:strVal val="visible"/>
                                      </p:to>
                                    </p:set>
                                    <p:animEffect transition="in" filter="dissolve">
                                      <p:cBhvr>
                                        <p:cTn id="41" dur="500"/>
                                        <p:tgtEl>
                                          <p:spTgt spid="183320"/>
                                        </p:tgtEl>
                                      </p:cBhvr>
                                    </p:animEffect>
                                  </p:childTnLst>
                                </p:cTn>
                              </p:par>
                            </p:childTnLst>
                          </p:cTn>
                        </p:par>
                        <p:par>
                          <p:cTn id="42" fill="hold" nodeType="afterGroup">
                            <p:stCondLst>
                              <p:cond delay="500"/>
                            </p:stCondLst>
                            <p:childTnLst>
                              <p:par>
                                <p:cTn id="43" presetID="9" presetClass="entr" presetSubtype="0" fill="hold" grpId="0" nodeType="afterEffect">
                                  <p:stCondLst>
                                    <p:cond delay="1000"/>
                                  </p:stCondLst>
                                  <p:childTnLst>
                                    <p:set>
                                      <p:cBhvr>
                                        <p:cTn id="44" dur="1" fill="hold">
                                          <p:stCondLst>
                                            <p:cond delay="0"/>
                                          </p:stCondLst>
                                        </p:cTn>
                                        <p:tgtEl>
                                          <p:spTgt spid="183316"/>
                                        </p:tgtEl>
                                        <p:attrNameLst>
                                          <p:attrName>style.visibility</p:attrName>
                                        </p:attrNameLst>
                                      </p:cBhvr>
                                      <p:to>
                                        <p:strVal val="visible"/>
                                      </p:to>
                                    </p:set>
                                    <p:animEffect transition="in" filter="dissolve">
                                      <p:cBhvr>
                                        <p:cTn id="45" dur="500"/>
                                        <p:tgtEl>
                                          <p:spTgt spid="183316"/>
                                        </p:tgtEl>
                                      </p:cBhvr>
                                    </p:animEffect>
                                  </p:childTnLst>
                                </p:cTn>
                              </p:par>
                            </p:childTnLst>
                          </p:cTn>
                        </p:par>
                        <p:par>
                          <p:cTn id="46" fill="hold" nodeType="afterGroup">
                            <p:stCondLst>
                              <p:cond delay="2000"/>
                            </p:stCondLst>
                            <p:childTnLst>
                              <p:par>
                                <p:cTn id="47" presetID="9" presetClass="entr" presetSubtype="0" fill="hold" grpId="0" nodeType="afterEffect">
                                  <p:stCondLst>
                                    <p:cond delay="1000"/>
                                  </p:stCondLst>
                                  <p:childTnLst>
                                    <p:set>
                                      <p:cBhvr>
                                        <p:cTn id="48" dur="1" fill="hold">
                                          <p:stCondLst>
                                            <p:cond delay="0"/>
                                          </p:stCondLst>
                                        </p:cTn>
                                        <p:tgtEl>
                                          <p:spTgt spid="183312"/>
                                        </p:tgtEl>
                                        <p:attrNameLst>
                                          <p:attrName>style.visibility</p:attrName>
                                        </p:attrNameLst>
                                      </p:cBhvr>
                                      <p:to>
                                        <p:strVal val="visible"/>
                                      </p:to>
                                    </p:set>
                                    <p:animEffect transition="in" filter="dissolve">
                                      <p:cBhvr>
                                        <p:cTn id="49" dur="500"/>
                                        <p:tgtEl>
                                          <p:spTgt spid="183312"/>
                                        </p:tgtEl>
                                      </p:cBhvr>
                                    </p:animEffect>
                                  </p:childTnLst>
                                </p:cTn>
                              </p:par>
                            </p:childTnLst>
                          </p:cTn>
                        </p:par>
                        <p:par>
                          <p:cTn id="50" fill="hold" nodeType="afterGroup">
                            <p:stCondLst>
                              <p:cond delay="3500"/>
                            </p:stCondLst>
                            <p:childTnLst>
                              <p:par>
                                <p:cTn id="51" presetID="9" presetClass="entr" presetSubtype="0" fill="hold" grpId="0" nodeType="afterEffect">
                                  <p:stCondLst>
                                    <p:cond delay="1000"/>
                                  </p:stCondLst>
                                  <p:childTnLst>
                                    <p:set>
                                      <p:cBhvr>
                                        <p:cTn id="52" dur="1" fill="hold">
                                          <p:stCondLst>
                                            <p:cond delay="0"/>
                                          </p:stCondLst>
                                        </p:cTn>
                                        <p:tgtEl>
                                          <p:spTgt spid="183308"/>
                                        </p:tgtEl>
                                        <p:attrNameLst>
                                          <p:attrName>style.visibility</p:attrName>
                                        </p:attrNameLst>
                                      </p:cBhvr>
                                      <p:to>
                                        <p:strVal val="visible"/>
                                      </p:to>
                                    </p:set>
                                    <p:animEffect transition="in" filter="dissolve">
                                      <p:cBhvr>
                                        <p:cTn id="53" dur="500"/>
                                        <p:tgtEl>
                                          <p:spTgt spid="183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6" grpId="0" autoUpdateAnimBg="0"/>
      <p:bldP spid="183307" grpId="0" autoUpdateAnimBg="0"/>
      <p:bldP spid="183308" grpId="0" autoUpdateAnimBg="0"/>
      <p:bldP spid="183310" grpId="0" autoUpdateAnimBg="0"/>
      <p:bldP spid="183311" grpId="0" autoUpdateAnimBg="0"/>
      <p:bldP spid="183312" grpId="0" autoUpdateAnimBg="0"/>
      <p:bldP spid="183314" grpId="0" autoUpdateAnimBg="0"/>
      <p:bldP spid="183315" grpId="0" autoUpdateAnimBg="0"/>
      <p:bldP spid="183316" grpId="0" autoUpdateAnimBg="0"/>
      <p:bldP spid="183318" grpId="0" autoUpdateAnimBg="0"/>
      <p:bldP spid="183319" grpId="0" autoUpdateAnimBg="0"/>
      <p:bldP spid="183320"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126" descr="Green marble"/>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000099"/>
              </a:solidFill>
            </a:endParaRPr>
          </a:p>
        </p:txBody>
      </p:sp>
      <p:sp>
        <p:nvSpPr>
          <p:cNvPr id="6146" name="Rectangle 2"/>
          <p:cNvSpPr>
            <a:spLocks noGrp="1" noChangeArrowheads="1"/>
          </p:cNvSpPr>
          <p:nvPr>
            <p:ph type="title" idx="4294967295"/>
          </p:nvPr>
        </p:nvSpPr>
        <p:spPr>
          <a:xfrm>
            <a:off x="2971800" y="76200"/>
            <a:ext cx="3276600" cy="533400"/>
          </a:xfrm>
          <a:effectLst>
            <a:outerShdw blurRad="63500" dist="107763"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defRPr/>
            </a:pPr>
            <a:r>
              <a:rPr lang="en-US" b="1">
                <a:effectLst/>
                <a:latin typeface="Arial Black" charset="0"/>
                <a:ea typeface="ＭＳ Ｐゴシック" charset="0"/>
                <a:cs typeface="ＭＳ Ｐゴシック" charset="0"/>
              </a:rPr>
              <a:t>Dàn ý</a:t>
            </a:r>
          </a:p>
        </p:txBody>
      </p:sp>
      <p:grpSp>
        <p:nvGrpSpPr>
          <p:cNvPr id="203779" name="Group 125"/>
          <p:cNvGrpSpPr>
            <a:grpSpLocks/>
          </p:cNvGrpSpPr>
          <p:nvPr/>
        </p:nvGrpSpPr>
        <p:grpSpPr bwMode="auto">
          <a:xfrm>
            <a:off x="0" y="762000"/>
            <a:ext cx="8915400" cy="6096000"/>
            <a:chOff x="144" y="480"/>
            <a:chExt cx="5184" cy="3744"/>
          </a:xfrm>
        </p:grpSpPr>
        <p:grpSp>
          <p:nvGrpSpPr>
            <p:cNvPr id="203783" name="Group 52"/>
            <p:cNvGrpSpPr>
              <a:grpSpLocks/>
            </p:cNvGrpSpPr>
            <p:nvPr/>
          </p:nvGrpSpPr>
          <p:grpSpPr bwMode="auto">
            <a:xfrm>
              <a:off x="144" y="480"/>
              <a:ext cx="5184" cy="351"/>
              <a:chOff x="0" y="0"/>
              <a:chExt cx="4768" cy="537"/>
            </a:xfrm>
          </p:grpSpPr>
          <p:sp>
            <p:nvSpPr>
              <p:cNvPr id="203889" name="Rectangle 4"/>
              <p:cNvSpPr>
                <a:spLocks noChangeArrowheads="1"/>
              </p:cNvSpPr>
              <p:nvPr/>
            </p:nvSpPr>
            <p:spPr bwMode="auto">
              <a:xfrm>
                <a:off x="32" y="0"/>
                <a:ext cx="4704" cy="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chemeClr val="bg1"/>
                    </a:solidFill>
                    <a:latin typeface="Arial Narrow" charset="0"/>
                    <a:ea typeface="宋体" charset="0"/>
                    <a:cs typeface="宋体" charset="0"/>
                  </a:rPr>
                  <a:t>Bắt đầu sự hình thành một quốc gia</a:t>
                </a:r>
                <a:endParaRPr lang="en-US" altLang="zh-CN">
                  <a:solidFill>
                    <a:schemeClr val="bg1"/>
                  </a:solidFill>
                  <a:latin typeface="Arial Narrow" charset="0"/>
                  <a:ea typeface="宋体" charset="0"/>
                  <a:cs typeface="宋体" charset="0"/>
                </a:endParaRPr>
              </a:p>
            </p:txBody>
          </p:sp>
          <p:sp>
            <p:nvSpPr>
              <p:cNvPr id="203890" name="Rectangle 51"/>
              <p:cNvSpPr>
                <a:spLocks noChangeArrowheads="1"/>
              </p:cNvSpPr>
              <p:nvPr/>
            </p:nvSpPr>
            <p:spPr bwMode="auto">
              <a:xfrm>
                <a:off x="0" y="0"/>
                <a:ext cx="4768" cy="537"/>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03784" name="Group 54"/>
            <p:cNvGrpSpPr>
              <a:grpSpLocks/>
            </p:cNvGrpSpPr>
            <p:nvPr/>
          </p:nvGrpSpPr>
          <p:grpSpPr bwMode="auto">
            <a:xfrm>
              <a:off x="144" y="831"/>
              <a:ext cx="2717" cy="275"/>
              <a:chOff x="0" y="537"/>
              <a:chExt cx="2388" cy="422"/>
            </a:xfrm>
          </p:grpSpPr>
          <p:sp>
            <p:nvSpPr>
              <p:cNvPr id="203887" name="Rectangle 5"/>
              <p:cNvSpPr>
                <a:spLocks noChangeArrowheads="1"/>
              </p:cNvSpPr>
              <p:nvPr/>
            </p:nvSpPr>
            <p:spPr bwMode="auto">
              <a:xfrm>
                <a:off x="32" y="537"/>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chemeClr val="bg1"/>
                    </a:solidFill>
                    <a:latin typeface="Arial Narrow" charset="0"/>
                    <a:ea typeface="宋体" charset="0"/>
                    <a:cs typeface="宋体" charset="0"/>
                  </a:rPr>
                  <a:t>Chươhg 1—18</a:t>
                </a:r>
                <a:endParaRPr lang="en-US" altLang="zh-CN">
                  <a:solidFill>
                    <a:schemeClr val="bg1"/>
                  </a:solidFill>
                  <a:latin typeface="Arial Narrow" charset="0"/>
                  <a:ea typeface="宋体" charset="0"/>
                  <a:cs typeface="宋体" charset="0"/>
                </a:endParaRPr>
              </a:p>
            </p:txBody>
          </p:sp>
          <p:sp>
            <p:nvSpPr>
              <p:cNvPr id="203888" name="Rectangle 53"/>
              <p:cNvSpPr>
                <a:spLocks noChangeArrowheads="1"/>
              </p:cNvSpPr>
              <p:nvPr/>
            </p:nvSpPr>
            <p:spPr bwMode="auto">
              <a:xfrm>
                <a:off x="0" y="537"/>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03785" name="Group 56"/>
            <p:cNvGrpSpPr>
              <a:grpSpLocks/>
            </p:cNvGrpSpPr>
            <p:nvPr/>
          </p:nvGrpSpPr>
          <p:grpSpPr bwMode="auto">
            <a:xfrm>
              <a:off x="2861" y="831"/>
              <a:ext cx="2461" cy="275"/>
              <a:chOff x="2388" y="537"/>
              <a:chExt cx="2164" cy="422"/>
            </a:xfrm>
          </p:grpSpPr>
          <p:sp>
            <p:nvSpPr>
              <p:cNvPr id="203885" name="Rectangle 6"/>
              <p:cNvSpPr>
                <a:spLocks noChangeArrowheads="1"/>
              </p:cNvSpPr>
              <p:nvPr/>
            </p:nvSpPr>
            <p:spPr bwMode="auto">
              <a:xfrm>
                <a:off x="2420" y="537"/>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chemeClr val="bg1"/>
                    </a:solidFill>
                    <a:latin typeface="Arial Narrow" charset="0"/>
                    <a:ea typeface="宋体" charset="0"/>
                    <a:cs typeface="宋体" charset="0"/>
                  </a:rPr>
                  <a:t>Chương 19—40</a:t>
                </a:r>
                <a:endParaRPr lang="en-US" altLang="zh-CN">
                  <a:solidFill>
                    <a:schemeClr val="bg1"/>
                  </a:solidFill>
                  <a:latin typeface="Arial Narrow" charset="0"/>
                  <a:ea typeface="宋体" charset="0"/>
                  <a:cs typeface="宋体" charset="0"/>
                </a:endParaRPr>
              </a:p>
            </p:txBody>
          </p:sp>
          <p:sp>
            <p:nvSpPr>
              <p:cNvPr id="203886" name="Rectangle 55"/>
              <p:cNvSpPr>
                <a:spLocks noChangeArrowheads="1"/>
              </p:cNvSpPr>
              <p:nvPr/>
            </p:nvSpPr>
            <p:spPr bwMode="auto">
              <a:xfrm>
                <a:off x="2388" y="537"/>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03786" name="Group 58"/>
            <p:cNvGrpSpPr>
              <a:grpSpLocks/>
            </p:cNvGrpSpPr>
            <p:nvPr/>
          </p:nvGrpSpPr>
          <p:grpSpPr bwMode="auto">
            <a:xfrm>
              <a:off x="144" y="1106"/>
              <a:ext cx="2717" cy="275"/>
              <a:chOff x="0" y="959"/>
              <a:chExt cx="2388" cy="422"/>
            </a:xfrm>
          </p:grpSpPr>
          <p:sp>
            <p:nvSpPr>
              <p:cNvPr id="203883" name="Rectangle 8"/>
              <p:cNvSpPr>
                <a:spLocks noChangeArrowheads="1"/>
              </p:cNvSpPr>
              <p:nvPr/>
            </p:nvSpPr>
            <p:spPr bwMode="auto">
              <a:xfrm>
                <a:off x="32" y="959"/>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Tiếp nhận tự do từ vòng nô lệ</a:t>
                </a:r>
              </a:p>
            </p:txBody>
          </p:sp>
          <p:sp>
            <p:nvSpPr>
              <p:cNvPr id="203884" name="Rectangle 57"/>
              <p:cNvSpPr>
                <a:spLocks noChangeArrowheads="1"/>
              </p:cNvSpPr>
              <p:nvPr/>
            </p:nvSpPr>
            <p:spPr bwMode="auto">
              <a:xfrm>
                <a:off x="0" y="959"/>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03787" name="Group 60"/>
            <p:cNvGrpSpPr>
              <a:grpSpLocks/>
            </p:cNvGrpSpPr>
            <p:nvPr/>
          </p:nvGrpSpPr>
          <p:grpSpPr bwMode="auto">
            <a:xfrm>
              <a:off x="2861" y="1106"/>
              <a:ext cx="2461" cy="275"/>
              <a:chOff x="2388" y="959"/>
              <a:chExt cx="2164" cy="422"/>
            </a:xfrm>
          </p:grpSpPr>
          <p:sp>
            <p:nvSpPr>
              <p:cNvPr id="203881" name="Rectangle 9"/>
              <p:cNvSpPr>
                <a:spLocks noChangeArrowheads="1"/>
              </p:cNvSpPr>
              <p:nvPr/>
            </p:nvSpPr>
            <p:spPr bwMode="auto">
              <a:xfrm>
                <a:off x="2420" y="959"/>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Tiếp nhận Luật pháp từ Đức Chúa Trời</a:t>
                </a:r>
                <a:endParaRPr lang="en-US" altLang="zh-CN" sz="1800">
                  <a:solidFill>
                    <a:schemeClr val="bg1"/>
                  </a:solidFill>
                  <a:latin typeface="Arial Narrow" charset="0"/>
                  <a:ea typeface="宋体" charset="0"/>
                  <a:cs typeface="宋体" charset="0"/>
                </a:endParaRPr>
              </a:p>
            </p:txBody>
          </p:sp>
          <p:sp>
            <p:nvSpPr>
              <p:cNvPr id="203882" name="Rectangle 59"/>
              <p:cNvSpPr>
                <a:spLocks noChangeArrowheads="1"/>
              </p:cNvSpPr>
              <p:nvPr/>
            </p:nvSpPr>
            <p:spPr bwMode="auto">
              <a:xfrm>
                <a:off x="2388" y="959"/>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03788" name="Group 62"/>
            <p:cNvGrpSpPr>
              <a:grpSpLocks/>
            </p:cNvGrpSpPr>
            <p:nvPr/>
          </p:nvGrpSpPr>
          <p:grpSpPr bwMode="auto">
            <a:xfrm>
              <a:off x="144" y="1381"/>
              <a:ext cx="2717" cy="276"/>
              <a:chOff x="0" y="1381"/>
              <a:chExt cx="2388" cy="422"/>
            </a:xfrm>
          </p:grpSpPr>
          <p:sp>
            <p:nvSpPr>
              <p:cNvPr id="203879" name="Rectangle 11"/>
              <p:cNvSpPr>
                <a:spLocks noChangeArrowheads="1"/>
              </p:cNvSpPr>
              <p:nvPr/>
            </p:nvSpPr>
            <p:spPr bwMode="auto">
              <a:xfrm>
                <a:off x="32" y="1381"/>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Đem Y-sơ-ra-ên ra khỏi Ai Cập</a:t>
                </a:r>
                <a:endParaRPr lang="en-US" altLang="zh-CN" sz="1800">
                  <a:solidFill>
                    <a:schemeClr val="bg1"/>
                  </a:solidFill>
                  <a:latin typeface="Arial Narrow" charset="0"/>
                  <a:ea typeface="宋体" charset="0"/>
                  <a:cs typeface="宋体" charset="0"/>
                </a:endParaRPr>
              </a:p>
            </p:txBody>
          </p:sp>
          <p:sp>
            <p:nvSpPr>
              <p:cNvPr id="203880" name="Rectangle 61"/>
              <p:cNvSpPr>
                <a:spLocks noChangeArrowheads="1"/>
              </p:cNvSpPr>
              <p:nvPr/>
            </p:nvSpPr>
            <p:spPr bwMode="auto">
              <a:xfrm>
                <a:off x="0" y="1381"/>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03789" name="Group 64"/>
            <p:cNvGrpSpPr>
              <a:grpSpLocks/>
            </p:cNvGrpSpPr>
            <p:nvPr/>
          </p:nvGrpSpPr>
          <p:grpSpPr bwMode="auto">
            <a:xfrm>
              <a:off x="2861" y="1381"/>
              <a:ext cx="2461" cy="276"/>
              <a:chOff x="2388" y="1381"/>
              <a:chExt cx="2164" cy="422"/>
            </a:xfrm>
          </p:grpSpPr>
          <p:sp>
            <p:nvSpPr>
              <p:cNvPr id="203877" name="Rectangle 12"/>
              <p:cNvSpPr>
                <a:spLocks noChangeArrowheads="1"/>
              </p:cNvSpPr>
              <p:nvPr/>
            </p:nvSpPr>
            <p:spPr bwMode="auto">
              <a:xfrm>
                <a:off x="2420" y="1381"/>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Đem Ai Cập ra khỏi Y-sơ-ra-ên</a:t>
                </a:r>
                <a:endParaRPr lang="en-US" altLang="zh-CN" sz="1800">
                  <a:solidFill>
                    <a:schemeClr val="bg1"/>
                  </a:solidFill>
                  <a:latin typeface="Arial Narrow" charset="0"/>
                  <a:ea typeface="宋体" charset="0"/>
                  <a:cs typeface="宋体" charset="0"/>
                </a:endParaRPr>
              </a:p>
            </p:txBody>
          </p:sp>
          <p:sp>
            <p:nvSpPr>
              <p:cNvPr id="203878" name="Rectangle 63"/>
              <p:cNvSpPr>
                <a:spLocks noChangeArrowheads="1"/>
              </p:cNvSpPr>
              <p:nvPr/>
            </p:nvSpPr>
            <p:spPr bwMode="auto">
              <a:xfrm>
                <a:off x="2388" y="1381"/>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03790" name="Group 66"/>
            <p:cNvGrpSpPr>
              <a:grpSpLocks/>
            </p:cNvGrpSpPr>
            <p:nvPr/>
          </p:nvGrpSpPr>
          <p:grpSpPr bwMode="auto">
            <a:xfrm>
              <a:off x="144" y="1657"/>
              <a:ext cx="2717" cy="275"/>
              <a:chOff x="0" y="1803"/>
              <a:chExt cx="2388" cy="422"/>
            </a:xfrm>
          </p:grpSpPr>
          <p:sp>
            <p:nvSpPr>
              <p:cNvPr id="203875" name="Rectangle 14"/>
              <p:cNvSpPr>
                <a:spLocks noChangeArrowheads="1"/>
              </p:cNvSpPr>
              <p:nvPr/>
            </p:nvSpPr>
            <p:spPr bwMode="auto">
              <a:xfrm>
                <a:off x="32" y="1803"/>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 Kể chuyện</a:t>
                </a:r>
                <a:endParaRPr lang="en-US" altLang="zh-CN" sz="2000">
                  <a:solidFill>
                    <a:schemeClr val="bg1"/>
                  </a:solidFill>
                  <a:latin typeface="Arial Narrow" charset="0"/>
                  <a:ea typeface="宋体" charset="0"/>
                  <a:cs typeface="宋体" charset="0"/>
                </a:endParaRPr>
              </a:p>
            </p:txBody>
          </p:sp>
          <p:sp>
            <p:nvSpPr>
              <p:cNvPr id="203876" name="Rectangle 65"/>
              <p:cNvSpPr>
                <a:spLocks noChangeArrowheads="1"/>
              </p:cNvSpPr>
              <p:nvPr/>
            </p:nvSpPr>
            <p:spPr bwMode="auto">
              <a:xfrm>
                <a:off x="0" y="1803"/>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03791" name="Group 68"/>
            <p:cNvGrpSpPr>
              <a:grpSpLocks/>
            </p:cNvGrpSpPr>
            <p:nvPr/>
          </p:nvGrpSpPr>
          <p:grpSpPr bwMode="auto">
            <a:xfrm>
              <a:off x="2861" y="1657"/>
              <a:ext cx="2461" cy="275"/>
              <a:chOff x="2388" y="1803"/>
              <a:chExt cx="2164" cy="422"/>
            </a:xfrm>
          </p:grpSpPr>
          <p:sp>
            <p:nvSpPr>
              <p:cNvPr id="203873" name="Rectangle 15"/>
              <p:cNvSpPr>
                <a:spLocks noChangeArrowheads="1"/>
              </p:cNvSpPr>
              <p:nvPr/>
            </p:nvSpPr>
            <p:spPr bwMode="auto">
              <a:xfrm>
                <a:off x="2420" y="1803"/>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Pháp chế</a:t>
                </a:r>
                <a:endParaRPr lang="en-US" altLang="zh-CN" sz="1800">
                  <a:solidFill>
                    <a:schemeClr val="bg1"/>
                  </a:solidFill>
                  <a:latin typeface="Arial Narrow" charset="0"/>
                  <a:ea typeface="宋体" charset="0"/>
                  <a:cs typeface="宋体" charset="0"/>
                </a:endParaRPr>
              </a:p>
            </p:txBody>
          </p:sp>
          <p:sp>
            <p:nvSpPr>
              <p:cNvPr id="203874" name="Rectangle 67"/>
              <p:cNvSpPr>
                <a:spLocks noChangeArrowheads="1"/>
              </p:cNvSpPr>
              <p:nvPr/>
            </p:nvSpPr>
            <p:spPr bwMode="auto">
              <a:xfrm>
                <a:off x="2388" y="1803"/>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03792" name="Group 70"/>
            <p:cNvGrpSpPr>
              <a:grpSpLocks/>
            </p:cNvGrpSpPr>
            <p:nvPr/>
          </p:nvGrpSpPr>
          <p:grpSpPr bwMode="auto">
            <a:xfrm>
              <a:off x="144" y="1932"/>
              <a:ext cx="2717" cy="276"/>
              <a:chOff x="0" y="2225"/>
              <a:chExt cx="2388" cy="422"/>
            </a:xfrm>
          </p:grpSpPr>
          <p:sp>
            <p:nvSpPr>
              <p:cNvPr id="203871" name="Rectangle 17"/>
              <p:cNvSpPr>
                <a:spLocks noChangeArrowheads="1"/>
              </p:cNvSpPr>
              <p:nvPr/>
            </p:nvSpPr>
            <p:spPr bwMode="auto">
              <a:xfrm>
                <a:off x="32" y="2225"/>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Dân tự do</a:t>
                </a:r>
                <a:endParaRPr lang="en-US" altLang="zh-CN" sz="1800">
                  <a:solidFill>
                    <a:schemeClr val="bg1"/>
                  </a:solidFill>
                  <a:latin typeface="Arial Narrow" charset="0"/>
                  <a:ea typeface="宋体" charset="0"/>
                  <a:cs typeface="宋体" charset="0"/>
                </a:endParaRPr>
              </a:p>
            </p:txBody>
          </p:sp>
          <p:sp>
            <p:nvSpPr>
              <p:cNvPr id="203872" name="Rectangle 69"/>
              <p:cNvSpPr>
                <a:spLocks noChangeArrowheads="1"/>
              </p:cNvSpPr>
              <p:nvPr/>
            </p:nvSpPr>
            <p:spPr bwMode="auto">
              <a:xfrm>
                <a:off x="0" y="2225"/>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03793" name="Group 72"/>
            <p:cNvGrpSpPr>
              <a:grpSpLocks/>
            </p:cNvGrpSpPr>
            <p:nvPr/>
          </p:nvGrpSpPr>
          <p:grpSpPr bwMode="auto">
            <a:xfrm>
              <a:off x="2861" y="1932"/>
              <a:ext cx="2461" cy="276"/>
              <a:chOff x="2388" y="2225"/>
              <a:chExt cx="2164" cy="422"/>
            </a:xfrm>
          </p:grpSpPr>
          <p:sp>
            <p:nvSpPr>
              <p:cNvPr id="203869" name="Rectangle 18"/>
              <p:cNvSpPr>
                <a:spLocks noChangeArrowheads="1"/>
              </p:cNvSpPr>
              <p:nvPr/>
            </p:nvSpPr>
            <p:spPr bwMode="auto">
              <a:xfrm>
                <a:off x="2420" y="2225"/>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Chính quyền</a:t>
                </a:r>
                <a:endParaRPr lang="en-US" altLang="zh-CN" sz="1800">
                  <a:solidFill>
                    <a:schemeClr val="bg1"/>
                  </a:solidFill>
                  <a:latin typeface="Arial Narrow" charset="0"/>
                  <a:ea typeface="宋体" charset="0"/>
                  <a:cs typeface="宋体" charset="0"/>
                </a:endParaRPr>
              </a:p>
            </p:txBody>
          </p:sp>
          <p:sp>
            <p:nvSpPr>
              <p:cNvPr id="203870" name="Rectangle 71"/>
              <p:cNvSpPr>
                <a:spLocks noChangeArrowheads="1"/>
              </p:cNvSpPr>
              <p:nvPr/>
            </p:nvSpPr>
            <p:spPr bwMode="auto">
              <a:xfrm>
                <a:off x="2388" y="2225"/>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03794" name="Group 74"/>
            <p:cNvGrpSpPr>
              <a:grpSpLocks/>
            </p:cNvGrpSpPr>
            <p:nvPr/>
          </p:nvGrpSpPr>
          <p:grpSpPr bwMode="auto">
            <a:xfrm>
              <a:off x="144" y="2208"/>
              <a:ext cx="1206" cy="275"/>
              <a:chOff x="0" y="2647"/>
              <a:chExt cx="1060" cy="422"/>
            </a:xfrm>
          </p:grpSpPr>
          <p:sp>
            <p:nvSpPr>
              <p:cNvPr id="203867" name="Rectangle 20"/>
              <p:cNvSpPr>
                <a:spLocks noChangeArrowheads="1"/>
              </p:cNvSpPr>
              <p:nvPr/>
            </p:nvSpPr>
            <p:spPr bwMode="auto">
              <a:xfrm>
                <a:off x="32" y="2647"/>
                <a:ext cx="996"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Khuất phục</a:t>
                </a:r>
                <a:endParaRPr lang="en-US" altLang="zh-CN" sz="2000">
                  <a:solidFill>
                    <a:schemeClr val="bg1"/>
                  </a:solidFill>
                  <a:latin typeface="Arial Narrow" charset="0"/>
                  <a:ea typeface="宋体" charset="0"/>
                  <a:cs typeface="宋体" charset="0"/>
                </a:endParaRPr>
              </a:p>
            </p:txBody>
          </p:sp>
          <p:sp>
            <p:nvSpPr>
              <p:cNvPr id="203868" name="Rectangle 73"/>
              <p:cNvSpPr>
                <a:spLocks noChangeArrowheads="1"/>
              </p:cNvSpPr>
              <p:nvPr/>
            </p:nvSpPr>
            <p:spPr bwMode="auto">
              <a:xfrm>
                <a:off x="0" y="2647"/>
                <a:ext cx="1060"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03795" name="Group 76"/>
            <p:cNvGrpSpPr>
              <a:grpSpLocks/>
            </p:cNvGrpSpPr>
            <p:nvPr/>
          </p:nvGrpSpPr>
          <p:grpSpPr bwMode="auto">
            <a:xfrm>
              <a:off x="1350" y="2208"/>
              <a:ext cx="1511" cy="275"/>
              <a:chOff x="1060" y="2647"/>
              <a:chExt cx="1328" cy="422"/>
            </a:xfrm>
          </p:grpSpPr>
          <p:sp>
            <p:nvSpPr>
              <p:cNvPr id="203865" name="Rectangle 21"/>
              <p:cNvSpPr>
                <a:spLocks noChangeArrowheads="1"/>
              </p:cNvSpPr>
              <p:nvPr/>
            </p:nvSpPr>
            <p:spPr bwMode="auto">
              <a:xfrm>
                <a:off x="1092" y="2647"/>
                <a:ext cx="126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Giải cứu</a:t>
                </a:r>
                <a:endParaRPr lang="en-US" altLang="zh-CN" sz="2000">
                  <a:solidFill>
                    <a:schemeClr val="bg1"/>
                  </a:solidFill>
                  <a:latin typeface="Arial Narrow" charset="0"/>
                  <a:ea typeface="宋体" charset="0"/>
                  <a:cs typeface="宋体" charset="0"/>
                </a:endParaRPr>
              </a:p>
            </p:txBody>
          </p:sp>
          <p:sp>
            <p:nvSpPr>
              <p:cNvPr id="203866" name="Rectangle 75"/>
              <p:cNvSpPr>
                <a:spLocks noChangeArrowheads="1"/>
              </p:cNvSpPr>
              <p:nvPr/>
            </p:nvSpPr>
            <p:spPr bwMode="auto">
              <a:xfrm>
                <a:off x="1060" y="2647"/>
                <a:ext cx="132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03796" name="Group 78"/>
            <p:cNvGrpSpPr>
              <a:grpSpLocks/>
            </p:cNvGrpSpPr>
            <p:nvPr/>
          </p:nvGrpSpPr>
          <p:grpSpPr bwMode="auto">
            <a:xfrm>
              <a:off x="2861" y="2208"/>
              <a:ext cx="2461" cy="275"/>
              <a:chOff x="2388" y="2647"/>
              <a:chExt cx="2164" cy="422"/>
            </a:xfrm>
          </p:grpSpPr>
          <p:sp>
            <p:nvSpPr>
              <p:cNvPr id="203863" name="Rectangle 22"/>
              <p:cNvSpPr>
                <a:spLocks noChangeArrowheads="1"/>
              </p:cNvSpPr>
              <p:nvPr/>
            </p:nvSpPr>
            <p:spPr bwMode="auto">
              <a:xfrm>
                <a:off x="2420" y="2647"/>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Chỉ thị</a:t>
                </a:r>
                <a:endParaRPr lang="en-US" altLang="zh-CN" sz="2000">
                  <a:solidFill>
                    <a:schemeClr val="bg1"/>
                  </a:solidFill>
                  <a:latin typeface="Arial Narrow" charset="0"/>
                  <a:ea typeface="宋体" charset="0"/>
                  <a:cs typeface="宋体" charset="0"/>
                </a:endParaRPr>
              </a:p>
            </p:txBody>
          </p:sp>
          <p:sp>
            <p:nvSpPr>
              <p:cNvPr id="203864" name="Rectangle 77"/>
              <p:cNvSpPr>
                <a:spLocks noChangeArrowheads="1"/>
              </p:cNvSpPr>
              <p:nvPr/>
            </p:nvSpPr>
            <p:spPr bwMode="auto">
              <a:xfrm>
                <a:off x="2388" y="2647"/>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03797" name="Group 80"/>
            <p:cNvGrpSpPr>
              <a:grpSpLocks/>
            </p:cNvGrpSpPr>
            <p:nvPr/>
          </p:nvGrpSpPr>
          <p:grpSpPr bwMode="auto">
            <a:xfrm>
              <a:off x="144" y="2483"/>
              <a:ext cx="1206" cy="276"/>
              <a:chOff x="0" y="3069"/>
              <a:chExt cx="1060" cy="422"/>
            </a:xfrm>
          </p:grpSpPr>
          <p:sp>
            <p:nvSpPr>
              <p:cNvPr id="203861" name="Rectangle 24"/>
              <p:cNvSpPr>
                <a:spLocks noChangeArrowheads="1"/>
              </p:cNvSpPr>
              <p:nvPr/>
            </p:nvSpPr>
            <p:spPr bwMode="auto">
              <a:xfrm>
                <a:off x="32" y="3069"/>
                <a:ext cx="996"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Ai-cập</a:t>
                </a:r>
                <a:endParaRPr lang="en-US" altLang="zh-CN" sz="2000">
                  <a:solidFill>
                    <a:schemeClr val="bg1"/>
                  </a:solidFill>
                  <a:latin typeface="Arial Narrow" charset="0"/>
                  <a:ea typeface="宋体" charset="0"/>
                  <a:cs typeface="宋体" charset="0"/>
                </a:endParaRPr>
              </a:p>
            </p:txBody>
          </p:sp>
          <p:sp>
            <p:nvSpPr>
              <p:cNvPr id="203862" name="Rectangle 79"/>
              <p:cNvSpPr>
                <a:spLocks noChangeArrowheads="1"/>
              </p:cNvSpPr>
              <p:nvPr/>
            </p:nvSpPr>
            <p:spPr bwMode="auto">
              <a:xfrm>
                <a:off x="0" y="3069"/>
                <a:ext cx="1060"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03798" name="Group 82"/>
            <p:cNvGrpSpPr>
              <a:grpSpLocks/>
            </p:cNvGrpSpPr>
            <p:nvPr/>
          </p:nvGrpSpPr>
          <p:grpSpPr bwMode="auto">
            <a:xfrm>
              <a:off x="1350" y="2483"/>
              <a:ext cx="1511" cy="276"/>
              <a:chOff x="1060" y="3069"/>
              <a:chExt cx="1328" cy="422"/>
            </a:xfrm>
          </p:grpSpPr>
          <p:sp>
            <p:nvSpPr>
              <p:cNvPr id="203859" name="Rectangle 25"/>
              <p:cNvSpPr>
                <a:spLocks noChangeArrowheads="1"/>
              </p:cNvSpPr>
              <p:nvPr/>
            </p:nvSpPr>
            <p:spPr bwMode="auto">
              <a:xfrm>
                <a:off x="1092" y="3069"/>
                <a:ext cx="126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Đồng vắng</a:t>
                </a:r>
                <a:endParaRPr lang="en-US" altLang="zh-CN" sz="2000">
                  <a:solidFill>
                    <a:schemeClr val="bg1"/>
                  </a:solidFill>
                  <a:latin typeface="Arial Narrow" charset="0"/>
                  <a:ea typeface="宋体" charset="0"/>
                  <a:cs typeface="宋体" charset="0"/>
                </a:endParaRPr>
              </a:p>
            </p:txBody>
          </p:sp>
          <p:sp>
            <p:nvSpPr>
              <p:cNvPr id="203860" name="Rectangle 81"/>
              <p:cNvSpPr>
                <a:spLocks noChangeArrowheads="1"/>
              </p:cNvSpPr>
              <p:nvPr/>
            </p:nvSpPr>
            <p:spPr bwMode="auto">
              <a:xfrm>
                <a:off x="1060" y="3069"/>
                <a:ext cx="132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03799" name="Group 84"/>
            <p:cNvGrpSpPr>
              <a:grpSpLocks/>
            </p:cNvGrpSpPr>
            <p:nvPr/>
          </p:nvGrpSpPr>
          <p:grpSpPr bwMode="auto">
            <a:xfrm>
              <a:off x="2861" y="2483"/>
              <a:ext cx="2461" cy="276"/>
              <a:chOff x="2388" y="3069"/>
              <a:chExt cx="2164" cy="422"/>
            </a:xfrm>
          </p:grpSpPr>
          <p:sp>
            <p:nvSpPr>
              <p:cNvPr id="203857" name="Rectangle 26"/>
              <p:cNvSpPr>
                <a:spLocks noChangeArrowheads="1"/>
              </p:cNvSpPr>
              <p:nvPr/>
            </p:nvSpPr>
            <p:spPr bwMode="auto">
              <a:xfrm>
                <a:off x="2420" y="3069"/>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Si-nai</a:t>
                </a:r>
                <a:endParaRPr lang="en-US" altLang="zh-CN" sz="2000">
                  <a:solidFill>
                    <a:schemeClr val="bg1"/>
                  </a:solidFill>
                  <a:latin typeface="Arial Narrow" charset="0"/>
                  <a:ea typeface="宋体" charset="0"/>
                  <a:cs typeface="宋体" charset="0"/>
                </a:endParaRPr>
              </a:p>
            </p:txBody>
          </p:sp>
          <p:sp>
            <p:nvSpPr>
              <p:cNvPr id="203858" name="Rectangle 83"/>
              <p:cNvSpPr>
                <a:spLocks noChangeArrowheads="1"/>
              </p:cNvSpPr>
              <p:nvPr/>
            </p:nvSpPr>
            <p:spPr bwMode="auto">
              <a:xfrm>
                <a:off x="2388" y="3069"/>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03800" name="Group 86"/>
            <p:cNvGrpSpPr>
              <a:grpSpLocks/>
            </p:cNvGrpSpPr>
            <p:nvPr/>
          </p:nvGrpSpPr>
          <p:grpSpPr bwMode="auto">
            <a:xfrm>
              <a:off x="144" y="2759"/>
              <a:ext cx="1206" cy="275"/>
              <a:chOff x="0" y="3491"/>
              <a:chExt cx="1060" cy="422"/>
            </a:xfrm>
          </p:grpSpPr>
          <p:sp>
            <p:nvSpPr>
              <p:cNvPr id="203855" name="Rectangle 28"/>
              <p:cNvSpPr>
                <a:spLocks noChangeArrowheads="1"/>
              </p:cNvSpPr>
              <p:nvPr/>
            </p:nvSpPr>
            <p:spPr bwMode="auto">
              <a:xfrm>
                <a:off x="32" y="3491"/>
                <a:ext cx="996"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400 năm</a:t>
                </a:r>
                <a:endParaRPr lang="en-US" altLang="zh-CN" sz="2000">
                  <a:solidFill>
                    <a:schemeClr val="bg1"/>
                  </a:solidFill>
                  <a:latin typeface="Arial Narrow" charset="0"/>
                  <a:ea typeface="宋体" charset="0"/>
                  <a:cs typeface="宋体" charset="0"/>
                </a:endParaRPr>
              </a:p>
            </p:txBody>
          </p:sp>
          <p:sp>
            <p:nvSpPr>
              <p:cNvPr id="203856" name="Rectangle 85"/>
              <p:cNvSpPr>
                <a:spLocks noChangeArrowheads="1"/>
              </p:cNvSpPr>
              <p:nvPr/>
            </p:nvSpPr>
            <p:spPr bwMode="auto">
              <a:xfrm>
                <a:off x="0" y="3491"/>
                <a:ext cx="1060"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03801" name="Group 88"/>
            <p:cNvGrpSpPr>
              <a:grpSpLocks/>
            </p:cNvGrpSpPr>
            <p:nvPr/>
          </p:nvGrpSpPr>
          <p:grpSpPr bwMode="auto">
            <a:xfrm>
              <a:off x="1350" y="2759"/>
              <a:ext cx="1511" cy="275"/>
              <a:chOff x="1060" y="3491"/>
              <a:chExt cx="1328" cy="422"/>
            </a:xfrm>
          </p:grpSpPr>
          <p:sp>
            <p:nvSpPr>
              <p:cNvPr id="203853" name="Rectangle 29"/>
              <p:cNvSpPr>
                <a:spLocks noChangeArrowheads="1"/>
              </p:cNvSpPr>
              <p:nvPr/>
            </p:nvSpPr>
            <p:spPr bwMode="auto">
              <a:xfrm>
                <a:off x="1092" y="3491"/>
                <a:ext cx="126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2 tháng</a:t>
                </a:r>
                <a:endParaRPr lang="en-US" altLang="zh-CN" sz="2000">
                  <a:solidFill>
                    <a:schemeClr val="bg1"/>
                  </a:solidFill>
                  <a:latin typeface="Arial Narrow" charset="0"/>
                  <a:ea typeface="宋体" charset="0"/>
                  <a:cs typeface="宋体" charset="0"/>
                </a:endParaRPr>
              </a:p>
            </p:txBody>
          </p:sp>
          <p:sp>
            <p:nvSpPr>
              <p:cNvPr id="203854" name="Rectangle 87"/>
              <p:cNvSpPr>
                <a:spLocks noChangeArrowheads="1"/>
              </p:cNvSpPr>
              <p:nvPr/>
            </p:nvSpPr>
            <p:spPr bwMode="auto">
              <a:xfrm>
                <a:off x="1060" y="3491"/>
                <a:ext cx="132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03802" name="Group 90"/>
            <p:cNvGrpSpPr>
              <a:grpSpLocks/>
            </p:cNvGrpSpPr>
            <p:nvPr/>
          </p:nvGrpSpPr>
          <p:grpSpPr bwMode="auto">
            <a:xfrm>
              <a:off x="2861" y="2759"/>
              <a:ext cx="2461" cy="275"/>
              <a:chOff x="2388" y="3491"/>
              <a:chExt cx="2164" cy="422"/>
            </a:xfrm>
          </p:grpSpPr>
          <p:sp>
            <p:nvSpPr>
              <p:cNvPr id="203851" name="Rectangle 30"/>
              <p:cNvSpPr>
                <a:spLocks noChangeArrowheads="1"/>
              </p:cNvSpPr>
              <p:nvPr/>
            </p:nvSpPr>
            <p:spPr bwMode="auto">
              <a:xfrm>
                <a:off x="2420" y="3491"/>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10 tháng</a:t>
                </a:r>
                <a:endParaRPr lang="en-US" altLang="zh-CN" sz="2000">
                  <a:solidFill>
                    <a:schemeClr val="bg1"/>
                  </a:solidFill>
                  <a:latin typeface="Arial Narrow" charset="0"/>
                  <a:ea typeface="宋体" charset="0"/>
                  <a:cs typeface="宋体" charset="0"/>
                </a:endParaRPr>
              </a:p>
            </p:txBody>
          </p:sp>
          <p:sp>
            <p:nvSpPr>
              <p:cNvPr id="203852" name="Rectangle 89"/>
              <p:cNvSpPr>
                <a:spLocks noChangeArrowheads="1"/>
              </p:cNvSpPr>
              <p:nvPr/>
            </p:nvSpPr>
            <p:spPr bwMode="auto">
              <a:xfrm>
                <a:off x="2388" y="3491"/>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03803" name="Group 92"/>
            <p:cNvGrpSpPr>
              <a:grpSpLocks/>
            </p:cNvGrpSpPr>
            <p:nvPr/>
          </p:nvGrpSpPr>
          <p:grpSpPr bwMode="auto">
            <a:xfrm>
              <a:off x="144" y="3034"/>
              <a:ext cx="1206" cy="413"/>
              <a:chOff x="0" y="3913"/>
              <a:chExt cx="1060" cy="633"/>
            </a:xfrm>
          </p:grpSpPr>
          <p:sp>
            <p:nvSpPr>
              <p:cNvPr id="203849" name="Rectangle 32"/>
              <p:cNvSpPr>
                <a:spLocks noChangeArrowheads="1"/>
              </p:cNvSpPr>
              <p:nvPr/>
            </p:nvSpPr>
            <p:spPr bwMode="auto">
              <a:xfrm>
                <a:off x="32" y="3913"/>
                <a:ext cx="9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Khổ sai &amp; đối đầu</a:t>
                </a:r>
                <a:endParaRPr lang="en-US" altLang="zh-CN" sz="1600">
                  <a:solidFill>
                    <a:schemeClr val="bg1"/>
                  </a:solidFill>
                  <a:latin typeface="Arial Narrow" charset="0"/>
                  <a:ea typeface="宋体" charset="0"/>
                  <a:cs typeface="宋体" charset="0"/>
                </a:endParaRPr>
              </a:p>
              <a:p>
                <a:pPr algn="ctr"/>
                <a:r>
                  <a:rPr lang="en-US" altLang="zh-CN" sz="1800" b="1">
                    <a:solidFill>
                      <a:schemeClr val="bg1"/>
                    </a:solidFill>
                    <a:latin typeface="Arial Narrow" charset="0"/>
                    <a:ea typeface="宋体" charset="0"/>
                    <a:cs typeface="宋体" charset="0"/>
                  </a:rPr>
                  <a:t>(1—11)</a:t>
                </a:r>
                <a:endParaRPr lang="en-US" altLang="zh-CN" sz="1800">
                  <a:solidFill>
                    <a:schemeClr val="bg1"/>
                  </a:solidFill>
                  <a:latin typeface="Arial Narrow" charset="0"/>
                  <a:ea typeface="宋体" charset="0"/>
                  <a:cs typeface="宋体" charset="0"/>
                </a:endParaRPr>
              </a:p>
            </p:txBody>
          </p:sp>
          <p:sp>
            <p:nvSpPr>
              <p:cNvPr id="203850" name="Rectangle 91"/>
              <p:cNvSpPr>
                <a:spLocks noChangeArrowheads="1"/>
              </p:cNvSpPr>
              <p:nvPr/>
            </p:nvSpPr>
            <p:spPr bwMode="auto">
              <a:xfrm>
                <a:off x="0" y="3913"/>
                <a:ext cx="1060"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03804" name="Group 94"/>
            <p:cNvGrpSpPr>
              <a:grpSpLocks/>
            </p:cNvGrpSpPr>
            <p:nvPr/>
          </p:nvGrpSpPr>
          <p:grpSpPr bwMode="auto">
            <a:xfrm>
              <a:off x="1350" y="3034"/>
              <a:ext cx="1511" cy="413"/>
              <a:chOff x="1060" y="3913"/>
              <a:chExt cx="1328" cy="633"/>
            </a:xfrm>
          </p:grpSpPr>
          <p:sp>
            <p:nvSpPr>
              <p:cNvPr id="203847" name="Rectangle 33"/>
              <p:cNvSpPr>
                <a:spLocks noChangeArrowheads="1"/>
              </p:cNvSpPr>
              <p:nvPr/>
            </p:nvSpPr>
            <p:spPr bwMode="auto">
              <a:xfrm>
                <a:off x="1092" y="3913"/>
                <a:ext cx="126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Cứu chuộc &amp; bảo vệ</a:t>
                </a:r>
                <a:endParaRPr lang="en-US" altLang="zh-CN" sz="1600">
                  <a:solidFill>
                    <a:schemeClr val="bg1"/>
                  </a:solidFill>
                  <a:latin typeface="Arial Narrow" charset="0"/>
                  <a:ea typeface="宋体" charset="0"/>
                  <a:cs typeface="宋体" charset="0"/>
                </a:endParaRPr>
              </a:p>
              <a:p>
                <a:pPr algn="ctr"/>
                <a:r>
                  <a:rPr lang="en-US" altLang="zh-CN" sz="1800" b="1">
                    <a:solidFill>
                      <a:schemeClr val="bg1"/>
                    </a:solidFill>
                    <a:latin typeface="Arial Narrow" charset="0"/>
                    <a:ea typeface="宋体" charset="0"/>
                    <a:cs typeface="宋体" charset="0"/>
                  </a:rPr>
                  <a:t>(12—18)</a:t>
                </a:r>
                <a:endParaRPr lang="en-US" altLang="zh-CN" sz="1800">
                  <a:solidFill>
                    <a:schemeClr val="bg1"/>
                  </a:solidFill>
                  <a:latin typeface="Arial Narrow" charset="0"/>
                  <a:ea typeface="宋体" charset="0"/>
                  <a:cs typeface="宋体" charset="0"/>
                </a:endParaRPr>
              </a:p>
            </p:txBody>
          </p:sp>
          <p:sp>
            <p:nvSpPr>
              <p:cNvPr id="203848" name="Rectangle 93"/>
              <p:cNvSpPr>
                <a:spLocks noChangeArrowheads="1"/>
              </p:cNvSpPr>
              <p:nvPr/>
            </p:nvSpPr>
            <p:spPr bwMode="auto">
              <a:xfrm>
                <a:off x="1060" y="3913"/>
                <a:ext cx="1328"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03805" name="Group 96"/>
            <p:cNvGrpSpPr>
              <a:grpSpLocks/>
            </p:cNvGrpSpPr>
            <p:nvPr/>
          </p:nvGrpSpPr>
          <p:grpSpPr bwMode="auto">
            <a:xfrm>
              <a:off x="2861" y="3034"/>
              <a:ext cx="1128" cy="413"/>
              <a:chOff x="2388" y="3913"/>
              <a:chExt cx="992" cy="633"/>
            </a:xfrm>
          </p:grpSpPr>
          <p:sp>
            <p:nvSpPr>
              <p:cNvPr id="203845" name="Rectangle 34"/>
              <p:cNvSpPr>
                <a:spLocks noChangeArrowheads="1"/>
              </p:cNvSpPr>
              <p:nvPr/>
            </p:nvSpPr>
            <p:spPr bwMode="auto">
              <a:xfrm>
                <a:off x="2420" y="3913"/>
                <a:ext cx="92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Giao ước được tiết lộ</a:t>
                </a:r>
                <a:endParaRPr lang="en-US" altLang="zh-CN" sz="1600">
                  <a:solidFill>
                    <a:schemeClr val="bg1"/>
                  </a:solidFill>
                  <a:latin typeface="Arial Narrow" charset="0"/>
                  <a:ea typeface="宋体" charset="0"/>
                  <a:cs typeface="宋体" charset="0"/>
                </a:endParaRPr>
              </a:p>
              <a:p>
                <a:pPr algn="ctr"/>
                <a:r>
                  <a:rPr lang="en-US" altLang="zh-CN" sz="1800" b="1">
                    <a:solidFill>
                      <a:schemeClr val="bg1"/>
                    </a:solidFill>
                    <a:latin typeface="Arial Narrow" charset="0"/>
                    <a:ea typeface="宋体" charset="0"/>
                    <a:cs typeface="宋体" charset="0"/>
                  </a:rPr>
                  <a:t>(19—31)</a:t>
                </a:r>
                <a:endParaRPr lang="en-US" altLang="zh-CN" sz="1800">
                  <a:solidFill>
                    <a:schemeClr val="bg1"/>
                  </a:solidFill>
                  <a:latin typeface="Arial Narrow" charset="0"/>
                  <a:ea typeface="宋体" charset="0"/>
                  <a:cs typeface="宋体" charset="0"/>
                </a:endParaRPr>
              </a:p>
            </p:txBody>
          </p:sp>
          <p:sp>
            <p:nvSpPr>
              <p:cNvPr id="203846" name="Rectangle 95"/>
              <p:cNvSpPr>
                <a:spLocks noChangeArrowheads="1"/>
              </p:cNvSpPr>
              <p:nvPr/>
            </p:nvSpPr>
            <p:spPr bwMode="auto">
              <a:xfrm>
                <a:off x="2388" y="3913"/>
                <a:ext cx="992"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03806" name="Group 98"/>
            <p:cNvGrpSpPr>
              <a:grpSpLocks/>
            </p:cNvGrpSpPr>
            <p:nvPr/>
          </p:nvGrpSpPr>
          <p:grpSpPr bwMode="auto">
            <a:xfrm>
              <a:off x="3989" y="3034"/>
              <a:ext cx="1333" cy="413"/>
              <a:chOff x="3380" y="3913"/>
              <a:chExt cx="1172" cy="633"/>
            </a:xfrm>
          </p:grpSpPr>
          <p:sp>
            <p:nvSpPr>
              <p:cNvPr id="203843" name="Rectangle 35"/>
              <p:cNvSpPr>
                <a:spLocks noChangeArrowheads="1"/>
              </p:cNvSpPr>
              <p:nvPr/>
            </p:nvSpPr>
            <p:spPr bwMode="auto">
              <a:xfrm>
                <a:off x="3412" y="3913"/>
                <a:ext cx="11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Giao ước được phê chuẩn</a:t>
                </a:r>
                <a:endParaRPr lang="en-US" altLang="zh-CN" sz="1600">
                  <a:solidFill>
                    <a:schemeClr val="bg1"/>
                  </a:solidFill>
                  <a:latin typeface="Arial Narrow" charset="0"/>
                  <a:ea typeface="宋体" charset="0"/>
                  <a:cs typeface="宋体" charset="0"/>
                </a:endParaRPr>
              </a:p>
              <a:p>
                <a:pPr algn="ctr"/>
                <a:r>
                  <a:rPr lang="en-US" altLang="zh-CN" sz="1800" b="1">
                    <a:solidFill>
                      <a:schemeClr val="bg1"/>
                    </a:solidFill>
                    <a:latin typeface="Arial Narrow" charset="0"/>
                    <a:ea typeface="宋体" charset="0"/>
                    <a:cs typeface="宋体" charset="0"/>
                  </a:rPr>
                  <a:t>(32—40)</a:t>
                </a:r>
                <a:endParaRPr lang="en-US" altLang="zh-CN" sz="1800">
                  <a:solidFill>
                    <a:schemeClr val="bg1"/>
                  </a:solidFill>
                  <a:latin typeface="Arial Narrow" charset="0"/>
                  <a:ea typeface="宋体" charset="0"/>
                  <a:cs typeface="宋体" charset="0"/>
                </a:endParaRPr>
              </a:p>
            </p:txBody>
          </p:sp>
          <p:sp>
            <p:nvSpPr>
              <p:cNvPr id="203844" name="Rectangle 97"/>
              <p:cNvSpPr>
                <a:spLocks noChangeArrowheads="1"/>
              </p:cNvSpPr>
              <p:nvPr/>
            </p:nvSpPr>
            <p:spPr bwMode="auto">
              <a:xfrm>
                <a:off x="3380" y="3913"/>
                <a:ext cx="1172"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03807" name="Group 100"/>
            <p:cNvGrpSpPr>
              <a:grpSpLocks/>
            </p:cNvGrpSpPr>
            <p:nvPr/>
          </p:nvGrpSpPr>
          <p:grpSpPr bwMode="auto">
            <a:xfrm>
              <a:off x="144" y="3447"/>
              <a:ext cx="1206" cy="338"/>
              <a:chOff x="0" y="4546"/>
              <a:chExt cx="1060" cy="518"/>
            </a:xfrm>
          </p:grpSpPr>
          <p:sp>
            <p:nvSpPr>
              <p:cNvPr id="203841" name="Rectangle 37"/>
              <p:cNvSpPr>
                <a:spLocks noChangeArrowheads="1"/>
              </p:cNvSpPr>
              <p:nvPr/>
            </p:nvSpPr>
            <p:spPr bwMode="auto">
              <a:xfrm>
                <a:off x="32" y="4546"/>
                <a:ext cx="99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tx2"/>
                    </a:solidFill>
                    <a:latin typeface="Arial Narrow" charset="0"/>
                  </a:rPr>
                  <a:t>Môi-se là người lánh nạn trở về</a:t>
                </a:r>
                <a:r>
                  <a:rPr lang="en-US" altLang="zh-CN" sz="1800" b="1">
                    <a:solidFill>
                      <a:schemeClr val="tx2"/>
                    </a:solidFill>
                    <a:latin typeface="Arial" charset="0"/>
                  </a:rPr>
                  <a:t> </a:t>
                </a:r>
              </a:p>
            </p:txBody>
          </p:sp>
          <p:sp>
            <p:nvSpPr>
              <p:cNvPr id="203842" name="Rectangle 99"/>
              <p:cNvSpPr>
                <a:spLocks noChangeArrowheads="1"/>
              </p:cNvSpPr>
              <p:nvPr/>
            </p:nvSpPr>
            <p:spPr bwMode="auto">
              <a:xfrm>
                <a:off x="0" y="4546"/>
                <a:ext cx="1060"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03808" name="Group 102"/>
            <p:cNvGrpSpPr>
              <a:grpSpLocks/>
            </p:cNvGrpSpPr>
            <p:nvPr/>
          </p:nvGrpSpPr>
          <p:grpSpPr bwMode="auto">
            <a:xfrm>
              <a:off x="1350" y="3447"/>
              <a:ext cx="1511" cy="338"/>
              <a:chOff x="1060" y="4546"/>
              <a:chExt cx="1328" cy="518"/>
            </a:xfrm>
          </p:grpSpPr>
          <p:sp>
            <p:nvSpPr>
              <p:cNvPr id="203839" name="Rectangle 38"/>
              <p:cNvSpPr>
                <a:spLocks noChangeArrowheads="1"/>
              </p:cNvSpPr>
              <p:nvPr/>
            </p:nvSpPr>
            <p:spPr bwMode="auto">
              <a:xfrm>
                <a:off x="1092" y="4546"/>
                <a:ext cx="126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Môi-se là nhà lãnh đạo trong Sa-mạc</a:t>
                </a:r>
                <a:endParaRPr lang="en-US" altLang="zh-CN" sz="1600">
                  <a:solidFill>
                    <a:schemeClr val="bg1"/>
                  </a:solidFill>
                  <a:latin typeface="Arial Narrow" charset="0"/>
                  <a:ea typeface="宋体" charset="0"/>
                  <a:cs typeface="宋体" charset="0"/>
                </a:endParaRPr>
              </a:p>
            </p:txBody>
          </p:sp>
          <p:sp>
            <p:nvSpPr>
              <p:cNvPr id="203840" name="Rectangle 101"/>
              <p:cNvSpPr>
                <a:spLocks noChangeArrowheads="1"/>
              </p:cNvSpPr>
              <p:nvPr/>
            </p:nvSpPr>
            <p:spPr bwMode="auto">
              <a:xfrm>
                <a:off x="1060" y="4546"/>
                <a:ext cx="1328"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03809" name="Group 104"/>
            <p:cNvGrpSpPr>
              <a:grpSpLocks/>
            </p:cNvGrpSpPr>
            <p:nvPr/>
          </p:nvGrpSpPr>
          <p:grpSpPr bwMode="auto">
            <a:xfrm>
              <a:off x="2861" y="3447"/>
              <a:ext cx="1128" cy="338"/>
              <a:chOff x="2388" y="4546"/>
              <a:chExt cx="992" cy="518"/>
            </a:xfrm>
          </p:grpSpPr>
          <p:sp>
            <p:nvSpPr>
              <p:cNvPr id="203837" name="Rectangle 39"/>
              <p:cNvSpPr>
                <a:spLocks noChangeArrowheads="1"/>
              </p:cNvSpPr>
              <p:nvPr/>
            </p:nvSpPr>
            <p:spPr bwMode="auto">
              <a:xfrm>
                <a:off x="2420" y="4546"/>
                <a:ext cx="9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Môi-se là người trung gian</a:t>
                </a:r>
                <a:endParaRPr lang="en-US" altLang="zh-CN" sz="1600">
                  <a:solidFill>
                    <a:schemeClr val="bg1"/>
                  </a:solidFill>
                  <a:latin typeface="Arial Narrow" charset="0"/>
                  <a:ea typeface="宋体" charset="0"/>
                  <a:cs typeface="宋体" charset="0"/>
                </a:endParaRPr>
              </a:p>
            </p:txBody>
          </p:sp>
          <p:sp>
            <p:nvSpPr>
              <p:cNvPr id="203838" name="Rectangle 103"/>
              <p:cNvSpPr>
                <a:spLocks noChangeArrowheads="1"/>
              </p:cNvSpPr>
              <p:nvPr/>
            </p:nvSpPr>
            <p:spPr bwMode="auto">
              <a:xfrm>
                <a:off x="2388" y="4546"/>
                <a:ext cx="992"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03810" name="Group 106"/>
            <p:cNvGrpSpPr>
              <a:grpSpLocks/>
            </p:cNvGrpSpPr>
            <p:nvPr/>
          </p:nvGrpSpPr>
          <p:grpSpPr bwMode="auto">
            <a:xfrm>
              <a:off x="3989" y="3447"/>
              <a:ext cx="1333" cy="338"/>
              <a:chOff x="3380" y="4546"/>
              <a:chExt cx="1172" cy="518"/>
            </a:xfrm>
          </p:grpSpPr>
          <p:sp>
            <p:nvSpPr>
              <p:cNvPr id="203835" name="Rectangle 40"/>
              <p:cNvSpPr>
                <a:spLocks noChangeArrowheads="1"/>
              </p:cNvSpPr>
              <p:nvPr/>
            </p:nvSpPr>
            <p:spPr bwMode="auto">
              <a:xfrm>
                <a:off x="3412" y="4546"/>
                <a:ext cx="110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Môi-se là người ban luật pháp</a:t>
                </a:r>
                <a:endParaRPr lang="en-US" altLang="zh-CN" sz="1600">
                  <a:solidFill>
                    <a:schemeClr val="bg1"/>
                  </a:solidFill>
                  <a:latin typeface="Arial Narrow" charset="0"/>
                  <a:ea typeface="宋体" charset="0"/>
                  <a:cs typeface="宋体" charset="0"/>
                </a:endParaRPr>
              </a:p>
            </p:txBody>
          </p:sp>
          <p:sp>
            <p:nvSpPr>
              <p:cNvPr id="203836" name="Rectangle 105"/>
              <p:cNvSpPr>
                <a:spLocks noChangeArrowheads="1"/>
              </p:cNvSpPr>
              <p:nvPr/>
            </p:nvSpPr>
            <p:spPr bwMode="auto">
              <a:xfrm>
                <a:off x="3380" y="4546"/>
                <a:ext cx="1172"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03811" name="Group 108"/>
            <p:cNvGrpSpPr>
              <a:grpSpLocks/>
            </p:cNvGrpSpPr>
            <p:nvPr/>
          </p:nvGrpSpPr>
          <p:grpSpPr bwMode="auto">
            <a:xfrm>
              <a:off x="144" y="3785"/>
              <a:ext cx="582" cy="439"/>
              <a:chOff x="0" y="5064"/>
              <a:chExt cx="512" cy="672"/>
            </a:xfrm>
          </p:grpSpPr>
          <p:sp>
            <p:nvSpPr>
              <p:cNvPr id="203833" name="Rectangle 42"/>
              <p:cNvSpPr>
                <a:spLocks noChangeArrowheads="1"/>
              </p:cNvSpPr>
              <p:nvPr/>
            </p:nvSpPr>
            <p:spPr bwMode="auto">
              <a:xfrm>
                <a:off x="32" y="5064"/>
                <a:ext cx="448"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Chuẩn bị</a:t>
                </a:r>
              </a:p>
              <a:p>
                <a:pPr algn="ctr"/>
                <a:r>
                  <a:rPr lang="en-US" altLang="zh-CN" sz="1600">
                    <a:solidFill>
                      <a:schemeClr val="bg1"/>
                    </a:solidFill>
                    <a:latin typeface="Arial Narrow" charset="0"/>
                    <a:ea typeface="宋体" charset="0"/>
                    <a:cs typeface="宋体" charset="0"/>
                  </a:rPr>
                  <a:t>(1:1–7:13)</a:t>
                </a:r>
              </a:p>
            </p:txBody>
          </p:sp>
          <p:sp>
            <p:nvSpPr>
              <p:cNvPr id="203834" name="Rectangle 107"/>
              <p:cNvSpPr>
                <a:spLocks noChangeArrowheads="1"/>
              </p:cNvSpPr>
              <p:nvPr/>
            </p:nvSpPr>
            <p:spPr bwMode="auto">
              <a:xfrm>
                <a:off x="0" y="5064"/>
                <a:ext cx="512"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03812" name="Group 110"/>
            <p:cNvGrpSpPr>
              <a:grpSpLocks/>
            </p:cNvGrpSpPr>
            <p:nvPr/>
          </p:nvGrpSpPr>
          <p:grpSpPr bwMode="auto">
            <a:xfrm>
              <a:off x="726" y="3785"/>
              <a:ext cx="624" cy="439"/>
              <a:chOff x="512" y="5064"/>
              <a:chExt cx="548" cy="672"/>
            </a:xfrm>
          </p:grpSpPr>
          <p:sp>
            <p:nvSpPr>
              <p:cNvPr id="203831" name="Rectangle 43"/>
              <p:cNvSpPr>
                <a:spLocks noChangeArrowheads="1"/>
              </p:cNvSpPr>
              <p:nvPr/>
            </p:nvSpPr>
            <p:spPr bwMode="auto">
              <a:xfrm>
                <a:off x="544" y="5064"/>
                <a:ext cx="484"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Các tai vạ</a:t>
                </a:r>
              </a:p>
              <a:p>
                <a:pPr algn="ctr" eaLnBrk="1" hangingPunct="1"/>
                <a:r>
                  <a:rPr lang="en-US" altLang="zh-CN" sz="1600">
                    <a:solidFill>
                      <a:schemeClr val="bg1"/>
                    </a:solidFill>
                    <a:latin typeface="Arial Narrow" charset="0"/>
                    <a:ea typeface="宋体" charset="0"/>
                    <a:cs typeface="宋体" charset="0"/>
                  </a:rPr>
                  <a:t>(7:14–11:10)</a:t>
                </a:r>
              </a:p>
            </p:txBody>
          </p:sp>
          <p:sp>
            <p:nvSpPr>
              <p:cNvPr id="203832" name="Rectangle 109"/>
              <p:cNvSpPr>
                <a:spLocks noChangeArrowheads="1"/>
              </p:cNvSpPr>
              <p:nvPr/>
            </p:nvSpPr>
            <p:spPr bwMode="auto">
              <a:xfrm>
                <a:off x="512" y="5064"/>
                <a:ext cx="548"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03813" name="Group 112"/>
            <p:cNvGrpSpPr>
              <a:grpSpLocks/>
            </p:cNvGrpSpPr>
            <p:nvPr/>
          </p:nvGrpSpPr>
          <p:grpSpPr bwMode="auto">
            <a:xfrm>
              <a:off x="1350" y="3785"/>
              <a:ext cx="687" cy="439"/>
              <a:chOff x="1060" y="5064"/>
              <a:chExt cx="604" cy="672"/>
            </a:xfrm>
          </p:grpSpPr>
          <p:sp>
            <p:nvSpPr>
              <p:cNvPr id="203829" name="Rectangle 44"/>
              <p:cNvSpPr>
                <a:spLocks noChangeArrowheads="1"/>
              </p:cNvSpPr>
              <p:nvPr/>
            </p:nvSpPr>
            <p:spPr bwMode="auto">
              <a:xfrm>
                <a:off x="1092" y="5064"/>
                <a:ext cx="540"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Kỷ niệm</a:t>
                </a:r>
              </a:p>
              <a:p>
                <a:pPr algn="ctr"/>
                <a:r>
                  <a:rPr lang="en-US" altLang="zh-CN" sz="1600">
                    <a:solidFill>
                      <a:schemeClr val="bg1"/>
                    </a:solidFill>
                    <a:latin typeface="Arial Narrow" charset="0"/>
                    <a:ea typeface="宋体" charset="0"/>
                    <a:cs typeface="宋体" charset="0"/>
                  </a:rPr>
                  <a:t>(12:1–15:21)</a:t>
                </a:r>
              </a:p>
            </p:txBody>
          </p:sp>
          <p:sp>
            <p:nvSpPr>
              <p:cNvPr id="203830" name="Rectangle 111"/>
              <p:cNvSpPr>
                <a:spLocks noChangeArrowheads="1"/>
              </p:cNvSpPr>
              <p:nvPr/>
            </p:nvSpPr>
            <p:spPr bwMode="auto">
              <a:xfrm>
                <a:off x="1060" y="5064"/>
                <a:ext cx="604"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03814" name="Group 114"/>
            <p:cNvGrpSpPr>
              <a:grpSpLocks/>
            </p:cNvGrpSpPr>
            <p:nvPr/>
          </p:nvGrpSpPr>
          <p:grpSpPr bwMode="auto">
            <a:xfrm>
              <a:off x="2037" y="3785"/>
              <a:ext cx="824" cy="439"/>
              <a:chOff x="1664" y="5064"/>
              <a:chExt cx="724" cy="672"/>
            </a:xfrm>
          </p:grpSpPr>
          <p:sp>
            <p:nvSpPr>
              <p:cNvPr id="203827" name="Rectangle 45"/>
              <p:cNvSpPr>
                <a:spLocks noChangeArrowheads="1"/>
              </p:cNvSpPr>
              <p:nvPr/>
            </p:nvSpPr>
            <p:spPr bwMode="auto">
              <a:xfrm>
                <a:off x="1696" y="5064"/>
                <a:ext cx="660"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Cung ứng</a:t>
                </a:r>
              </a:p>
              <a:p>
                <a:pPr algn="ctr"/>
                <a:r>
                  <a:rPr lang="en-US" altLang="zh-CN" sz="1600">
                    <a:solidFill>
                      <a:schemeClr val="bg1"/>
                    </a:solidFill>
                    <a:latin typeface="Arial Narrow" charset="0"/>
                    <a:ea typeface="宋体" charset="0"/>
                    <a:cs typeface="宋体" charset="0"/>
                  </a:rPr>
                  <a:t>(15:22–18:27)</a:t>
                </a:r>
              </a:p>
            </p:txBody>
          </p:sp>
          <p:sp>
            <p:nvSpPr>
              <p:cNvPr id="203828" name="Rectangle 113"/>
              <p:cNvSpPr>
                <a:spLocks noChangeArrowheads="1"/>
              </p:cNvSpPr>
              <p:nvPr/>
            </p:nvSpPr>
            <p:spPr bwMode="auto">
              <a:xfrm>
                <a:off x="1664" y="5064"/>
                <a:ext cx="724"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03815" name="Group 116"/>
            <p:cNvGrpSpPr>
              <a:grpSpLocks/>
            </p:cNvGrpSpPr>
            <p:nvPr/>
          </p:nvGrpSpPr>
          <p:grpSpPr bwMode="auto">
            <a:xfrm>
              <a:off x="2861" y="3785"/>
              <a:ext cx="605" cy="439"/>
              <a:chOff x="2388" y="5064"/>
              <a:chExt cx="532" cy="672"/>
            </a:xfrm>
          </p:grpSpPr>
          <p:sp>
            <p:nvSpPr>
              <p:cNvPr id="203825" name="Rectangle 46"/>
              <p:cNvSpPr>
                <a:spLocks noChangeArrowheads="1"/>
              </p:cNvSpPr>
              <p:nvPr/>
            </p:nvSpPr>
            <p:spPr bwMode="auto">
              <a:xfrm>
                <a:off x="2420" y="5064"/>
                <a:ext cx="468"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Chuẩn bị</a:t>
                </a:r>
              </a:p>
              <a:p>
                <a:pPr algn="ctr"/>
                <a:r>
                  <a:rPr lang="en-US" altLang="zh-CN" sz="1600">
                    <a:solidFill>
                      <a:schemeClr val="bg1"/>
                    </a:solidFill>
                    <a:latin typeface="Arial Narrow" charset="0"/>
                    <a:ea typeface="宋体" charset="0"/>
                    <a:cs typeface="宋体" charset="0"/>
                  </a:rPr>
                  <a:t>(19)</a:t>
                </a:r>
              </a:p>
            </p:txBody>
          </p:sp>
          <p:sp>
            <p:nvSpPr>
              <p:cNvPr id="203826" name="Rectangle 115"/>
              <p:cNvSpPr>
                <a:spLocks noChangeArrowheads="1"/>
              </p:cNvSpPr>
              <p:nvPr/>
            </p:nvSpPr>
            <p:spPr bwMode="auto">
              <a:xfrm>
                <a:off x="2388" y="5064"/>
                <a:ext cx="532"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03816" name="Group 118"/>
            <p:cNvGrpSpPr>
              <a:grpSpLocks/>
            </p:cNvGrpSpPr>
            <p:nvPr/>
          </p:nvGrpSpPr>
          <p:grpSpPr bwMode="auto">
            <a:xfrm>
              <a:off x="3466" y="3785"/>
              <a:ext cx="523" cy="439"/>
              <a:chOff x="2920" y="5064"/>
              <a:chExt cx="460" cy="672"/>
            </a:xfrm>
          </p:grpSpPr>
          <p:sp>
            <p:nvSpPr>
              <p:cNvPr id="203823" name="Rectangle 47"/>
              <p:cNvSpPr>
                <a:spLocks noChangeArrowheads="1"/>
              </p:cNvSpPr>
              <p:nvPr/>
            </p:nvSpPr>
            <p:spPr bwMode="auto">
              <a:xfrm>
                <a:off x="2952" y="5064"/>
                <a:ext cx="396"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Giao ước 3 phần</a:t>
                </a:r>
              </a:p>
              <a:p>
                <a:pPr algn="ctr"/>
                <a:r>
                  <a:rPr lang="en-US" altLang="zh-CN" sz="1600">
                    <a:solidFill>
                      <a:schemeClr val="bg1"/>
                    </a:solidFill>
                    <a:latin typeface="Arial Narrow" charset="0"/>
                    <a:ea typeface="宋体" charset="0"/>
                    <a:cs typeface="宋体" charset="0"/>
                  </a:rPr>
                  <a:t>(20–31)</a:t>
                </a:r>
              </a:p>
            </p:txBody>
          </p:sp>
          <p:sp>
            <p:nvSpPr>
              <p:cNvPr id="203824" name="Rectangle 117"/>
              <p:cNvSpPr>
                <a:spLocks noChangeArrowheads="1"/>
              </p:cNvSpPr>
              <p:nvPr/>
            </p:nvSpPr>
            <p:spPr bwMode="auto">
              <a:xfrm>
                <a:off x="2920" y="5064"/>
                <a:ext cx="460"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03817" name="Group 120"/>
            <p:cNvGrpSpPr>
              <a:grpSpLocks/>
            </p:cNvGrpSpPr>
            <p:nvPr/>
          </p:nvGrpSpPr>
          <p:grpSpPr bwMode="auto">
            <a:xfrm>
              <a:off x="3989" y="3785"/>
              <a:ext cx="564" cy="439"/>
              <a:chOff x="3380" y="5064"/>
              <a:chExt cx="496" cy="672"/>
            </a:xfrm>
          </p:grpSpPr>
          <p:sp>
            <p:nvSpPr>
              <p:cNvPr id="203821" name="Rectangle 48"/>
              <p:cNvSpPr>
                <a:spLocks noChangeArrowheads="1"/>
              </p:cNvSpPr>
              <p:nvPr/>
            </p:nvSpPr>
            <p:spPr bwMode="auto">
              <a:xfrm>
                <a:off x="3412" y="5064"/>
                <a:ext cx="432"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Phá vỡ &amp; phục hồi</a:t>
                </a:r>
              </a:p>
              <a:p>
                <a:pPr algn="ctr"/>
                <a:r>
                  <a:rPr lang="en-US" altLang="zh-CN" sz="1600">
                    <a:solidFill>
                      <a:schemeClr val="bg1"/>
                    </a:solidFill>
                    <a:latin typeface="Arial Narrow" charset="0"/>
                    <a:ea typeface="宋体" charset="0"/>
                    <a:cs typeface="宋体" charset="0"/>
                  </a:rPr>
                  <a:t>(32–34)</a:t>
                </a:r>
              </a:p>
            </p:txBody>
          </p:sp>
          <p:sp>
            <p:nvSpPr>
              <p:cNvPr id="203822" name="Rectangle 119"/>
              <p:cNvSpPr>
                <a:spLocks noChangeArrowheads="1"/>
              </p:cNvSpPr>
              <p:nvPr/>
            </p:nvSpPr>
            <p:spPr bwMode="auto">
              <a:xfrm>
                <a:off x="3380" y="5064"/>
                <a:ext cx="496"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03818" name="Group 122"/>
            <p:cNvGrpSpPr>
              <a:grpSpLocks/>
            </p:cNvGrpSpPr>
            <p:nvPr/>
          </p:nvGrpSpPr>
          <p:grpSpPr bwMode="auto">
            <a:xfrm>
              <a:off x="4553" y="3785"/>
              <a:ext cx="769" cy="439"/>
              <a:chOff x="3876" y="5064"/>
              <a:chExt cx="676" cy="672"/>
            </a:xfrm>
          </p:grpSpPr>
          <p:sp>
            <p:nvSpPr>
              <p:cNvPr id="203819" name="Rectangle 49"/>
              <p:cNvSpPr>
                <a:spLocks noChangeArrowheads="1"/>
              </p:cNvSpPr>
              <p:nvPr/>
            </p:nvSpPr>
            <p:spPr bwMode="auto">
              <a:xfrm>
                <a:off x="3908" y="5064"/>
                <a:ext cx="612"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Đền tạm - xây dựng</a:t>
                </a:r>
              </a:p>
              <a:p>
                <a:pPr algn="ctr"/>
                <a:r>
                  <a:rPr lang="en-US" altLang="zh-CN" sz="1600">
                    <a:solidFill>
                      <a:schemeClr val="bg1"/>
                    </a:solidFill>
                    <a:latin typeface="Arial Narrow" charset="0"/>
                    <a:ea typeface="宋体" charset="0"/>
                    <a:cs typeface="宋体" charset="0"/>
                  </a:rPr>
                  <a:t>(35–40)</a:t>
                </a:r>
              </a:p>
            </p:txBody>
          </p:sp>
          <p:sp>
            <p:nvSpPr>
              <p:cNvPr id="203820" name="Rectangle 121"/>
              <p:cNvSpPr>
                <a:spLocks noChangeArrowheads="1"/>
              </p:cNvSpPr>
              <p:nvPr/>
            </p:nvSpPr>
            <p:spPr bwMode="auto">
              <a:xfrm>
                <a:off x="3876" y="5064"/>
                <a:ext cx="676"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pic>
        <p:nvPicPr>
          <p:cNvPr id="203780" name="Picture 129" descr="j02160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905000" cy="127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3781" name="Text Box 124"/>
          <p:cNvSpPr txBox="1">
            <a:spLocks noChangeArrowheads="1"/>
          </p:cNvSpPr>
          <p:nvPr/>
        </p:nvSpPr>
        <p:spPr bwMode="auto">
          <a:xfrm>
            <a:off x="8534400" y="150813"/>
            <a:ext cx="523875"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chemeClr val="tx2"/>
                </a:solidFill>
                <a:latin typeface="Arial" charset="0"/>
              </a:rPr>
              <a:t>98</a:t>
            </a:r>
          </a:p>
        </p:txBody>
      </p:sp>
      <p:sp>
        <p:nvSpPr>
          <p:cNvPr id="6271" name="Oval 127"/>
          <p:cNvSpPr>
            <a:spLocks noChangeArrowheads="1"/>
          </p:cNvSpPr>
          <p:nvPr/>
        </p:nvSpPr>
        <p:spPr bwMode="auto">
          <a:xfrm>
            <a:off x="1042988" y="6092825"/>
            <a:ext cx="936625" cy="863600"/>
          </a:xfrm>
          <a:prstGeom prst="ellipse">
            <a:avLst/>
          </a:prstGeom>
          <a:noFill/>
          <a:ln w="38100" cap="sq">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6271"/>
                                        </p:tgtEl>
                                        <p:attrNameLst>
                                          <p:attrName>style.visibility</p:attrName>
                                        </p:attrNameLst>
                                      </p:cBhvr>
                                      <p:to>
                                        <p:strVal val="visible"/>
                                      </p:to>
                                    </p:set>
                                    <p:anim calcmode="lin" valueType="num">
                                      <p:cBhvr>
                                        <p:cTn id="7" dur="1000" fill="hold"/>
                                        <p:tgtEl>
                                          <p:spTgt spid="6271"/>
                                        </p:tgtEl>
                                        <p:attrNameLst>
                                          <p:attrName>ppt_w</p:attrName>
                                        </p:attrNameLst>
                                      </p:cBhvr>
                                      <p:tavLst>
                                        <p:tav tm="0">
                                          <p:val>
                                            <p:fltVal val="0"/>
                                          </p:val>
                                        </p:tav>
                                        <p:tav tm="100000">
                                          <p:val>
                                            <p:strVal val="#ppt_w"/>
                                          </p:val>
                                        </p:tav>
                                      </p:tavLst>
                                    </p:anim>
                                    <p:anim calcmode="lin" valueType="num">
                                      <p:cBhvr>
                                        <p:cTn id="8" dur="1000" fill="hold"/>
                                        <p:tgtEl>
                                          <p:spTgt spid="6271"/>
                                        </p:tgtEl>
                                        <p:attrNameLst>
                                          <p:attrName>ppt_h</p:attrName>
                                        </p:attrNameLst>
                                      </p:cBhvr>
                                      <p:tavLst>
                                        <p:tav tm="0">
                                          <p:val>
                                            <p:fltVal val="0"/>
                                          </p:val>
                                        </p:tav>
                                        <p:tav tm="100000">
                                          <p:val>
                                            <p:strVal val="#ppt_h"/>
                                          </p:val>
                                        </p:tav>
                                      </p:tavLst>
                                    </p:anim>
                                    <p:anim calcmode="lin" valueType="num">
                                      <p:cBhvr>
                                        <p:cTn id="9" dur="1000" fill="hold"/>
                                        <p:tgtEl>
                                          <p:spTgt spid="6271"/>
                                        </p:tgtEl>
                                        <p:attrNameLst>
                                          <p:attrName>style.rotation</p:attrName>
                                        </p:attrNameLst>
                                      </p:cBhvr>
                                      <p:tavLst>
                                        <p:tav tm="0">
                                          <p:val>
                                            <p:fltVal val="90"/>
                                          </p:val>
                                        </p:tav>
                                        <p:tav tm="100000">
                                          <p:val>
                                            <p:fltVal val="0"/>
                                          </p:val>
                                        </p:tav>
                                      </p:tavLst>
                                    </p:anim>
                                    <p:animEffect transition="in" filter="fade">
                                      <p:cBhvr>
                                        <p:cTn id="10" dur="1000"/>
                                        <p:tgtEl>
                                          <p:spTgt spid="6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2" descr="Brow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251908" name="Text Box 4"/>
          <p:cNvSpPr txBox="1">
            <a:spLocks noChangeArrowheads="1"/>
          </p:cNvSpPr>
          <p:nvPr/>
        </p:nvSpPr>
        <p:spPr bwMode="auto">
          <a:xfrm>
            <a:off x="685800" y="304800"/>
            <a:ext cx="4749800" cy="59007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60000"/>
              </a:lnSpc>
              <a:spcBef>
                <a:spcPct val="50000"/>
              </a:spcBef>
              <a:buFont typeface="Times" charset="0"/>
              <a:buAutoNum type="arabicPeriod"/>
              <a:defRPr/>
            </a:pPr>
            <a:r>
              <a:rPr lang="en-US" sz="4000" b="1" i="1">
                <a:solidFill>
                  <a:schemeClr val="bg1"/>
                </a:solidFill>
              </a:rPr>
              <a:t>  </a:t>
            </a:r>
            <a:r>
              <a:rPr lang="en-US" sz="3600" b="1" i="1">
                <a:solidFill>
                  <a:schemeClr val="bg1"/>
                </a:solidFill>
                <a:latin typeface="Arial" charset="0"/>
              </a:rPr>
              <a:t>Huyết           </a:t>
            </a:r>
          </a:p>
          <a:p>
            <a:pPr eaLnBrk="1" hangingPunct="1">
              <a:lnSpc>
                <a:spcPct val="60000"/>
              </a:lnSpc>
              <a:spcBef>
                <a:spcPct val="50000"/>
              </a:spcBef>
              <a:buFont typeface="Times" charset="0"/>
              <a:buAutoNum type="arabicPeriod"/>
              <a:defRPr/>
            </a:pPr>
            <a:r>
              <a:rPr lang="en-US" sz="3600" b="1" i="1">
                <a:solidFill>
                  <a:schemeClr val="bg1"/>
                </a:solidFill>
                <a:latin typeface="Arial" charset="0"/>
              </a:rPr>
              <a:t>  Ếch nhái</a:t>
            </a:r>
          </a:p>
          <a:p>
            <a:pPr eaLnBrk="1" hangingPunct="1">
              <a:lnSpc>
                <a:spcPct val="60000"/>
              </a:lnSpc>
              <a:spcBef>
                <a:spcPct val="50000"/>
              </a:spcBef>
              <a:buFont typeface="Times" charset="0"/>
              <a:buAutoNum type="arabicPeriod"/>
              <a:defRPr/>
            </a:pPr>
            <a:r>
              <a:rPr lang="en-US" sz="3600" b="1" i="1">
                <a:solidFill>
                  <a:schemeClr val="bg1"/>
                </a:solidFill>
                <a:latin typeface="Arial" charset="0"/>
              </a:rPr>
              <a:t>  Muỗi mắt         </a:t>
            </a:r>
          </a:p>
          <a:p>
            <a:pPr eaLnBrk="1" hangingPunct="1">
              <a:lnSpc>
                <a:spcPct val="60000"/>
              </a:lnSpc>
              <a:spcBef>
                <a:spcPct val="50000"/>
              </a:spcBef>
              <a:buFont typeface="Times" charset="0"/>
              <a:buAutoNum type="arabicPeriod"/>
              <a:defRPr/>
            </a:pPr>
            <a:r>
              <a:rPr lang="en-US" sz="3600" b="1" i="1">
                <a:solidFill>
                  <a:schemeClr val="bg1"/>
                </a:solidFill>
                <a:latin typeface="Arial" charset="0"/>
              </a:rPr>
              <a:t>  Ruồi mòng</a:t>
            </a:r>
          </a:p>
          <a:p>
            <a:pPr eaLnBrk="1" hangingPunct="1">
              <a:lnSpc>
                <a:spcPct val="60000"/>
              </a:lnSpc>
              <a:spcBef>
                <a:spcPct val="50000"/>
              </a:spcBef>
              <a:buFont typeface="Times" charset="0"/>
              <a:buAutoNum type="arabicPeriod"/>
              <a:defRPr/>
            </a:pPr>
            <a:r>
              <a:rPr lang="en-US" sz="3600" b="1" i="1">
                <a:solidFill>
                  <a:schemeClr val="bg1"/>
                </a:solidFill>
                <a:latin typeface="Arial" charset="0"/>
              </a:rPr>
              <a:t>  Bầy súc vật</a:t>
            </a:r>
          </a:p>
          <a:p>
            <a:pPr eaLnBrk="1" hangingPunct="1">
              <a:lnSpc>
                <a:spcPct val="60000"/>
              </a:lnSpc>
              <a:spcBef>
                <a:spcPct val="50000"/>
              </a:spcBef>
              <a:buFont typeface="Times" charset="0"/>
              <a:buAutoNum type="arabicPeriod"/>
              <a:defRPr/>
            </a:pPr>
            <a:r>
              <a:rPr lang="en-US" sz="3600" b="1" i="1">
                <a:solidFill>
                  <a:schemeClr val="bg1"/>
                </a:solidFill>
                <a:latin typeface="Arial" charset="0"/>
              </a:rPr>
              <a:t>  Ghẻ chốc</a:t>
            </a:r>
          </a:p>
          <a:p>
            <a:pPr eaLnBrk="1" hangingPunct="1">
              <a:lnSpc>
                <a:spcPct val="60000"/>
              </a:lnSpc>
              <a:spcBef>
                <a:spcPct val="50000"/>
              </a:spcBef>
              <a:buFont typeface="Times" charset="0"/>
              <a:buAutoNum type="arabicPeriod"/>
              <a:defRPr/>
            </a:pPr>
            <a:r>
              <a:rPr lang="en-US" sz="3600" b="1" i="1">
                <a:solidFill>
                  <a:schemeClr val="bg1"/>
                </a:solidFill>
                <a:latin typeface="Arial" charset="0"/>
              </a:rPr>
              <a:t>  Mưa đá </a:t>
            </a:r>
          </a:p>
          <a:p>
            <a:pPr eaLnBrk="1" hangingPunct="1">
              <a:lnSpc>
                <a:spcPct val="60000"/>
              </a:lnSpc>
              <a:spcBef>
                <a:spcPct val="50000"/>
              </a:spcBef>
              <a:buFont typeface="Times" charset="0"/>
              <a:buAutoNum type="arabicPeriod"/>
              <a:defRPr/>
            </a:pPr>
            <a:r>
              <a:rPr lang="en-US" sz="3600" b="1" i="1">
                <a:solidFill>
                  <a:schemeClr val="bg1"/>
                </a:solidFill>
                <a:latin typeface="Arial" charset="0"/>
              </a:rPr>
              <a:t>  Cào cào          </a:t>
            </a:r>
          </a:p>
          <a:p>
            <a:pPr eaLnBrk="1" hangingPunct="1">
              <a:lnSpc>
                <a:spcPct val="60000"/>
              </a:lnSpc>
              <a:spcBef>
                <a:spcPct val="50000"/>
              </a:spcBef>
              <a:buFont typeface="Times" charset="0"/>
              <a:buAutoNum type="arabicPeriod"/>
              <a:defRPr/>
            </a:pPr>
            <a:r>
              <a:rPr lang="en-US" sz="3600" b="1" i="1">
                <a:solidFill>
                  <a:schemeClr val="bg1"/>
                </a:solidFill>
                <a:latin typeface="Arial" charset="0"/>
              </a:rPr>
              <a:t>  Tối tăm</a:t>
            </a:r>
          </a:p>
          <a:p>
            <a:pPr eaLnBrk="1" hangingPunct="1">
              <a:lnSpc>
                <a:spcPct val="60000"/>
              </a:lnSpc>
              <a:spcBef>
                <a:spcPct val="50000"/>
              </a:spcBef>
              <a:buFont typeface="Times" charset="0"/>
              <a:buAutoNum type="arabicPeriod"/>
              <a:defRPr/>
            </a:pPr>
            <a:r>
              <a:rPr lang="en-US" sz="3600" b="1" i="1">
                <a:solidFill>
                  <a:schemeClr val="bg1"/>
                </a:solidFill>
                <a:latin typeface="Arial" charset="0"/>
              </a:rPr>
              <a:t> Con trai đầu lòng</a:t>
            </a:r>
          </a:p>
        </p:txBody>
      </p:sp>
      <p:sp>
        <p:nvSpPr>
          <p:cNvPr id="251909" name="Text Box 5"/>
          <p:cNvSpPr txBox="1">
            <a:spLocks noChangeArrowheads="1"/>
          </p:cNvSpPr>
          <p:nvPr/>
        </p:nvSpPr>
        <p:spPr bwMode="auto">
          <a:xfrm>
            <a:off x="4495800" y="5943600"/>
            <a:ext cx="46482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eaLnBrk="1" hangingPunct="1">
              <a:spcBef>
                <a:spcPct val="50000"/>
              </a:spcBef>
              <a:defRPr/>
            </a:pPr>
            <a:r>
              <a:rPr lang="en-US" sz="3200" b="1">
                <a:solidFill>
                  <a:schemeClr val="bg1"/>
                </a:solidFill>
                <a:latin typeface="Arial" pitchFamily="34" charset="0"/>
                <a:ea typeface="ＭＳ Ｐゴシック" pitchFamily="34" charset="-128"/>
                <a:cs typeface="+mn-cs"/>
              </a:rPr>
              <a:t>Xuất 7-12</a:t>
            </a:r>
          </a:p>
        </p:txBody>
      </p:sp>
      <p:sp>
        <p:nvSpPr>
          <p:cNvPr id="251910" name="Rectangle 6"/>
          <p:cNvSpPr>
            <a:spLocks noGrp="1" noChangeArrowheads="1"/>
          </p:cNvSpPr>
          <p:nvPr>
            <p:ph type="title" idx="4294967295"/>
          </p:nvPr>
        </p:nvSpPr>
        <p:spPr>
          <a:xfrm>
            <a:off x="4419600" y="609600"/>
            <a:ext cx="4038600" cy="701675"/>
          </a:xfrm>
          <a:effectLst>
            <a:outerShdw blurRad="63500" dist="38099" dir="2700000" algn="ctr" rotWithShape="0">
              <a:schemeClr val="tx1">
                <a:alpha val="74997"/>
              </a:schemeClr>
            </a:outerShdw>
          </a:effectLst>
        </p:spPr>
        <p:txBody>
          <a:bodyPr anchor="t">
            <a:spAutoFit/>
          </a:bodyPr>
          <a:lstStyle/>
          <a:p>
            <a:pPr algn="r" eaLnBrk="1" hangingPunct="1">
              <a:spcBef>
                <a:spcPct val="50000"/>
              </a:spcBef>
              <a:defRPr/>
            </a:pPr>
            <a:r>
              <a:rPr lang="en-US" sz="4000" b="1">
                <a:solidFill>
                  <a:schemeClr val="bg1"/>
                </a:solidFill>
                <a:latin typeface="Arial" charset="0"/>
                <a:ea typeface="ＭＳ Ｐゴシック" charset="0"/>
                <a:cs typeface="ＭＳ Ｐゴシック" charset="0"/>
              </a:rPr>
              <a:t>10 TAI VẠ</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51908"/>
                                        </p:tgtEl>
                                        <p:attrNameLst>
                                          <p:attrName>style.visibility</p:attrName>
                                        </p:attrNameLst>
                                      </p:cBhvr>
                                      <p:to>
                                        <p:strVal val="visible"/>
                                      </p:to>
                                    </p:set>
                                    <p:animEffect transition="in" filter="dissolve">
                                      <p:cBhvr>
                                        <p:cTn id="7" dur="500"/>
                                        <p:tgtEl>
                                          <p:spTgt spid="251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8"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5"/>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IRS Plague</a:t>
            </a:r>
          </a:p>
        </p:txBody>
      </p:sp>
      <p:sp>
        <p:nvSpPr>
          <p:cNvPr id="250882" name="Rectangle 2"/>
          <p:cNvSpPr>
            <a:spLocks noChangeArrowheads="1"/>
          </p:cNvSpPr>
          <p:nvPr/>
        </p:nvSpPr>
        <p:spPr bwMode="auto">
          <a:xfrm>
            <a:off x="0" y="4572000"/>
            <a:ext cx="9144000" cy="2286000"/>
          </a:xfrm>
          <a:prstGeom prst="rect">
            <a:avLst/>
          </a:prstGeom>
          <a:gradFill rotWithShape="0">
            <a:gsLst>
              <a:gs pos="0">
                <a:schemeClr val="bg1"/>
              </a:gs>
              <a:gs pos="50000">
                <a:schemeClr val="tx1"/>
              </a:gs>
              <a:gs pos="100000">
                <a:schemeClr val="bg1"/>
              </a:gs>
            </a:gsLst>
            <a:lin ang="2700000" scaled="1"/>
          </a:gradFill>
          <a:ln w="9525">
            <a:solidFill>
              <a:schemeClr val="tx1"/>
            </a:solidFill>
            <a:miter lim="800000"/>
            <a:headEnd/>
            <a:tailEnd/>
          </a:ln>
          <a:effectLst/>
        </p:spPr>
        <p:txBody>
          <a:bodyPr wrap="none" anchor="ctr"/>
          <a:lstStyle/>
          <a:p>
            <a:pPr>
              <a:defRPr/>
            </a:pPr>
            <a:endParaRPr lang="en-US">
              <a:latin typeface="Times New Roman" pitchFamily="18" charset="0"/>
              <a:ea typeface="ＭＳ Ｐゴシック" pitchFamily="34" charset="-128"/>
              <a:cs typeface="+mn-cs"/>
            </a:endParaRPr>
          </a:p>
        </p:txBody>
      </p:sp>
      <p:pic>
        <p:nvPicPr>
          <p:cNvPr id="207875" name="Picture 3" descr="MF - Egypt cartoon"/>
          <p:cNvPicPr>
            <a:picLocks noChangeAspect="1" noChangeArrowheads="1"/>
          </p:cNvPicPr>
          <p:nvPr/>
        </p:nvPicPr>
        <p:blipFill>
          <a:blip r:embed="rId3">
            <a:extLst>
              <a:ext uri="{28A0092B-C50C-407E-A947-70E740481C1C}">
                <a14:useLocalDpi xmlns:a14="http://schemas.microsoft.com/office/drawing/2010/main" val="0"/>
              </a:ext>
            </a:extLst>
          </a:blip>
          <a:srcRect l="5766" t="11726" r="1666" b="21738"/>
          <a:stretch>
            <a:fillRect/>
          </a:stretch>
        </p:blipFill>
        <p:spPr bwMode="auto">
          <a:xfrm>
            <a:off x="9525" y="0"/>
            <a:ext cx="9134475" cy="492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84" name="Text Box 4" descr="Purple mesh"/>
          <p:cNvSpPr txBox="1">
            <a:spLocks noChangeArrowheads="1"/>
          </p:cNvSpPr>
          <p:nvPr/>
        </p:nvSpPr>
        <p:spPr bwMode="auto">
          <a:xfrm>
            <a:off x="0" y="4843463"/>
            <a:ext cx="9144000" cy="1922462"/>
          </a:xfrm>
          <a:prstGeom prst="rect">
            <a:avLst/>
          </a:prstGeom>
          <a:blipFill dpi="0" rotWithShape="1">
            <a:blip r:embed="rId4"/>
            <a:srcRect/>
            <a:tile tx="0" ty="0" sx="100000" sy="100000" flip="none" algn="tl"/>
          </a:blipFill>
          <a:ln>
            <a:noFill/>
          </a:ln>
          <a:effectLst>
            <a:outerShdw blurRad="63500" dist="38099" dir="2700000" algn="ctr" rotWithShape="0">
              <a:schemeClr val="tx1">
                <a:alpha val="74997"/>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endParaRPr lang="en-US" sz="3600" b="1">
              <a:solidFill>
                <a:srgbClr val="FFFF00"/>
              </a:solidFill>
              <a:latin typeface="Copperplate Gothic Light" charset="0"/>
            </a:endParaRPr>
          </a:p>
          <a:p>
            <a:pPr eaLnBrk="1" hangingPunct="1">
              <a:spcBef>
                <a:spcPct val="50000"/>
              </a:spcBef>
              <a:defRPr/>
            </a:pPr>
            <a:r>
              <a:rPr lang="en-US" sz="3200" b="1">
                <a:solidFill>
                  <a:srgbClr val="FFFF00"/>
                </a:solidFill>
                <a:latin typeface="Arial" charset="0"/>
              </a:rPr>
              <a:t>May mắn thay cho người Ai Cập, vì không bao giờ cần đến tai vạ thứ mười một.</a:t>
            </a:r>
            <a:r>
              <a:rPr lang="en-US" sz="3600" b="1">
                <a:solidFill>
                  <a:srgbClr val="FFFF00"/>
                </a:solidFill>
                <a:latin typeface="Arial" charset="0"/>
              </a:rPr>
              <a:t> </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250884"/>
                                        </p:tgtEl>
                                        <p:attrNameLst>
                                          <p:attrName>style.visibility</p:attrName>
                                        </p:attrNameLst>
                                      </p:cBhvr>
                                      <p:to>
                                        <p:strVal val="visible"/>
                                      </p:to>
                                    </p:set>
                                    <p:animEffect transition="in" filter="dissolve">
                                      <p:cBhvr>
                                        <p:cTn id="7" dur="75"/>
                                        <p:tgtEl>
                                          <p:spTgt spid="250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4"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2"/>
          <p:cNvPicPr>
            <a:picLocks noChangeAspect="1" noChangeArrowheads="1"/>
          </p:cNvPicPr>
          <p:nvPr/>
        </p:nvPicPr>
        <p:blipFill>
          <a:blip r:embed="rId3">
            <a:lum bright="-24000"/>
            <a:extLst>
              <a:ext uri="{28A0092B-C50C-407E-A947-70E740481C1C}">
                <a14:useLocalDpi xmlns:a14="http://schemas.microsoft.com/office/drawing/2010/main" val="0"/>
              </a:ext>
            </a:extLst>
          </a:blip>
          <a:srcRect l="3363" t="2930" r="3574" b="194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4" name="Text Box 3"/>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900" b="1">
                <a:solidFill>
                  <a:srgbClr val="FFFFFF"/>
                </a:solidFill>
                <a:latin typeface="Arial" charset="0"/>
              </a:rPr>
              <a:t>©2003 TBBMI</a:t>
            </a:r>
          </a:p>
        </p:txBody>
      </p:sp>
      <p:sp>
        <p:nvSpPr>
          <p:cNvPr id="336900" name="Rectangle 4"/>
          <p:cNvSpPr>
            <a:spLocks noChangeArrowheads="1"/>
          </p:cNvSpPr>
          <p:nvPr/>
        </p:nvSpPr>
        <p:spPr bwMode="auto">
          <a:xfrm>
            <a:off x="7545388" y="6527800"/>
            <a:ext cx="730250" cy="244475"/>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FFFFFF"/>
                  </a:outerShdw>
                </a:effectLst>
                <a:latin typeface="Comic Sans MS" charset="0"/>
              </a:rPr>
              <a:t>7.5.03a.</a:t>
            </a:r>
          </a:p>
        </p:txBody>
      </p:sp>
      <p:sp>
        <p:nvSpPr>
          <p:cNvPr id="336901" name="Rectangle 5"/>
          <p:cNvSpPr>
            <a:spLocks noChangeArrowheads="1"/>
          </p:cNvSpPr>
          <p:nvPr/>
        </p:nvSpPr>
        <p:spPr bwMode="auto">
          <a:xfrm>
            <a:off x="8077200" y="6526213"/>
            <a:ext cx="339725" cy="244475"/>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FFFFFF"/>
                  </a:outerShdw>
                </a:effectLst>
                <a:latin typeface="Comic Sans MS" charset="0"/>
              </a:rPr>
              <a:t>19</a:t>
            </a:r>
          </a:p>
        </p:txBody>
      </p:sp>
      <p:sp>
        <p:nvSpPr>
          <p:cNvPr id="136197" name="Rectangle 6"/>
          <p:cNvSpPr>
            <a:spLocks noGrp="1" noChangeArrowheads="1"/>
          </p:cNvSpPr>
          <p:nvPr>
            <p:ph type="ctrTitle"/>
          </p:nvPr>
        </p:nvSpPr>
        <p:spPr>
          <a:xfrm>
            <a:off x="-228600" y="-152400"/>
            <a:ext cx="7315200" cy="3657600"/>
          </a:xfrm>
        </p:spPr>
        <p:txBody>
          <a:bodyPr/>
          <a:lstStyle/>
          <a:p>
            <a:pPr eaLnBrk="1" hangingPunct="1"/>
            <a:r>
              <a:rPr kumimoji="1" lang="en-US" sz="6600">
                <a:solidFill>
                  <a:srgbClr val="FFFFFF"/>
                </a:solidFill>
                <a:latin typeface="Arial" charset="0"/>
                <a:ea typeface="ＭＳ Ｐゴシック" charset="0"/>
                <a:cs typeface="ＭＳ Ｐゴシック" charset="0"/>
              </a:rPr>
              <a:t>Từ chìa khóa của</a:t>
            </a:r>
            <a:r>
              <a:rPr kumimoji="1" lang="en-US" sz="7200">
                <a:solidFill>
                  <a:srgbClr val="FFFFFF"/>
                </a:solidFill>
                <a:latin typeface="Arial" charset="0"/>
                <a:ea typeface="ＭＳ Ｐゴシック" charset="0"/>
                <a:cs typeface="ＭＳ Ｐゴシック" charset="0"/>
              </a:rPr>
              <a:t> </a:t>
            </a:r>
            <a:r>
              <a:rPr kumimoji="1" lang="en-US" sz="7200" b="1">
                <a:solidFill>
                  <a:srgbClr val="FFFFFF"/>
                </a:solidFill>
                <a:latin typeface="Arial" charset="0"/>
                <a:ea typeface="ＭＳ Ｐゴシック" charset="0"/>
                <a:cs typeface="ＭＳ Ｐゴシック" charset="0"/>
              </a:rPr>
              <a:t>Sáng-thế Ký</a:t>
            </a:r>
            <a:r>
              <a:rPr kumimoji="1" lang="en-US" sz="7200">
                <a:solidFill>
                  <a:srgbClr val="FFFFFF"/>
                </a:solidFill>
                <a:latin typeface="Arial" charset="0"/>
                <a:ea typeface="ＭＳ Ｐゴシック" charset="0"/>
                <a:cs typeface="ＭＳ Ｐゴシック" charset="0"/>
              </a:rPr>
              <a:t>:</a:t>
            </a:r>
          </a:p>
        </p:txBody>
      </p:sp>
      <p:sp>
        <p:nvSpPr>
          <p:cNvPr id="336903" name="WordArt 7"/>
          <p:cNvSpPr>
            <a:spLocks noChangeArrowheads="1" noChangeShapeType="1" noTextEdit="1"/>
          </p:cNvSpPr>
          <p:nvPr/>
        </p:nvSpPr>
        <p:spPr bwMode="auto">
          <a:xfrm>
            <a:off x="3429000" y="2514600"/>
            <a:ext cx="5334000" cy="4267200"/>
          </a:xfrm>
          <a:prstGeom prst="rect">
            <a:avLst/>
          </a:prstGeom>
        </p:spPr>
        <p:txBody>
          <a:bodyPr wrap="none" fromWordArt="1">
            <a:prstTxWarp prst="textCascadeUp">
              <a:avLst>
                <a:gd name="adj" fmla="val 44444"/>
              </a:avLst>
            </a:prstTxWarp>
            <a:scene3d>
              <a:camera prst="legacyPerspectiveFront">
                <a:rot lat="20519990" lon="1080000" rev="0"/>
              </a:camera>
              <a:lightRig rig="legacyHarsh2" dir="b"/>
            </a:scene3d>
            <a:sp3d extrusionH="430200" prstMaterial="legacyMatte">
              <a:extrusionClr>
                <a:srgbClr val="FF6600"/>
              </a:extrusionClr>
            </a:sp3d>
          </a:bodyPr>
          <a:lstStyle/>
          <a:p>
            <a:pPr algn="ctr"/>
            <a:r>
              <a:rPr lang="en-US" sz="3600" b="1" kern="10">
                <a:ln w="9525">
                  <a:round/>
                  <a:headEnd/>
                  <a:tailEnd/>
                </a:ln>
                <a:gradFill rotWithShape="1">
                  <a:gsLst>
                    <a:gs pos="0">
                      <a:srgbClr val="FFE701"/>
                    </a:gs>
                    <a:gs pos="100000">
                      <a:srgbClr val="FE3E02"/>
                    </a:gs>
                  </a:gsLst>
                  <a:lin ang="5400000" scaled="1"/>
                </a:gradFill>
                <a:latin typeface="Arial"/>
                <a:ea typeface="Arial"/>
                <a:cs typeface="Arial"/>
              </a:rPr>
              <a:t>Tuyển chọn</a:t>
            </a:r>
          </a:p>
        </p:txBody>
      </p:sp>
      <p:sp>
        <p:nvSpPr>
          <p:cNvPr id="136199" name="Text Box 8"/>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rPr>
              <a:t>56</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36903"/>
                                        </p:tgtEl>
                                        <p:attrNameLst>
                                          <p:attrName>style.visibility</p:attrName>
                                        </p:attrNameLst>
                                      </p:cBhvr>
                                      <p:to>
                                        <p:strVal val="visible"/>
                                      </p:to>
                                    </p:set>
                                    <p:anim calcmode="lin" valueType="num">
                                      <p:cBhvr>
                                        <p:cTn id="7" dur="1000" fill="hold"/>
                                        <p:tgtEl>
                                          <p:spTgt spid="336903"/>
                                        </p:tgtEl>
                                        <p:attrNameLst>
                                          <p:attrName>ppt_w</p:attrName>
                                        </p:attrNameLst>
                                      </p:cBhvr>
                                      <p:tavLst>
                                        <p:tav tm="0">
                                          <p:val>
                                            <p:fltVal val="0"/>
                                          </p:val>
                                        </p:tav>
                                        <p:tav tm="100000">
                                          <p:val>
                                            <p:strVal val="#ppt_w"/>
                                          </p:val>
                                        </p:tav>
                                      </p:tavLst>
                                    </p:anim>
                                    <p:anim calcmode="lin" valueType="num">
                                      <p:cBhvr>
                                        <p:cTn id="8" dur="1000" fill="hold"/>
                                        <p:tgtEl>
                                          <p:spTgt spid="336903"/>
                                        </p:tgtEl>
                                        <p:attrNameLst>
                                          <p:attrName>ppt_h</p:attrName>
                                        </p:attrNameLst>
                                      </p:cBhvr>
                                      <p:tavLst>
                                        <p:tav tm="0">
                                          <p:val>
                                            <p:fltVal val="0"/>
                                          </p:val>
                                        </p:tav>
                                        <p:tav tm="100000">
                                          <p:val>
                                            <p:strVal val="#ppt_h"/>
                                          </p:val>
                                        </p:tav>
                                      </p:tavLst>
                                    </p:anim>
                                    <p:anim calcmode="lin" valueType="num">
                                      <p:cBhvr>
                                        <p:cTn id="9" dur="1000" fill="hold"/>
                                        <p:tgtEl>
                                          <p:spTgt spid="33690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3690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90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descr="Brow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252932" name="Text Box 4"/>
          <p:cNvSpPr txBox="1">
            <a:spLocks noChangeArrowheads="1"/>
          </p:cNvSpPr>
          <p:nvPr/>
        </p:nvSpPr>
        <p:spPr bwMode="auto">
          <a:xfrm>
            <a:off x="685800" y="1295400"/>
            <a:ext cx="7696200" cy="22891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i="1">
                <a:solidFill>
                  <a:schemeClr val="bg1"/>
                </a:solidFill>
                <a:latin typeface="Arial" charset="0"/>
              </a:rPr>
              <a:t>Đêm đó ta sẽ đi qua xứ Ê-díp-tô, hành hạ mọi con đầu lòng xứ Ê-díp-tô, từ người ta cho đến súc vật -</a:t>
            </a:r>
          </a:p>
        </p:txBody>
      </p:sp>
      <p:sp>
        <p:nvSpPr>
          <p:cNvPr id="252933" name="Text Box 5"/>
          <p:cNvSpPr txBox="1">
            <a:spLocks noChangeArrowheads="1"/>
          </p:cNvSpPr>
          <p:nvPr/>
        </p:nvSpPr>
        <p:spPr bwMode="auto">
          <a:xfrm>
            <a:off x="4495800" y="5943600"/>
            <a:ext cx="46482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eaLnBrk="1" hangingPunct="1">
              <a:spcBef>
                <a:spcPct val="50000"/>
              </a:spcBef>
              <a:defRPr/>
            </a:pPr>
            <a:r>
              <a:rPr lang="en-US" sz="3200" b="1">
                <a:solidFill>
                  <a:schemeClr val="bg1"/>
                </a:solidFill>
                <a:latin typeface="Arial" pitchFamily="34" charset="0"/>
                <a:ea typeface="ＭＳ Ｐゴシック" pitchFamily="34" charset="-128"/>
                <a:cs typeface="+mn-cs"/>
              </a:rPr>
              <a:t>Xuất 12:12 (NIV)</a:t>
            </a:r>
          </a:p>
        </p:txBody>
      </p:sp>
      <p:sp>
        <p:nvSpPr>
          <p:cNvPr id="252934" name="Text Box 6"/>
          <p:cNvSpPr txBox="1">
            <a:spLocks noChangeArrowheads="1"/>
          </p:cNvSpPr>
          <p:nvPr/>
        </p:nvSpPr>
        <p:spPr bwMode="auto">
          <a:xfrm>
            <a:off x="395288" y="2924175"/>
            <a:ext cx="7696200" cy="12509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i="1">
                <a:solidFill>
                  <a:srgbClr val="FFFF00"/>
                </a:solidFill>
              </a:rPr>
              <a:t>           </a:t>
            </a:r>
            <a:r>
              <a:rPr lang="en-US" sz="3600" b="1" i="1">
                <a:solidFill>
                  <a:srgbClr val="FFFF00"/>
                </a:solidFill>
                <a:latin typeface="Arial" charset="0"/>
              </a:rPr>
              <a:t>Ta sẽ xét đoán các thần của xứ Ê-díp-tô.</a:t>
            </a:r>
            <a:r>
              <a:rPr lang="en-US" sz="3600" b="1" i="1">
                <a:solidFill>
                  <a:schemeClr val="bg1"/>
                </a:solidFill>
                <a:latin typeface="Arial" charset="0"/>
              </a:rPr>
              <a:t>  Ta là Đức Giê-hô-va</a:t>
            </a:r>
          </a:p>
        </p:txBody>
      </p:sp>
      <p:sp>
        <p:nvSpPr>
          <p:cNvPr id="252935" name="Rectangle 7"/>
          <p:cNvSpPr>
            <a:spLocks noGrp="1" noChangeArrowheads="1"/>
          </p:cNvSpPr>
          <p:nvPr>
            <p:ph type="title" idx="4294967295"/>
          </p:nvPr>
        </p:nvSpPr>
        <p:spPr>
          <a:xfrm>
            <a:off x="914400" y="152400"/>
            <a:ext cx="7772400" cy="762000"/>
          </a:xfrm>
          <a:effectLst>
            <a:outerShdw blurRad="63500" dist="38099" dir="2700000" algn="ctr" rotWithShape="0">
              <a:schemeClr val="tx1">
                <a:alpha val="74997"/>
              </a:schemeClr>
            </a:outerShdw>
          </a:effectLst>
        </p:spPr>
        <p:txBody>
          <a:bodyPr anchor="t">
            <a:spAutoFit/>
          </a:bodyPr>
          <a:lstStyle/>
          <a:p>
            <a:pPr algn="r" eaLnBrk="1" hangingPunct="1">
              <a:spcBef>
                <a:spcPct val="50000"/>
              </a:spcBef>
              <a:defRPr/>
            </a:pPr>
            <a:r>
              <a:rPr lang="en-US" b="1">
                <a:solidFill>
                  <a:srgbClr val="FFFF00"/>
                </a:solidFill>
                <a:latin typeface="Arial" charset="0"/>
                <a:ea typeface="ＭＳ Ｐゴシック" charset="0"/>
                <a:cs typeface="ＭＳ Ｐゴシック" charset="0"/>
              </a:rPr>
              <a:t>Ý nghĩa của các tai vạ</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52932"/>
                                        </p:tgtEl>
                                        <p:attrNameLst>
                                          <p:attrName>style.visibility</p:attrName>
                                        </p:attrNameLst>
                                      </p:cBhvr>
                                      <p:to>
                                        <p:strVal val="visible"/>
                                      </p:to>
                                    </p:set>
                                    <p:animEffect transition="in" filter="dissolve">
                                      <p:cBhvr>
                                        <p:cTn id="7" dur="500"/>
                                        <p:tgtEl>
                                          <p:spTgt spid="252932"/>
                                        </p:tgtEl>
                                      </p:cBhvr>
                                    </p:animEffect>
                                  </p:childTnLst>
                                </p:cTn>
                              </p:par>
                            </p:childTnLst>
                          </p:cTn>
                        </p:par>
                        <p:par>
                          <p:cTn id="8" fill="hold" nodeType="afterGroup">
                            <p:stCondLst>
                              <p:cond delay="500"/>
                            </p:stCondLst>
                            <p:childTnLst>
                              <p:par>
                                <p:cTn id="9" presetID="9" presetClass="entr" presetSubtype="0" fill="hold" grpId="0" nodeType="afterEffect">
                                  <p:stCondLst>
                                    <p:cond delay="4000"/>
                                  </p:stCondLst>
                                  <p:iterate type="lt">
                                    <p:tmPct val="100000"/>
                                  </p:iterate>
                                  <p:childTnLst>
                                    <p:set>
                                      <p:cBhvr>
                                        <p:cTn id="10" dur="1" fill="hold">
                                          <p:stCondLst>
                                            <p:cond delay="0"/>
                                          </p:stCondLst>
                                        </p:cTn>
                                        <p:tgtEl>
                                          <p:spTgt spid="252934"/>
                                        </p:tgtEl>
                                        <p:attrNameLst>
                                          <p:attrName>style.visibility</p:attrName>
                                        </p:attrNameLst>
                                      </p:cBhvr>
                                      <p:to>
                                        <p:strVal val="visible"/>
                                      </p:to>
                                    </p:set>
                                    <p:animEffect transition="in" filter="dissolve">
                                      <p:cBhvr>
                                        <p:cTn id="11" dur="75"/>
                                        <p:tgtEl>
                                          <p:spTgt spid="252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2" grpId="0" autoUpdateAnimBg="0"/>
      <p:bldP spid="252934"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descr="Brow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253956" name="Text Box 4"/>
          <p:cNvSpPr txBox="1">
            <a:spLocks noChangeArrowheads="1"/>
          </p:cNvSpPr>
          <p:nvPr/>
        </p:nvSpPr>
        <p:spPr bwMode="auto">
          <a:xfrm>
            <a:off x="685800" y="990600"/>
            <a:ext cx="7696200" cy="44862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i="1">
                <a:solidFill>
                  <a:schemeClr val="bg1"/>
                </a:solidFill>
                <a:latin typeface="Arial" charset="0"/>
              </a:rPr>
              <a:t>Ngày rằm tháng giêng, tức là ngày sau lễ Vượt qua, dân Y-sơ-ra-ên ra đi từ Ram-se cách dạn dĩ, có mắt của hết thảy người Ê-díp-tô thấy. Người Ê-díp-tô chôn những kẻ mà Đức Giê-hô-va đã hành hại giữa bọn mình, tức là hết thảy con đầu lòng;</a:t>
            </a:r>
          </a:p>
        </p:txBody>
      </p:sp>
      <p:sp>
        <p:nvSpPr>
          <p:cNvPr id="253957" name="Text Box 5"/>
          <p:cNvSpPr txBox="1">
            <a:spLocks noChangeArrowheads="1"/>
          </p:cNvSpPr>
          <p:nvPr/>
        </p:nvSpPr>
        <p:spPr bwMode="auto">
          <a:xfrm>
            <a:off x="4495800" y="6126163"/>
            <a:ext cx="4648200" cy="5794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eaLnBrk="1" hangingPunct="1">
              <a:spcBef>
                <a:spcPct val="50000"/>
              </a:spcBef>
              <a:defRPr/>
            </a:pPr>
            <a:r>
              <a:rPr lang="en-US" sz="3200" b="1">
                <a:solidFill>
                  <a:schemeClr val="bg1"/>
                </a:solidFill>
                <a:latin typeface="Times New Roman" pitchFamily="18" charset="0"/>
                <a:ea typeface="ＭＳ Ｐゴシック" pitchFamily="34" charset="-128"/>
                <a:cs typeface="+mn-cs"/>
              </a:rPr>
              <a:t>Dân 33:3-4 (NIV)</a:t>
            </a:r>
          </a:p>
        </p:txBody>
      </p:sp>
      <p:sp>
        <p:nvSpPr>
          <p:cNvPr id="253958" name="Rectangle 6"/>
          <p:cNvSpPr>
            <a:spLocks noGrp="1" noChangeArrowheads="1"/>
          </p:cNvSpPr>
          <p:nvPr>
            <p:ph type="title" idx="4294967295"/>
          </p:nvPr>
        </p:nvSpPr>
        <p:spPr>
          <a:xfrm>
            <a:off x="152400" y="152400"/>
            <a:ext cx="8763000" cy="579438"/>
          </a:xfrm>
          <a:solidFill>
            <a:srgbClr val="000000"/>
          </a:solidFill>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sz="3200" b="1">
                <a:solidFill>
                  <a:schemeClr val="bg1"/>
                </a:solidFill>
                <a:latin typeface="Arial" charset="0"/>
                <a:ea typeface="ＭＳ Ｐゴシック" charset="0"/>
                <a:cs typeface="ＭＳ Ｐゴシック" charset="0"/>
              </a:rPr>
              <a:t>Nhắc lại ý nghĩa của sự kiện Xuất Ai Cập</a:t>
            </a:r>
          </a:p>
        </p:txBody>
      </p:sp>
    </p:spTree>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descr="Brow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254980" name="Text Box 4"/>
          <p:cNvSpPr txBox="1">
            <a:spLocks noChangeArrowheads="1"/>
          </p:cNvSpPr>
          <p:nvPr/>
        </p:nvSpPr>
        <p:spPr bwMode="auto">
          <a:xfrm>
            <a:off x="1981200" y="1295400"/>
            <a:ext cx="5029200" cy="22860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30000"/>
              </a:spcBef>
              <a:defRPr/>
            </a:pPr>
            <a:r>
              <a:rPr lang="en-US" sz="4000" b="1" i="1">
                <a:solidFill>
                  <a:srgbClr val="FFFF00"/>
                </a:solidFill>
                <a:latin typeface="Arial" charset="0"/>
              </a:rPr>
              <a:t>Vì Đức Giê-hô-va</a:t>
            </a:r>
          </a:p>
          <a:p>
            <a:pPr eaLnBrk="1" hangingPunct="1">
              <a:spcBef>
                <a:spcPct val="30000"/>
              </a:spcBef>
              <a:defRPr/>
            </a:pPr>
            <a:r>
              <a:rPr lang="en-US" sz="4000" b="1" i="1">
                <a:solidFill>
                  <a:srgbClr val="FFFF00"/>
                </a:solidFill>
                <a:latin typeface="Arial" charset="0"/>
              </a:rPr>
              <a:t>đã đoán xét</a:t>
            </a:r>
          </a:p>
          <a:p>
            <a:pPr eaLnBrk="1" hangingPunct="1">
              <a:spcBef>
                <a:spcPct val="30000"/>
              </a:spcBef>
              <a:defRPr/>
            </a:pPr>
            <a:r>
              <a:rPr lang="en-US" sz="4000" b="1" i="1">
                <a:solidFill>
                  <a:srgbClr val="FFFF00"/>
                </a:solidFill>
                <a:latin typeface="Arial" charset="0"/>
              </a:rPr>
              <a:t>các thần chúng nó.</a:t>
            </a:r>
            <a:endParaRPr lang="en-US" sz="6000" b="1" i="1">
              <a:solidFill>
                <a:srgbClr val="FFFF00"/>
              </a:solidFill>
              <a:latin typeface="Arial" charset="0"/>
            </a:endParaRPr>
          </a:p>
        </p:txBody>
      </p:sp>
      <p:sp>
        <p:nvSpPr>
          <p:cNvPr id="254981" name="Text Box 5"/>
          <p:cNvSpPr txBox="1">
            <a:spLocks noChangeArrowheads="1"/>
          </p:cNvSpPr>
          <p:nvPr/>
        </p:nvSpPr>
        <p:spPr bwMode="auto">
          <a:xfrm>
            <a:off x="4495800" y="5943600"/>
            <a:ext cx="46482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eaLnBrk="1" hangingPunct="1">
              <a:spcBef>
                <a:spcPct val="50000"/>
              </a:spcBef>
              <a:defRPr/>
            </a:pPr>
            <a:r>
              <a:rPr lang="en-US" sz="3200" b="1">
                <a:solidFill>
                  <a:schemeClr val="bg1"/>
                </a:solidFill>
                <a:latin typeface="Times New Roman" pitchFamily="18" charset="0"/>
                <a:ea typeface="ＭＳ Ｐゴシック" pitchFamily="34" charset="-128"/>
                <a:cs typeface="+mn-cs"/>
              </a:rPr>
              <a:t>Dân 33:4 (NIV)</a:t>
            </a:r>
          </a:p>
        </p:txBody>
      </p:sp>
      <p:sp>
        <p:nvSpPr>
          <p:cNvPr id="254983" name="Rectangle 7"/>
          <p:cNvSpPr>
            <a:spLocks noGrp="1" noChangeArrowheads="1"/>
          </p:cNvSpPr>
          <p:nvPr>
            <p:ph type="title" idx="4294967295"/>
          </p:nvPr>
        </p:nvSpPr>
        <p:spPr>
          <a:xfrm>
            <a:off x="152400" y="152400"/>
            <a:ext cx="8763000" cy="579438"/>
          </a:xfrm>
          <a:solidFill>
            <a:srgbClr val="000000"/>
          </a:solidFill>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sz="3200" b="1">
                <a:solidFill>
                  <a:schemeClr val="bg1"/>
                </a:solidFill>
                <a:latin typeface="Arial" charset="0"/>
                <a:ea typeface="ＭＳ Ｐゴシック" charset="0"/>
                <a:cs typeface="ＭＳ Ｐゴシック" charset="0"/>
              </a:rPr>
              <a:t>Nhắc lại ý nghĩa của sự kiện Xuất Ai Cập</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254980"/>
                                        </p:tgtEl>
                                        <p:attrNameLst>
                                          <p:attrName>style.visibility</p:attrName>
                                        </p:attrNameLst>
                                      </p:cBhvr>
                                      <p:to>
                                        <p:strVal val="visible"/>
                                      </p:to>
                                    </p:set>
                                    <p:animEffect transition="in" filter="dissolve">
                                      <p:cBhvr>
                                        <p:cTn id="7" dur="75"/>
                                        <p:tgtEl>
                                          <p:spTgt spid="254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80"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16066" name="Text Box 7"/>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106</a:t>
            </a:r>
          </a:p>
        </p:txBody>
      </p:sp>
      <p:sp>
        <p:nvSpPr>
          <p:cNvPr id="24584" name="Rectangle 8"/>
          <p:cNvSpPr>
            <a:spLocks noGrp="1" noChangeArrowheads="1"/>
          </p:cNvSpPr>
          <p:nvPr>
            <p:ph type="title"/>
          </p:nvPr>
        </p:nvSpPr>
        <p:spPr>
          <a:xfrm>
            <a:off x="152400" y="76200"/>
            <a:ext cx="7848600" cy="990600"/>
          </a:xfrm>
          <a:solidFill>
            <a:schemeClr val="tx2"/>
          </a:solidFill>
        </p:spPr>
        <p:txBody>
          <a:bodyPr/>
          <a:lstStyle/>
          <a:p>
            <a:pPr algn="ctr">
              <a:defRPr/>
            </a:pPr>
            <a:r>
              <a:rPr lang="en-US" altLang="zh-CN" sz="3000" b="1" i="0">
                <a:solidFill>
                  <a:srgbClr val="000000"/>
                </a:solidFill>
                <a:effectLst>
                  <a:outerShdw blurRad="38100" dist="38100" dir="2700000" algn="tl">
                    <a:srgbClr val="DDDDDD"/>
                  </a:outerShdw>
                </a:effectLst>
                <a:latin typeface="Times New Roman" charset="0"/>
                <a:ea typeface="宋体" charset="0"/>
                <a:cs typeface="宋体" charset="0"/>
              </a:rPr>
              <a:t>Các tai vạ và các thần của Ai Cập</a:t>
            </a:r>
            <a:br>
              <a:rPr lang="en-US" altLang="zh-CN" sz="2600" b="1" i="0">
                <a:solidFill>
                  <a:srgbClr val="000000"/>
                </a:solidFill>
                <a:effectLst>
                  <a:outerShdw blurRad="38100" dist="38100" dir="2700000" algn="tl">
                    <a:srgbClr val="DDDDDD"/>
                  </a:outerShdw>
                </a:effectLst>
                <a:latin typeface="Arial Narrow" charset="0"/>
                <a:ea typeface="宋体" charset="0"/>
                <a:cs typeface="宋体" charset="0"/>
              </a:rPr>
            </a:br>
            <a:r>
              <a:rPr lang="en-US" altLang="zh-CN" sz="1400" i="0">
                <a:solidFill>
                  <a:srgbClr val="000000"/>
                </a:solidFill>
                <a:effectLst>
                  <a:outerShdw blurRad="38100" dist="38100" dir="2700000" algn="tl">
                    <a:srgbClr val="DDDDDD"/>
                  </a:outerShdw>
                </a:effectLst>
                <a:latin typeface="Arial Black" charset="0"/>
                <a:ea typeface="宋体" charset="0"/>
                <a:cs typeface="宋体" charset="0"/>
              </a:rPr>
              <a:t>John H. Walton, </a:t>
            </a:r>
            <a:r>
              <a:rPr lang="en-US" altLang="zh-CN" sz="1400">
                <a:solidFill>
                  <a:srgbClr val="000000"/>
                </a:solidFill>
                <a:effectLst>
                  <a:outerShdw blurRad="38100" dist="38100" dir="2700000" algn="tl">
                    <a:srgbClr val="DDDDDD"/>
                  </a:outerShdw>
                </a:effectLst>
                <a:latin typeface="Arial Black" charset="0"/>
                <a:ea typeface="宋体" charset="0"/>
                <a:cs typeface="宋体" charset="0"/>
              </a:rPr>
              <a:t>Chronological and Background Charts of the OT</a:t>
            </a:r>
            <a:r>
              <a:rPr lang="en-US" altLang="zh-CN" sz="1400" i="0">
                <a:solidFill>
                  <a:srgbClr val="000000"/>
                </a:solidFill>
                <a:effectLst>
                  <a:outerShdw blurRad="38100" dist="38100" dir="2700000" algn="tl">
                    <a:srgbClr val="DDDDDD"/>
                  </a:outerShdw>
                </a:effectLst>
                <a:latin typeface="Arial Black" charset="0"/>
                <a:ea typeface="宋体" charset="0"/>
                <a:cs typeface="宋体" charset="0"/>
              </a:rPr>
              <a:t>, 2d ed., 85</a:t>
            </a:r>
            <a:endParaRPr lang="en-US" sz="1800" i="0">
              <a:solidFill>
                <a:srgbClr val="000000"/>
              </a:solidFill>
              <a:effectLst>
                <a:outerShdw blurRad="38100" dist="38100" dir="2700000" algn="tl">
                  <a:srgbClr val="DDDDDD"/>
                </a:outerShdw>
              </a:effectLst>
              <a:latin typeface="Arial Black" charset="0"/>
              <a:ea typeface="宋体" charset="0"/>
              <a:cs typeface="宋体" charset="0"/>
            </a:endParaRPr>
          </a:p>
        </p:txBody>
      </p:sp>
      <p:grpSp>
        <p:nvGrpSpPr>
          <p:cNvPr id="216068" name="Group 78"/>
          <p:cNvGrpSpPr>
            <a:grpSpLocks/>
          </p:cNvGrpSpPr>
          <p:nvPr/>
        </p:nvGrpSpPr>
        <p:grpSpPr bwMode="auto">
          <a:xfrm>
            <a:off x="76200" y="1163638"/>
            <a:ext cx="9069388" cy="5694362"/>
            <a:chOff x="48" y="733"/>
            <a:chExt cx="5713" cy="3587"/>
          </a:xfrm>
        </p:grpSpPr>
        <p:sp>
          <p:nvSpPr>
            <p:cNvPr id="216069" name="Rectangle 13"/>
            <p:cNvSpPr>
              <a:spLocks noChangeArrowheads="1"/>
            </p:cNvSpPr>
            <p:nvPr/>
          </p:nvSpPr>
          <p:spPr bwMode="auto">
            <a:xfrm>
              <a:off x="5760" y="733"/>
              <a:ext cx="0" cy="49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sp>
          <p:nvSpPr>
            <p:cNvPr id="216070" name="Rectangle 23"/>
            <p:cNvSpPr>
              <a:spLocks noChangeArrowheads="1"/>
            </p:cNvSpPr>
            <p:nvPr/>
          </p:nvSpPr>
          <p:spPr bwMode="auto">
            <a:xfrm>
              <a:off x="5760" y="1920"/>
              <a:ext cx="0" cy="545"/>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sp>
          <p:nvSpPr>
            <p:cNvPr id="216071" name="Rectangle 33"/>
            <p:cNvSpPr>
              <a:spLocks noChangeArrowheads="1"/>
            </p:cNvSpPr>
            <p:nvPr/>
          </p:nvSpPr>
          <p:spPr bwMode="auto">
            <a:xfrm>
              <a:off x="5760" y="3024"/>
              <a:ext cx="0" cy="545"/>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sp>
          <p:nvSpPr>
            <p:cNvPr id="216072" name="Rectangle 37"/>
            <p:cNvSpPr>
              <a:spLocks noChangeArrowheads="1"/>
            </p:cNvSpPr>
            <p:nvPr/>
          </p:nvSpPr>
          <p:spPr bwMode="auto">
            <a:xfrm>
              <a:off x="5760" y="3569"/>
              <a:ext cx="1" cy="751"/>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nvGrpSpPr>
            <p:cNvPr id="216073" name="Group 39"/>
            <p:cNvGrpSpPr>
              <a:grpSpLocks/>
            </p:cNvGrpSpPr>
            <p:nvPr/>
          </p:nvGrpSpPr>
          <p:grpSpPr bwMode="auto">
            <a:xfrm>
              <a:off x="48" y="733"/>
              <a:ext cx="1477" cy="490"/>
              <a:chOff x="0" y="0"/>
              <a:chExt cx="981" cy="614"/>
            </a:xfrm>
          </p:grpSpPr>
          <p:sp>
            <p:nvSpPr>
              <p:cNvPr id="216133" name="Rectangle 10"/>
              <p:cNvSpPr>
                <a:spLocks noChangeArrowheads="1"/>
              </p:cNvSpPr>
              <p:nvPr/>
            </p:nvSpPr>
            <p:spPr bwMode="auto">
              <a:xfrm>
                <a:off x="0" y="0"/>
                <a:ext cx="981" cy="61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2800" b="1">
                    <a:solidFill>
                      <a:schemeClr val="tx2"/>
                    </a:solidFill>
                    <a:latin typeface="Arial" charset="0"/>
                    <a:cs typeface="Arial" charset="0"/>
                  </a:rPr>
                  <a:t>Tai vạ</a:t>
                </a:r>
                <a:endParaRPr lang="en-US" sz="2800">
                  <a:solidFill>
                    <a:schemeClr val="tx2"/>
                  </a:solidFill>
                  <a:latin typeface="Arial" charset="0"/>
                </a:endParaRPr>
              </a:p>
            </p:txBody>
          </p:sp>
          <p:sp>
            <p:nvSpPr>
              <p:cNvPr id="216134" name="Rectangle 38"/>
              <p:cNvSpPr>
                <a:spLocks noChangeArrowheads="1"/>
              </p:cNvSpPr>
              <p:nvPr/>
            </p:nvSpPr>
            <p:spPr bwMode="auto">
              <a:xfrm>
                <a:off x="0" y="0"/>
                <a:ext cx="981" cy="61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216074" name="Group 41"/>
            <p:cNvGrpSpPr>
              <a:grpSpLocks/>
            </p:cNvGrpSpPr>
            <p:nvPr/>
          </p:nvGrpSpPr>
          <p:grpSpPr bwMode="auto">
            <a:xfrm>
              <a:off x="1525" y="733"/>
              <a:ext cx="847" cy="490"/>
              <a:chOff x="981" y="0"/>
              <a:chExt cx="562" cy="614"/>
            </a:xfrm>
          </p:grpSpPr>
          <p:sp>
            <p:nvSpPr>
              <p:cNvPr id="216131" name="Rectangle 11"/>
              <p:cNvSpPr>
                <a:spLocks noChangeArrowheads="1"/>
              </p:cNvSpPr>
              <p:nvPr/>
            </p:nvSpPr>
            <p:spPr bwMode="auto">
              <a:xfrm>
                <a:off x="981" y="0"/>
                <a:ext cx="562" cy="61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1800" b="1">
                    <a:solidFill>
                      <a:schemeClr val="tx2"/>
                    </a:solidFill>
                    <a:latin typeface="Arial Narrow" charset="0"/>
                    <a:cs typeface="Arial" charset="0"/>
                  </a:rPr>
                  <a:t>Kinh Thánh</a:t>
                </a:r>
                <a:endParaRPr lang="en-US" sz="1800" b="1">
                  <a:solidFill>
                    <a:schemeClr val="tx2"/>
                  </a:solidFill>
                  <a:latin typeface="Arial Narrow" charset="0"/>
                </a:endParaRPr>
              </a:p>
            </p:txBody>
          </p:sp>
          <p:sp>
            <p:nvSpPr>
              <p:cNvPr id="216132" name="Rectangle 40"/>
              <p:cNvSpPr>
                <a:spLocks noChangeArrowheads="1"/>
              </p:cNvSpPr>
              <p:nvPr/>
            </p:nvSpPr>
            <p:spPr bwMode="auto">
              <a:xfrm>
                <a:off x="981" y="0"/>
                <a:ext cx="562" cy="61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216075" name="Group 43"/>
            <p:cNvGrpSpPr>
              <a:grpSpLocks/>
            </p:cNvGrpSpPr>
            <p:nvPr/>
          </p:nvGrpSpPr>
          <p:grpSpPr bwMode="auto">
            <a:xfrm>
              <a:off x="2372" y="733"/>
              <a:ext cx="3388" cy="490"/>
              <a:chOff x="1543" y="0"/>
              <a:chExt cx="2250" cy="614"/>
            </a:xfrm>
          </p:grpSpPr>
          <p:sp>
            <p:nvSpPr>
              <p:cNvPr id="216129" name="Rectangle 12"/>
              <p:cNvSpPr>
                <a:spLocks noChangeArrowheads="1"/>
              </p:cNvSpPr>
              <p:nvPr/>
            </p:nvSpPr>
            <p:spPr bwMode="auto">
              <a:xfrm>
                <a:off x="1543" y="0"/>
                <a:ext cx="2250" cy="61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2000" b="1">
                    <a:solidFill>
                      <a:schemeClr val="tx2"/>
                    </a:solidFill>
                    <a:latin typeface="Arial" charset="0"/>
                    <a:cs typeface="Arial" charset="0"/>
                  </a:rPr>
                  <a:t>Thần Ai Cập khả dĩ bị nhắm đến</a:t>
                </a:r>
                <a:endParaRPr lang="en-US" sz="2000" b="1">
                  <a:solidFill>
                    <a:schemeClr val="tx2"/>
                  </a:solidFill>
                  <a:latin typeface="Arial" charset="0"/>
                </a:endParaRPr>
              </a:p>
            </p:txBody>
          </p:sp>
          <p:sp>
            <p:nvSpPr>
              <p:cNvPr id="216130" name="Rectangle 42"/>
              <p:cNvSpPr>
                <a:spLocks noChangeArrowheads="1"/>
              </p:cNvSpPr>
              <p:nvPr/>
            </p:nvSpPr>
            <p:spPr bwMode="auto">
              <a:xfrm>
                <a:off x="1543" y="0"/>
                <a:ext cx="2250" cy="61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216076" name="Group 75"/>
            <p:cNvGrpSpPr>
              <a:grpSpLocks/>
            </p:cNvGrpSpPr>
            <p:nvPr/>
          </p:nvGrpSpPr>
          <p:grpSpPr bwMode="auto">
            <a:xfrm>
              <a:off x="48" y="1223"/>
              <a:ext cx="5712" cy="697"/>
              <a:chOff x="48" y="1223"/>
              <a:chExt cx="5712" cy="545"/>
            </a:xfrm>
          </p:grpSpPr>
          <p:sp>
            <p:nvSpPr>
              <p:cNvPr id="216117" name="Rectangle 17"/>
              <p:cNvSpPr>
                <a:spLocks noChangeArrowheads="1"/>
              </p:cNvSpPr>
              <p:nvPr/>
            </p:nvSpPr>
            <p:spPr bwMode="auto">
              <a:xfrm>
                <a:off x="5760" y="1223"/>
                <a:ext cx="0" cy="236"/>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sp>
            <p:nvSpPr>
              <p:cNvPr id="216118" name="Rectangle 18"/>
              <p:cNvSpPr>
                <a:spLocks noChangeArrowheads="1"/>
              </p:cNvSpPr>
              <p:nvPr/>
            </p:nvSpPr>
            <p:spPr bwMode="auto">
              <a:xfrm>
                <a:off x="5760" y="1459"/>
                <a:ext cx="0" cy="65"/>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sp>
            <p:nvSpPr>
              <p:cNvPr id="216119" name="Rectangle 19"/>
              <p:cNvSpPr>
                <a:spLocks noChangeArrowheads="1"/>
              </p:cNvSpPr>
              <p:nvPr/>
            </p:nvSpPr>
            <p:spPr bwMode="auto">
              <a:xfrm>
                <a:off x="5760" y="1524"/>
                <a:ext cx="0" cy="24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nvGrpSpPr>
              <p:cNvPr id="216120" name="Group 45"/>
              <p:cNvGrpSpPr>
                <a:grpSpLocks/>
              </p:cNvGrpSpPr>
              <p:nvPr/>
            </p:nvGrpSpPr>
            <p:grpSpPr bwMode="auto">
              <a:xfrm>
                <a:off x="48" y="1223"/>
                <a:ext cx="1477" cy="545"/>
                <a:chOff x="0" y="614"/>
                <a:chExt cx="981" cy="684"/>
              </a:xfrm>
            </p:grpSpPr>
            <p:sp>
              <p:nvSpPr>
                <p:cNvPr id="216127" name="Rectangle 14"/>
                <p:cNvSpPr>
                  <a:spLocks noChangeArrowheads="1"/>
                </p:cNvSpPr>
                <p:nvPr/>
              </p:nvSpPr>
              <p:spPr bwMode="auto">
                <a:xfrm>
                  <a:off x="0" y="614"/>
                  <a:ext cx="981"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eaLnBrk="1" hangingPunct="1"/>
                  <a:r>
                    <a:rPr lang="en-US" sz="2000" b="1">
                      <a:solidFill>
                        <a:schemeClr val="tx2"/>
                      </a:solidFill>
                      <a:latin typeface="Arial" charset="0"/>
                      <a:cs typeface="Arial" charset="0"/>
                    </a:rPr>
                    <a:t>Nước sông Nin bị hóa ra máu</a:t>
                  </a:r>
                  <a:endParaRPr lang="en-US" sz="2000">
                    <a:solidFill>
                      <a:schemeClr val="tx2"/>
                    </a:solidFill>
                    <a:latin typeface="Arial" charset="0"/>
                  </a:endParaRPr>
                </a:p>
              </p:txBody>
            </p:sp>
            <p:sp>
              <p:nvSpPr>
                <p:cNvPr id="216128" name="Rectangle 44"/>
                <p:cNvSpPr>
                  <a:spLocks noChangeArrowheads="1"/>
                </p:cNvSpPr>
                <p:nvPr/>
              </p:nvSpPr>
              <p:spPr bwMode="auto">
                <a:xfrm>
                  <a:off x="0" y="614"/>
                  <a:ext cx="981"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216121" name="Group 47"/>
              <p:cNvGrpSpPr>
                <a:grpSpLocks/>
              </p:cNvGrpSpPr>
              <p:nvPr/>
            </p:nvGrpSpPr>
            <p:grpSpPr bwMode="auto">
              <a:xfrm>
                <a:off x="1525" y="1223"/>
                <a:ext cx="847" cy="545"/>
                <a:chOff x="981" y="614"/>
                <a:chExt cx="562" cy="684"/>
              </a:xfrm>
            </p:grpSpPr>
            <p:sp>
              <p:nvSpPr>
                <p:cNvPr id="216125" name="Rectangle 15"/>
                <p:cNvSpPr>
                  <a:spLocks noChangeArrowheads="1"/>
                </p:cNvSpPr>
                <p:nvPr/>
              </p:nvSpPr>
              <p:spPr bwMode="auto">
                <a:xfrm>
                  <a:off x="981" y="614"/>
                  <a:ext cx="562"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eaLnBrk="1" hangingPunct="1"/>
                  <a:r>
                    <a:rPr lang="en-US">
                      <a:solidFill>
                        <a:schemeClr val="tx2"/>
                      </a:solidFill>
                      <a:latin typeface="Arial Narrow" charset="0"/>
                      <a:cs typeface="Arial" charset="0"/>
                    </a:rPr>
                    <a:t>Xuất </a:t>
                  </a:r>
                  <a:endParaRPr lang="en-US">
                    <a:solidFill>
                      <a:schemeClr val="tx2"/>
                    </a:solidFill>
                    <a:latin typeface="Arial Narrow" charset="0"/>
                    <a:cs typeface="Times New Roman" charset="0"/>
                  </a:endParaRPr>
                </a:p>
                <a:p>
                  <a:pPr algn="ctr"/>
                  <a:r>
                    <a:rPr lang="en-US">
                      <a:solidFill>
                        <a:schemeClr val="tx2"/>
                      </a:solidFill>
                      <a:latin typeface="Arial Narrow" charset="0"/>
                      <a:cs typeface="Arial" charset="0"/>
                    </a:rPr>
                    <a:t>7:14-25</a:t>
                  </a:r>
                  <a:endParaRPr lang="en-US">
                    <a:solidFill>
                      <a:schemeClr val="tx2"/>
                    </a:solidFill>
                    <a:latin typeface="Arial Narrow" charset="0"/>
                  </a:endParaRPr>
                </a:p>
              </p:txBody>
            </p:sp>
            <p:sp>
              <p:nvSpPr>
                <p:cNvPr id="216126" name="Rectangle 46"/>
                <p:cNvSpPr>
                  <a:spLocks noChangeArrowheads="1"/>
                </p:cNvSpPr>
                <p:nvPr/>
              </p:nvSpPr>
              <p:spPr bwMode="auto">
                <a:xfrm>
                  <a:off x="981" y="614"/>
                  <a:ext cx="562"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216122" name="Group 49"/>
              <p:cNvGrpSpPr>
                <a:grpSpLocks/>
              </p:cNvGrpSpPr>
              <p:nvPr/>
            </p:nvGrpSpPr>
            <p:grpSpPr bwMode="auto">
              <a:xfrm>
                <a:off x="2372" y="1223"/>
                <a:ext cx="3388" cy="545"/>
                <a:chOff x="1543" y="614"/>
                <a:chExt cx="2250" cy="684"/>
              </a:xfrm>
            </p:grpSpPr>
            <p:sp>
              <p:nvSpPr>
                <p:cNvPr id="216123" name="Rectangle 16"/>
                <p:cNvSpPr>
                  <a:spLocks noChangeArrowheads="1"/>
                </p:cNvSpPr>
                <p:nvPr/>
              </p:nvSpPr>
              <p:spPr bwMode="auto">
                <a:xfrm>
                  <a:off x="1543" y="614"/>
                  <a:ext cx="2250"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eaLnBrk="1" hangingPunct="1"/>
                  <a:r>
                    <a:rPr lang="en-US">
                      <a:solidFill>
                        <a:schemeClr val="tx2"/>
                      </a:solidFill>
                      <a:latin typeface="Arial Narrow" charset="0"/>
                      <a:cs typeface="Arial" charset="0"/>
                    </a:rPr>
                    <a:t>Khnum: thần giữ sông Nin</a:t>
                  </a:r>
                  <a:endParaRPr lang="en-US">
                    <a:solidFill>
                      <a:schemeClr val="tx2"/>
                    </a:solidFill>
                    <a:latin typeface="Arial Narrow" charset="0"/>
                    <a:cs typeface="Times New Roman" charset="0"/>
                  </a:endParaRPr>
                </a:p>
                <a:p>
                  <a:pPr algn="ctr"/>
                  <a:r>
                    <a:rPr lang="en-US">
                      <a:solidFill>
                        <a:schemeClr val="tx2"/>
                      </a:solidFill>
                      <a:latin typeface="Arial Narrow" charset="0"/>
                      <a:cs typeface="Arial" charset="0"/>
                    </a:rPr>
                    <a:t>Hapi: thần sông Nin</a:t>
                  </a:r>
                  <a:endParaRPr lang="en-US">
                    <a:solidFill>
                      <a:schemeClr val="tx2"/>
                    </a:solidFill>
                    <a:latin typeface="Arial Narrow" charset="0"/>
                    <a:cs typeface="Times New Roman" charset="0"/>
                  </a:endParaRPr>
                </a:p>
                <a:p>
                  <a:pPr algn="ctr"/>
                  <a:r>
                    <a:rPr lang="en-US">
                      <a:solidFill>
                        <a:schemeClr val="tx2"/>
                      </a:solidFill>
                      <a:latin typeface="Arial Narrow" charset="0"/>
                      <a:cs typeface="Arial" charset="0"/>
                    </a:rPr>
                    <a:t>Osiris: Nin là dòng sông máu</a:t>
                  </a:r>
                  <a:endParaRPr lang="en-US">
                    <a:solidFill>
                      <a:schemeClr val="tx2"/>
                    </a:solidFill>
                    <a:latin typeface="Arial Narrow" charset="0"/>
                  </a:endParaRPr>
                </a:p>
              </p:txBody>
            </p:sp>
            <p:sp>
              <p:nvSpPr>
                <p:cNvPr id="216124" name="Rectangle 48"/>
                <p:cNvSpPr>
                  <a:spLocks noChangeArrowheads="1"/>
                </p:cNvSpPr>
                <p:nvPr/>
              </p:nvSpPr>
              <p:spPr bwMode="auto">
                <a:xfrm>
                  <a:off x="1543" y="614"/>
                  <a:ext cx="2250"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grpSp>
          <p:nvGrpSpPr>
            <p:cNvPr id="216077" name="Group 51"/>
            <p:cNvGrpSpPr>
              <a:grpSpLocks/>
            </p:cNvGrpSpPr>
            <p:nvPr/>
          </p:nvGrpSpPr>
          <p:grpSpPr bwMode="auto">
            <a:xfrm>
              <a:off x="48" y="1920"/>
              <a:ext cx="1477" cy="545"/>
              <a:chOff x="0" y="1298"/>
              <a:chExt cx="981" cy="684"/>
            </a:xfrm>
          </p:grpSpPr>
          <p:sp>
            <p:nvSpPr>
              <p:cNvPr id="216115" name="Rectangle 20"/>
              <p:cNvSpPr>
                <a:spLocks noChangeArrowheads="1"/>
              </p:cNvSpPr>
              <p:nvPr/>
            </p:nvSpPr>
            <p:spPr bwMode="auto">
              <a:xfrm>
                <a:off x="0" y="1298"/>
                <a:ext cx="981"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2000" b="1">
                    <a:solidFill>
                      <a:schemeClr val="tx2"/>
                    </a:solidFill>
                    <a:latin typeface="Arial Narrow" charset="0"/>
                    <a:cs typeface="Arial" charset="0"/>
                  </a:rPr>
                  <a:t>Ếch nhái</a:t>
                </a:r>
                <a:endParaRPr lang="en-US" sz="2000">
                  <a:solidFill>
                    <a:schemeClr val="tx2"/>
                  </a:solidFill>
                  <a:latin typeface="Arial Narrow" charset="0"/>
                </a:endParaRPr>
              </a:p>
            </p:txBody>
          </p:sp>
          <p:sp>
            <p:nvSpPr>
              <p:cNvPr id="216116" name="Rectangle 50"/>
              <p:cNvSpPr>
                <a:spLocks noChangeArrowheads="1"/>
              </p:cNvSpPr>
              <p:nvPr/>
            </p:nvSpPr>
            <p:spPr bwMode="auto">
              <a:xfrm>
                <a:off x="0" y="1298"/>
                <a:ext cx="981"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216078" name="Group 53"/>
            <p:cNvGrpSpPr>
              <a:grpSpLocks/>
            </p:cNvGrpSpPr>
            <p:nvPr/>
          </p:nvGrpSpPr>
          <p:grpSpPr bwMode="auto">
            <a:xfrm>
              <a:off x="1525" y="1920"/>
              <a:ext cx="847" cy="545"/>
              <a:chOff x="981" y="1298"/>
              <a:chExt cx="562" cy="684"/>
            </a:xfrm>
          </p:grpSpPr>
          <p:sp>
            <p:nvSpPr>
              <p:cNvPr id="216113" name="Rectangle 21"/>
              <p:cNvSpPr>
                <a:spLocks noChangeArrowheads="1"/>
              </p:cNvSpPr>
              <p:nvPr/>
            </p:nvSpPr>
            <p:spPr bwMode="auto">
              <a:xfrm>
                <a:off x="981" y="1298"/>
                <a:ext cx="562"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eaLnBrk="1" hangingPunct="1"/>
                <a:r>
                  <a:rPr lang="en-US">
                    <a:solidFill>
                      <a:schemeClr val="tx2"/>
                    </a:solidFill>
                    <a:latin typeface="Arial Narrow" charset="0"/>
                    <a:cs typeface="Arial" charset="0"/>
                  </a:rPr>
                  <a:t>Xuất </a:t>
                </a:r>
                <a:endParaRPr lang="en-US">
                  <a:solidFill>
                    <a:schemeClr val="tx2"/>
                  </a:solidFill>
                  <a:latin typeface="Arial Narrow" charset="0"/>
                  <a:cs typeface="Times New Roman" charset="0"/>
                </a:endParaRPr>
              </a:p>
              <a:p>
                <a:pPr algn="ctr"/>
                <a:r>
                  <a:rPr lang="en-US">
                    <a:solidFill>
                      <a:schemeClr val="tx2"/>
                    </a:solidFill>
                    <a:latin typeface="Arial Narrow" charset="0"/>
                    <a:cs typeface="Arial" charset="0"/>
                  </a:rPr>
                  <a:t>8:1-1.5</a:t>
                </a:r>
                <a:endParaRPr lang="en-US">
                  <a:solidFill>
                    <a:schemeClr val="tx2"/>
                  </a:solidFill>
                  <a:latin typeface="Arial Narrow" charset="0"/>
                </a:endParaRPr>
              </a:p>
            </p:txBody>
          </p:sp>
          <p:sp>
            <p:nvSpPr>
              <p:cNvPr id="216114" name="Rectangle 52"/>
              <p:cNvSpPr>
                <a:spLocks noChangeArrowheads="1"/>
              </p:cNvSpPr>
              <p:nvPr/>
            </p:nvSpPr>
            <p:spPr bwMode="auto">
              <a:xfrm>
                <a:off x="981" y="1298"/>
                <a:ext cx="562"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216079" name="Group 55"/>
            <p:cNvGrpSpPr>
              <a:grpSpLocks/>
            </p:cNvGrpSpPr>
            <p:nvPr/>
          </p:nvGrpSpPr>
          <p:grpSpPr bwMode="auto">
            <a:xfrm>
              <a:off x="2372" y="1920"/>
              <a:ext cx="3388" cy="545"/>
              <a:chOff x="1543" y="1298"/>
              <a:chExt cx="2250" cy="684"/>
            </a:xfrm>
          </p:grpSpPr>
          <p:sp>
            <p:nvSpPr>
              <p:cNvPr id="216111" name="Rectangle 22"/>
              <p:cNvSpPr>
                <a:spLocks noChangeArrowheads="1"/>
              </p:cNvSpPr>
              <p:nvPr/>
            </p:nvSpPr>
            <p:spPr bwMode="auto">
              <a:xfrm>
                <a:off x="1543" y="1298"/>
                <a:ext cx="2250"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eaLnBrk="1" hangingPunct="1"/>
                <a:r>
                  <a:rPr lang="en-US">
                    <a:solidFill>
                      <a:schemeClr val="tx2"/>
                    </a:solidFill>
                    <a:latin typeface="Arial Narrow" charset="0"/>
                    <a:cs typeface="Arial" charset="0"/>
                  </a:rPr>
                  <a:t>Heqt: hình thức ếch nhái; thần của sự phục sinh</a:t>
                </a:r>
                <a:endParaRPr lang="en-US">
                  <a:solidFill>
                    <a:schemeClr val="tx2"/>
                  </a:solidFill>
                  <a:latin typeface="Arial Narrow" charset="0"/>
                </a:endParaRPr>
              </a:p>
            </p:txBody>
          </p:sp>
          <p:sp>
            <p:nvSpPr>
              <p:cNvPr id="216112" name="Rectangle 54"/>
              <p:cNvSpPr>
                <a:spLocks noChangeArrowheads="1"/>
              </p:cNvSpPr>
              <p:nvPr/>
            </p:nvSpPr>
            <p:spPr bwMode="auto">
              <a:xfrm>
                <a:off x="1543" y="1298"/>
                <a:ext cx="2250"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216080" name="Group 76"/>
            <p:cNvGrpSpPr>
              <a:grpSpLocks/>
            </p:cNvGrpSpPr>
            <p:nvPr/>
          </p:nvGrpSpPr>
          <p:grpSpPr bwMode="auto">
            <a:xfrm>
              <a:off x="48" y="2458"/>
              <a:ext cx="5712" cy="566"/>
              <a:chOff x="48" y="2448"/>
              <a:chExt cx="5712" cy="909"/>
            </a:xfrm>
          </p:grpSpPr>
          <p:sp>
            <p:nvSpPr>
              <p:cNvPr id="216099" name="Rectangle 27"/>
              <p:cNvSpPr>
                <a:spLocks noChangeArrowheads="1"/>
              </p:cNvSpPr>
              <p:nvPr/>
            </p:nvSpPr>
            <p:spPr bwMode="auto">
              <a:xfrm>
                <a:off x="5760" y="2448"/>
                <a:ext cx="0" cy="44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sp>
            <p:nvSpPr>
              <p:cNvPr id="216100" name="Rectangle 28"/>
              <p:cNvSpPr>
                <a:spLocks noChangeArrowheads="1"/>
              </p:cNvSpPr>
              <p:nvPr/>
            </p:nvSpPr>
            <p:spPr bwMode="auto">
              <a:xfrm>
                <a:off x="5760" y="2892"/>
                <a:ext cx="0" cy="32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sp>
            <p:nvSpPr>
              <p:cNvPr id="216101" name="Rectangle 29"/>
              <p:cNvSpPr>
                <a:spLocks noChangeArrowheads="1"/>
              </p:cNvSpPr>
              <p:nvPr/>
            </p:nvSpPr>
            <p:spPr bwMode="auto">
              <a:xfrm>
                <a:off x="5760" y="3214"/>
                <a:ext cx="0" cy="14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nvGrpSpPr>
              <p:cNvPr id="216102" name="Group 57"/>
              <p:cNvGrpSpPr>
                <a:grpSpLocks/>
              </p:cNvGrpSpPr>
              <p:nvPr/>
            </p:nvGrpSpPr>
            <p:grpSpPr bwMode="auto">
              <a:xfrm>
                <a:off x="48" y="2448"/>
                <a:ext cx="1477" cy="909"/>
                <a:chOff x="0" y="1982"/>
                <a:chExt cx="981" cy="1140"/>
              </a:xfrm>
            </p:grpSpPr>
            <p:sp>
              <p:nvSpPr>
                <p:cNvPr id="216109" name="Rectangle 24"/>
                <p:cNvSpPr>
                  <a:spLocks noChangeArrowheads="1"/>
                </p:cNvSpPr>
                <p:nvPr/>
              </p:nvSpPr>
              <p:spPr bwMode="auto">
                <a:xfrm>
                  <a:off x="0" y="1982"/>
                  <a:ext cx="981" cy="114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eaLnBrk="1" hangingPunct="1"/>
                  <a:r>
                    <a:rPr lang="en-US" sz="2000" b="1">
                      <a:solidFill>
                        <a:schemeClr val="tx2"/>
                      </a:solidFill>
                      <a:latin typeface="Arial Narrow" charset="0"/>
                      <a:cs typeface="Arial" charset="0"/>
                    </a:rPr>
                    <a:t>Muỗi mắt</a:t>
                  </a:r>
                  <a:endParaRPr lang="en-US" sz="2000">
                    <a:solidFill>
                      <a:schemeClr val="tx2"/>
                    </a:solidFill>
                    <a:latin typeface="Arial Narrow" charset="0"/>
                    <a:cs typeface="Times New Roman" charset="0"/>
                  </a:endParaRPr>
                </a:p>
                <a:p>
                  <a:pPr algn="ctr"/>
                  <a:r>
                    <a:rPr lang="en-US" sz="2000" b="1">
                      <a:solidFill>
                        <a:schemeClr val="tx2"/>
                      </a:solidFill>
                      <a:latin typeface="Arial Narrow" charset="0"/>
                      <a:cs typeface="Arial" charset="0"/>
                    </a:rPr>
                    <a:t>(Muỗi)</a:t>
                  </a:r>
                  <a:endParaRPr lang="en-US" sz="2000">
                    <a:solidFill>
                      <a:schemeClr val="tx2"/>
                    </a:solidFill>
                    <a:latin typeface="Arial Narrow" charset="0"/>
                  </a:endParaRPr>
                </a:p>
              </p:txBody>
            </p:sp>
            <p:sp>
              <p:nvSpPr>
                <p:cNvPr id="216110" name="Rectangle 56"/>
                <p:cNvSpPr>
                  <a:spLocks noChangeArrowheads="1"/>
                </p:cNvSpPr>
                <p:nvPr/>
              </p:nvSpPr>
              <p:spPr bwMode="auto">
                <a:xfrm>
                  <a:off x="0" y="1982"/>
                  <a:ext cx="981" cy="1140"/>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216103" name="Group 59"/>
              <p:cNvGrpSpPr>
                <a:grpSpLocks/>
              </p:cNvGrpSpPr>
              <p:nvPr/>
            </p:nvGrpSpPr>
            <p:grpSpPr bwMode="auto">
              <a:xfrm>
                <a:off x="1525" y="2448"/>
                <a:ext cx="847" cy="909"/>
                <a:chOff x="981" y="1982"/>
                <a:chExt cx="562" cy="1140"/>
              </a:xfrm>
            </p:grpSpPr>
            <p:sp>
              <p:nvSpPr>
                <p:cNvPr id="216107" name="Rectangle 25"/>
                <p:cNvSpPr>
                  <a:spLocks noChangeArrowheads="1"/>
                </p:cNvSpPr>
                <p:nvPr/>
              </p:nvSpPr>
              <p:spPr bwMode="auto">
                <a:xfrm>
                  <a:off x="981" y="1982"/>
                  <a:ext cx="562" cy="114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a:solidFill>
                        <a:schemeClr val="tx2"/>
                      </a:solidFill>
                      <a:latin typeface="Arial Narrow" charset="0"/>
                      <a:cs typeface="Arial" charset="0"/>
                    </a:rPr>
                    <a:t>Xuất </a:t>
                  </a:r>
                </a:p>
                <a:p>
                  <a:pPr algn="ctr"/>
                  <a:r>
                    <a:rPr lang="en-US">
                      <a:solidFill>
                        <a:schemeClr val="tx2"/>
                      </a:solidFill>
                      <a:latin typeface="Arial Narrow" charset="0"/>
                      <a:cs typeface="Arial" charset="0"/>
                    </a:rPr>
                    <a:t>8:16-19</a:t>
                  </a:r>
                  <a:endParaRPr lang="en-US">
                    <a:solidFill>
                      <a:schemeClr val="tx2"/>
                    </a:solidFill>
                    <a:latin typeface="Arial Narrow" charset="0"/>
                  </a:endParaRPr>
                </a:p>
              </p:txBody>
            </p:sp>
            <p:sp>
              <p:nvSpPr>
                <p:cNvPr id="216108" name="Rectangle 58"/>
                <p:cNvSpPr>
                  <a:spLocks noChangeArrowheads="1"/>
                </p:cNvSpPr>
                <p:nvPr/>
              </p:nvSpPr>
              <p:spPr bwMode="auto">
                <a:xfrm>
                  <a:off x="981" y="1982"/>
                  <a:ext cx="562" cy="1140"/>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216104" name="Group 61"/>
              <p:cNvGrpSpPr>
                <a:grpSpLocks/>
              </p:cNvGrpSpPr>
              <p:nvPr/>
            </p:nvGrpSpPr>
            <p:grpSpPr bwMode="auto">
              <a:xfrm>
                <a:off x="2372" y="2448"/>
                <a:ext cx="3388" cy="909"/>
                <a:chOff x="1543" y="1982"/>
                <a:chExt cx="2250" cy="1140"/>
              </a:xfrm>
            </p:grpSpPr>
            <p:sp>
              <p:nvSpPr>
                <p:cNvPr id="216105" name="Rectangle 26"/>
                <p:cNvSpPr>
                  <a:spLocks noChangeArrowheads="1"/>
                </p:cNvSpPr>
                <p:nvPr/>
              </p:nvSpPr>
              <p:spPr bwMode="auto">
                <a:xfrm>
                  <a:off x="1543" y="1982"/>
                  <a:ext cx="2250" cy="114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eaLnBrk="1" hangingPunct="1"/>
                  <a:r>
                    <a:rPr lang="en-US">
                      <a:solidFill>
                        <a:schemeClr val="tx2"/>
                      </a:solidFill>
                      <a:latin typeface="Arial Narrow" charset="0"/>
                      <a:cs typeface="Times New Roman" charset="0"/>
                    </a:rPr>
                    <a:t> </a:t>
                  </a:r>
                </a:p>
                <a:p>
                  <a:pPr algn="ctr"/>
                  <a:endParaRPr lang="en-US">
                    <a:solidFill>
                      <a:schemeClr val="tx2"/>
                    </a:solidFill>
                    <a:latin typeface="Arial Narrow" charset="0"/>
                  </a:endParaRPr>
                </a:p>
              </p:txBody>
            </p:sp>
            <p:sp>
              <p:nvSpPr>
                <p:cNvPr id="216106" name="Rectangle 60"/>
                <p:cNvSpPr>
                  <a:spLocks noChangeArrowheads="1"/>
                </p:cNvSpPr>
                <p:nvPr/>
              </p:nvSpPr>
              <p:spPr bwMode="auto">
                <a:xfrm>
                  <a:off x="1543" y="1982"/>
                  <a:ext cx="2250" cy="1140"/>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grpSp>
          <p:nvGrpSpPr>
            <p:cNvPr id="216081" name="Group 63"/>
            <p:cNvGrpSpPr>
              <a:grpSpLocks/>
            </p:cNvGrpSpPr>
            <p:nvPr/>
          </p:nvGrpSpPr>
          <p:grpSpPr bwMode="auto">
            <a:xfrm>
              <a:off x="48" y="3024"/>
              <a:ext cx="1477" cy="545"/>
              <a:chOff x="0" y="3122"/>
              <a:chExt cx="981" cy="684"/>
            </a:xfrm>
          </p:grpSpPr>
          <p:sp>
            <p:nvSpPr>
              <p:cNvPr id="216097" name="Rectangle 30"/>
              <p:cNvSpPr>
                <a:spLocks noChangeArrowheads="1"/>
              </p:cNvSpPr>
              <p:nvPr/>
            </p:nvSpPr>
            <p:spPr bwMode="auto">
              <a:xfrm>
                <a:off x="0" y="3122"/>
                <a:ext cx="981"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2000" b="1">
                    <a:solidFill>
                      <a:schemeClr val="tx2"/>
                    </a:solidFill>
                    <a:latin typeface="Arial Narrow" charset="0"/>
                    <a:cs typeface="Arial" charset="0"/>
                  </a:rPr>
                  <a:t>Ruồi</a:t>
                </a:r>
                <a:endParaRPr lang="en-US" sz="2000">
                  <a:solidFill>
                    <a:schemeClr val="tx2"/>
                  </a:solidFill>
                  <a:latin typeface="Arial Narrow" charset="0"/>
                </a:endParaRPr>
              </a:p>
            </p:txBody>
          </p:sp>
          <p:sp>
            <p:nvSpPr>
              <p:cNvPr id="216098" name="Rectangle 62"/>
              <p:cNvSpPr>
                <a:spLocks noChangeArrowheads="1"/>
              </p:cNvSpPr>
              <p:nvPr/>
            </p:nvSpPr>
            <p:spPr bwMode="auto">
              <a:xfrm>
                <a:off x="0" y="3122"/>
                <a:ext cx="981"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216082" name="Group 65"/>
            <p:cNvGrpSpPr>
              <a:grpSpLocks/>
            </p:cNvGrpSpPr>
            <p:nvPr/>
          </p:nvGrpSpPr>
          <p:grpSpPr bwMode="auto">
            <a:xfrm>
              <a:off x="1525" y="3024"/>
              <a:ext cx="847" cy="545"/>
              <a:chOff x="981" y="3122"/>
              <a:chExt cx="562" cy="684"/>
            </a:xfrm>
          </p:grpSpPr>
          <p:sp>
            <p:nvSpPr>
              <p:cNvPr id="216095" name="Rectangle 31"/>
              <p:cNvSpPr>
                <a:spLocks noChangeArrowheads="1"/>
              </p:cNvSpPr>
              <p:nvPr/>
            </p:nvSpPr>
            <p:spPr bwMode="auto">
              <a:xfrm>
                <a:off x="981" y="3122"/>
                <a:ext cx="562"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eaLnBrk="1" hangingPunct="1"/>
                <a:r>
                  <a:rPr lang="en-US">
                    <a:solidFill>
                      <a:schemeClr val="tx2"/>
                    </a:solidFill>
                    <a:latin typeface="Arial Narrow" charset="0"/>
                    <a:cs typeface="Arial" charset="0"/>
                  </a:rPr>
                  <a:t>Xuất </a:t>
                </a:r>
                <a:endParaRPr lang="en-US">
                  <a:solidFill>
                    <a:schemeClr val="tx2"/>
                  </a:solidFill>
                  <a:latin typeface="Arial Narrow" charset="0"/>
                  <a:cs typeface="Times New Roman" charset="0"/>
                </a:endParaRPr>
              </a:p>
              <a:p>
                <a:pPr algn="ctr"/>
                <a:r>
                  <a:rPr lang="en-US">
                    <a:solidFill>
                      <a:schemeClr val="tx2"/>
                    </a:solidFill>
                    <a:latin typeface="Arial Narrow" charset="0"/>
                    <a:cs typeface="Arial" charset="0"/>
                  </a:rPr>
                  <a:t>8:20-32</a:t>
                </a:r>
                <a:endParaRPr lang="en-US">
                  <a:solidFill>
                    <a:schemeClr val="tx2"/>
                  </a:solidFill>
                  <a:latin typeface="Arial Narrow" charset="0"/>
                </a:endParaRPr>
              </a:p>
            </p:txBody>
          </p:sp>
          <p:sp>
            <p:nvSpPr>
              <p:cNvPr id="216096" name="Rectangle 64"/>
              <p:cNvSpPr>
                <a:spLocks noChangeArrowheads="1"/>
              </p:cNvSpPr>
              <p:nvPr/>
            </p:nvSpPr>
            <p:spPr bwMode="auto">
              <a:xfrm>
                <a:off x="981" y="3122"/>
                <a:ext cx="562"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216083" name="Group 67"/>
            <p:cNvGrpSpPr>
              <a:grpSpLocks/>
            </p:cNvGrpSpPr>
            <p:nvPr/>
          </p:nvGrpSpPr>
          <p:grpSpPr bwMode="auto">
            <a:xfrm>
              <a:off x="2372" y="3024"/>
              <a:ext cx="3388" cy="545"/>
              <a:chOff x="1543" y="3122"/>
              <a:chExt cx="2250" cy="684"/>
            </a:xfrm>
          </p:grpSpPr>
          <p:sp>
            <p:nvSpPr>
              <p:cNvPr id="216093" name="Rectangle 32"/>
              <p:cNvSpPr>
                <a:spLocks noChangeArrowheads="1"/>
              </p:cNvSpPr>
              <p:nvPr/>
            </p:nvSpPr>
            <p:spPr bwMode="auto">
              <a:xfrm>
                <a:off x="1543" y="3122"/>
                <a:ext cx="2250"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eaLnBrk="1" hangingPunct="1"/>
                <a:r>
                  <a:rPr lang="en-US">
                    <a:solidFill>
                      <a:schemeClr val="tx2"/>
                    </a:solidFill>
                    <a:latin typeface="Arial Narrow" charset="0"/>
                    <a:cs typeface="Times New Roman" charset="0"/>
                  </a:rPr>
                  <a:t> </a:t>
                </a:r>
              </a:p>
              <a:p>
                <a:pPr algn="ctr"/>
                <a:endParaRPr lang="en-US">
                  <a:solidFill>
                    <a:schemeClr val="tx2"/>
                  </a:solidFill>
                  <a:latin typeface="Arial Narrow" charset="0"/>
                </a:endParaRPr>
              </a:p>
            </p:txBody>
          </p:sp>
          <p:sp>
            <p:nvSpPr>
              <p:cNvPr id="216094" name="Rectangle 66"/>
              <p:cNvSpPr>
                <a:spLocks noChangeArrowheads="1"/>
              </p:cNvSpPr>
              <p:nvPr/>
            </p:nvSpPr>
            <p:spPr bwMode="auto">
              <a:xfrm>
                <a:off x="1543" y="3122"/>
                <a:ext cx="2250"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216084" name="Group 69"/>
            <p:cNvGrpSpPr>
              <a:grpSpLocks/>
            </p:cNvGrpSpPr>
            <p:nvPr/>
          </p:nvGrpSpPr>
          <p:grpSpPr bwMode="auto">
            <a:xfrm>
              <a:off x="48" y="3569"/>
              <a:ext cx="1477" cy="751"/>
              <a:chOff x="0" y="3806"/>
              <a:chExt cx="981" cy="693"/>
            </a:xfrm>
          </p:grpSpPr>
          <p:sp>
            <p:nvSpPr>
              <p:cNvPr id="216091" name="Rectangle 34"/>
              <p:cNvSpPr>
                <a:spLocks noChangeArrowheads="1"/>
              </p:cNvSpPr>
              <p:nvPr/>
            </p:nvSpPr>
            <p:spPr bwMode="auto">
              <a:xfrm>
                <a:off x="0" y="3806"/>
                <a:ext cx="981"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2000" b="1">
                    <a:solidFill>
                      <a:schemeClr val="tx2"/>
                    </a:solidFill>
                    <a:latin typeface="Arial Narrow" charset="0"/>
                    <a:cs typeface="Arial" charset="0"/>
                  </a:rPr>
                  <a:t>Súc vật bị dịch lệ</a:t>
                </a:r>
                <a:endParaRPr lang="en-US" sz="2000">
                  <a:solidFill>
                    <a:schemeClr val="tx2"/>
                  </a:solidFill>
                  <a:latin typeface="Arial Narrow" charset="0"/>
                </a:endParaRPr>
              </a:p>
            </p:txBody>
          </p:sp>
          <p:sp>
            <p:nvSpPr>
              <p:cNvPr id="216092" name="Rectangle 68"/>
              <p:cNvSpPr>
                <a:spLocks noChangeArrowheads="1"/>
              </p:cNvSpPr>
              <p:nvPr/>
            </p:nvSpPr>
            <p:spPr bwMode="auto">
              <a:xfrm>
                <a:off x="0" y="3806"/>
                <a:ext cx="981"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216085" name="Group 71"/>
            <p:cNvGrpSpPr>
              <a:grpSpLocks/>
            </p:cNvGrpSpPr>
            <p:nvPr/>
          </p:nvGrpSpPr>
          <p:grpSpPr bwMode="auto">
            <a:xfrm>
              <a:off x="1525" y="3569"/>
              <a:ext cx="847" cy="751"/>
              <a:chOff x="981" y="3806"/>
              <a:chExt cx="562" cy="693"/>
            </a:xfrm>
          </p:grpSpPr>
          <p:sp>
            <p:nvSpPr>
              <p:cNvPr id="216089" name="Rectangle 35"/>
              <p:cNvSpPr>
                <a:spLocks noChangeArrowheads="1"/>
              </p:cNvSpPr>
              <p:nvPr/>
            </p:nvSpPr>
            <p:spPr bwMode="auto">
              <a:xfrm>
                <a:off x="981" y="3806"/>
                <a:ext cx="562"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eaLnBrk="1" hangingPunct="1"/>
                <a:r>
                  <a:rPr lang="en-US">
                    <a:solidFill>
                      <a:schemeClr val="tx2"/>
                    </a:solidFill>
                    <a:latin typeface="Arial Narrow" charset="0"/>
                    <a:cs typeface="Arial" charset="0"/>
                  </a:rPr>
                  <a:t>Xuất</a:t>
                </a:r>
              </a:p>
              <a:p>
                <a:pPr algn="ctr" eaLnBrk="1" hangingPunct="1"/>
                <a:r>
                  <a:rPr lang="en-US">
                    <a:solidFill>
                      <a:schemeClr val="tx2"/>
                    </a:solidFill>
                    <a:latin typeface="Arial Narrow" charset="0"/>
                    <a:cs typeface="Arial" charset="0"/>
                  </a:rPr>
                  <a:t> 9:1-7</a:t>
                </a:r>
                <a:endParaRPr lang="en-US">
                  <a:solidFill>
                    <a:schemeClr val="tx2"/>
                  </a:solidFill>
                  <a:latin typeface="Arial Narrow" charset="0"/>
                </a:endParaRPr>
              </a:p>
            </p:txBody>
          </p:sp>
          <p:sp>
            <p:nvSpPr>
              <p:cNvPr id="216090" name="Rectangle 70"/>
              <p:cNvSpPr>
                <a:spLocks noChangeArrowheads="1"/>
              </p:cNvSpPr>
              <p:nvPr/>
            </p:nvSpPr>
            <p:spPr bwMode="auto">
              <a:xfrm>
                <a:off x="981" y="3806"/>
                <a:ext cx="562"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216086" name="Group 73"/>
            <p:cNvGrpSpPr>
              <a:grpSpLocks/>
            </p:cNvGrpSpPr>
            <p:nvPr/>
          </p:nvGrpSpPr>
          <p:grpSpPr bwMode="auto">
            <a:xfrm>
              <a:off x="2372" y="3569"/>
              <a:ext cx="3388" cy="751"/>
              <a:chOff x="1543" y="3806"/>
              <a:chExt cx="2250" cy="693"/>
            </a:xfrm>
          </p:grpSpPr>
          <p:sp>
            <p:nvSpPr>
              <p:cNvPr id="216087" name="Rectangle 36"/>
              <p:cNvSpPr>
                <a:spLocks noChangeArrowheads="1"/>
              </p:cNvSpPr>
              <p:nvPr/>
            </p:nvSpPr>
            <p:spPr bwMode="auto">
              <a:xfrm>
                <a:off x="1543" y="3806"/>
                <a:ext cx="2250"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eaLnBrk="1" hangingPunct="1"/>
                <a:r>
                  <a:rPr lang="en-US" sz="1800">
                    <a:solidFill>
                      <a:schemeClr val="tx2"/>
                    </a:solidFill>
                    <a:latin typeface="Arial" charset="0"/>
                    <a:cs typeface="Arial" charset="0"/>
                  </a:rPr>
                  <a:t>Hathor: Mẫu thần; hình thức con bò cái</a:t>
                </a:r>
                <a:endParaRPr lang="en-US" sz="1800">
                  <a:solidFill>
                    <a:schemeClr val="tx2"/>
                  </a:solidFill>
                  <a:latin typeface="Arial" charset="0"/>
                  <a:cs typeface="Times New Roman" charset="0"/>
                </a:endParaRPr>
              </a:p>
              <a:p>
                <a:pPr algn="ctr"/>
                <a:r>
                  <a:rPr lang="en-US" sz="1800">
                    <a:solidFill>
                      <a:schemeClr val="tx2"/>
                    </a:solidFill>
                    <a:latin typeface="Arial" charset="0"/>
                    <a:cs typeface="Arial" charset="0"/>
                  </a:rPr>
                  <a:t>Apis: bò đực của thần Ptah; biểu tượng của sinh sản</a:t>
                </a:r>
                <a:endParaRPr lang="en-US" sz="1800">
                  <a:solidFill>
                    <a:schemeClr val="tx2"/>
                  </a:solidFill>
                  <a:latin typeface="Arial" charset="0"/>
                  <a:cs typeface="Times New Roman" charset="0"/>
                </a:endParaRPr>
              </a:p>
              <a:p>
                <a:pPr algn="ctr"/>
                <a:r>
                  <a:rPr lang="en-US" sz="1800">
                    <a:solidFill>
                      <a:schemeClr val="tx2"/>
                    </a:solidFill>
                    <a:latin typeface="Arial" charset="0"/>
                    <a:cs typeface="Arial" charset="0"/>
                  </a:rPr>
                  <a:t>Mnevis: bò thiêng của Heliopolis</a:t>
                </a:r>
                <a:endParaRPr lang="en-US" sz="1800">
                  <a:solidFill>
                    <a:schemeClr val="tx2"/>
                  </a:solidFill>
                  <a:latin typeface="Arial" charset="0"/>
                </a:endParaRPr>
              </a:p>
            </p:txBody>
          </p:sp>
          <p:sp>
            <p:nvSpPr>
              <p:cNvPr id="216088" name="Rectangle 72"/>
              <p:cNvSpPr>
                <a:spLocks noChangeArrowheads="1"/>
              </p:cNvSpPr>
              <p:nvPr/>
            </p:nvSpPr>
            <p:spPr bwMode="auto">
              <a:xfrm>
                <a:off x="1543" y="3806"/>
                <a:ext cx="2250"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18114" name="Text Box 2"/>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106</a:t>
            </a:r>
          </a:p>
        </p:txBody>
      </p:sp>
      <p:grpSp>
        <p:nvGrpSpPr>
          <p:cNvPr id="218115" name="Group 137"/>
          <p:cNvGrpSpPr>
            <a:grpSpLocks/>
          </p:cNvGrpSpPr>
          <p:nvPr/>
        </p:nvGrpSpPr>
        <p:grpSpPr bwMode="auto">
          <a:xfrm>
            <a:off x="76200" y="1163638"/>
            <a:ext cx="9069388" cy="5694362"/>
            <a:chOff x="48" y="733"/>
            <a:chExt cx="5713" cy="3587"/>
          </a:xfrm>
        </p:grpSpPr>
        <p:sp>
          <p:nvSpPr>
            <p:cNvPr id="218117" name="Rectangle 74"/>
            <p:cNvSpPr>
              <a:spLocks noChangeArrowheads="1"/>
            </p:cNvSpPr>
            <p:nvPr/>
          </p:nvSpPr>
          <p:spPr bwMode="auto">
            <a:xfrm>
              <a:off x="5760" y="1220"/>
              <a:ext cx="1" cy="556"/>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sp>
          <p:nvSpPr>
            <p:cNvPr id="218118" name="Rectangle 78"/>
            <p:cNvSpPr>
              <a:spLocks noChangeArrowheads="1"/>
            </p:cNvSpPr>
            <p:nvPr/>
          </p:nvSpPr>
          <p:spPr bwMode="auto">
            <a:xfrm>
              <a:off x="5760" y="1776"/>
              <a:ext cx="1" cy="768"/>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sp>
          <p:nvSpPr>
            <p:cNvPr id="218119" name="Rectangle 82"/>
            <p:cNvSpPr>
              <a:spLocks noChangeArrowheads="1"/>
            </p:cNvSpPr>
            <p:nvPr/>
          </p:nvSpPr>
          <p:spPr bwMode="auto">
            <a:xfrm>
              <a:off x="5760" y="2501"/>
              <a:ext cx="1" cy="285"/>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sp>
          <p:nvSpPr>
            <p:cNvPr id="218120" name="Rectangle 84"/>
            <p:cNvSpPr>
              <a:spLocks noChangeArrowheads="1"/>
            </p:cNvSpPr>
            <p:nvPr/>
          </p:nvSpPr>
          <p:spPr bwMode="auto">
            <a:xfrm>
              <a:off x="5760" y="2829"/>
              <a:ext cx="1" cy="237"/>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sp>
          <p:nvSpPr>
            <p:cNvPr id="218121" name="Rectangle 88"/>
            <p:cNvSpPr>
              <a:spLocks noChangeArrowheads="1"/>
            </p:cNvSpPr>
            <p:nvPr/>
          </p:nvSpPr>
          <p:spPr bwMode="auto">
            <a:xfrm>
              <a:off x="5760" y="3066"/>
              <a:ext cx="0" cy="607"/>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sp>
          <p:nvSpPr>
            <p:cNvPr id="218122" name="Rectangle 92"/>
            <p:cNvSpPr>
              <a:spLocks noChangeArrowheads="1"/>
            </p:cNvSpPr>
            <p:nvPr/>
          </p:nvSpPr>
          <p:spPr bwMode="auto">
            <a:xfrm>
              <a:off x="5760" y="3673"/>
              <a:ext cx="0" cy="335"/>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sp>
          <p:nvSpPr>
            <p:cNvPr id="218123" name="Rectangle 94"/>
            <p:cNvSpPr>
              <a:spLocks noChangeArrowheads="1"/>
            </p:cNvSpPr>
            <p:nvPr/>
          </p:nvSpPr>
          <p:spPr bwMode="auto">
            <a:xfrm>
              <a:off x="5760" y="4008"/>
              <a:ext cx="0" cy="31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nvGrpSpPr>
            <p:cNvPr id="218124" name="Group 96"/>
            <p:cNvGrpSpPr>
              <a:grpSpLocks/>
            </p:cNvGrpSpPr>
            <p:nvPr/>
          </p:nvGrpSpPr>
          <p:grpSpPr bwMode="auto">
            <a:xfrm>
              <a:off x="48" y="1220"/>
              <a:ext cx="1477" cy="556"/>
              <a:chOff x="0" y="0"/>
              <a:chExt cx="981" cy="693"/>
            </a:xfrm>
          </p:grpSpPr>
          <p:sp>
            <p:nvSpPr>
              <p:cNvPr id="218174" name="Rectangle 71"/>
              <p:cNvSpPr>
                <a:spLocks noChangeArrowheads="1"/>
              </p:cNvSpPr>
              <p:nvPr/>
            </p:nvSpPr>
            <p:spPr bwMode="auto">
              <a:xfrm>
                <a:off x="0" y="0"/>
                <a:ext cx="981"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2000" b="1">
                    <a:solidFill>
                      <a:schemeClr val="tx2"/>
                    </a:solidFill>
                    <a:latin typeface="Arial" charset="0"/>
                    <a:cs typeface="Arial" charset="0"/>
                  </a:rPr>
                  <a:t>Ghẻ chốc</a:t>
                </a:r>
                <a:endParaRPr lang="en-US" sz="2000">
                  <a:solidFill>
                    <a:schemeClr val="tx2"/>
                  </a:solidFill>
                  <a:latin typeface="Arial" charset="0"/>
                </a:endParaRPr>
              </a:p>
            </p:txBody>
          </p:sp>
          <p:sp>
            <p:nvSpPr>
              <p:cNvPr id="218175" name="Rectangle 95"/>
              <p:cNvSpPr>
                <a:spLocks noChangeArrowheads="1"/>
              </p:cNvSpPr>
              <p:nvPr/>
            </p:nvSpPr>
            <p:spPr bwMode="auto">
              <a:xfrm>
                <a:off x="0" y="0"/>
                <a:ext cx="981"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218125" name="Group 98"/>
            <p:cNvGrpSpPr>
              <a:grpSpLocks/>
            </p:cNvGrpSpPr>
            <p:nvPr/>
          </p:nvGrpSpPr>
          <p:grpSpPr bwMode="auto">
            <a:xfrm>
              <a:off x="1525" y="1220"/>
              <a:ext cx="847" cy="556"/>
              <a:chOff x="981" y="0"/>
              <a:chExt cx="562" cy="693"/>
            </a:xfrm>
          </p:grpSpPr>
          <p:sp>
            <p:nvSpPr>
              <p:cNvPr id="218172" name="Rectangle 72"/>
              <p:cNvSpPr>
                <a:spLocks noChangeArrowheads="1"/>
              </p:cNvSpPr>
              <p:nvPr/>
            </p:nvSpPr>
            <p:spPr bwMode="auto">
              <a:xfrm>
                <a:off x="981" y="0"/>
                <a:ext cx="562"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eaLnBrk="1" hangingPunct="1"/>
                <a:r>
                  <a:rPr lang="en-US">
                    <a:solidFill>
                      <a:schemeClr val="tx2"/>
                    </a:solidFill>
                    <a:latin typeface="Arial Narrow" charset="0"/>
                    <a:cs typeface="Arial" charset="0"/>
                  </a:rPr>
                  <a:t>Xuất</a:t>
                </a:r>
              </a:p>
              <a:p>
                <a:pPr algn="ctr" eaLnBrk="1" hangingPunct="1"/>
                <a:r>
                  <a:rPr lang="en-US">
                    <a:solidFill>
                      <a:schemeClr val="tx2"/>
                    </a:solidFill>
                    <a:latin typeface="Arial Narrow" charset="0"/>
                    <a:cs typeface="Arial" charset="0"/>
                  </a:rPr>
                  <a:t> 9:5-12</a:t>
                </a:r>
                <a:endParaRPr lang="en-US">
                  <a:solidFill>
                    <a:schemeClr val="tx2"/>
                  </a:solidFill>
                  <a:latin typeface="Arial Narrow" charset="0"/>
                </a:endParaRPr>
              </a:p>
            </p:txBody>
          </p:sp>
          <p:sp>
            <p:nvSpPr>
              <p:cNvPr id="218173" name="Rectangle 97"/>
              <p:cNvSpPr>
                <a:spLocks noChangeArrowheads="1"/>
              </p:cNvSpPr>
              <p:nvPr/>
            </p:nvSpPr>
            <p:spPr bwMode="auto">
              <a:xfrm>
                <a:off x="981" y="0"/>
                <a:ext cx="562"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218126" name="Group 100"/>
            <p:cNvGrpSpPr>
              <a:grpSpLocks/>
            </p:cNvGrpSpPr>
            <p:nvPr/>
          </p:nvGrpSpPr>
          <p:grpSpPr bwMode="auto">
            <a:xfrm>
              <a:off x="2372" y="1220"/>
              <a:ext cx="3388" cy="556"/>
              <a:chOff x="1543" y="0"/>
              <a:chExt cx="2250" cy="693"/>
            </a:xfrm>
          </p:grpSpPr>
          <p:sp>
            <p:nvSpPr>
              <p:cNvPr id="218170" name="Rectangle 73"/>
              <p:cNvSpPr>
                <a:spLocks noChangeArrowheads="1"/>
              </p:cNvSpPr>
              <p:nvPr/>
            </p:nvSpPr>
            <p:spPr bwMode="auto">
              <a:xfrm>
                <a:off x="1543" y="0"/>
                <a:ext cx="2250"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eaLnBrk="1" hangingPunct="1"/>
                <a:r>
                  <a:rPr lang="en-US">
                    <a:solidFill>
                      <a:schemeClr val="tx2"/>
                    </a:solidFill>
                    <a:latin typeface="Arial Narrow" charset="0"/>
                    <a:cs typeface="Arial" charset="0"/>
                  </a:rPr>
                  <a:t>Imhotep: thần thuốc men</a:t>
                </a:r>
                <a:endParaRPr lang="en-US">
                  <a:solidFill>
                    <a:schemeClr val="tx2"/>
                  </a:solidFill>
                  <a:latin typeface="Arial Narrow" charset="0"/>
                </a:endParaRPr>
              </a:p>
            </p:txBody>
          </p:sp>
          <p:sp>
            <p:nvSpPr>
              <p:cNvPr id="218171" name="Rectangle 99"/>
              <p:cNvSpPr>
                <a:spLocks noChangeArrowheads="1"/>
              </p:cNvSpPr>
              <p:nvPr/>
            </p:nvSpPr>
            <p:spPr bwMode="auto">
              <a:xfrm>
                <a:off x="1543" y="0"/>
                <a:ext cx="2250"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218127" name="Group 102"/>
            <p:cNvGrpSpPr>
              <a:grpSpLocks/>
            </p:cNvGrpSpPr>
            <p:nvPr/>
          </p:nvGrpSpPr>
          <p:grpSpPr bwMode="auto">
            <a:xfrm>
              <a:off x="48" y="1776"/>
              <a:ext cx="1477" cy="768"/>
              <a:chOff x="0" y="693"/>
              <a:chExt cx="981" cy="693"/>
            </a:xfrm>
          </p:grpSpPr>
          <p:sp>
            <p:nvSpPr>
              <p:cNvPr id="218168" name="Rectangle 75"/>
              <p:cNvSpPr>
                <a:spLocks noChangeArrowheads="1"/>
              </p:cNvSpPr>
              <p:nvPr/>
            </p:nvSpPr>
            <p:spPr bwMode="auto">
              <a:xfrm>
                <a:off x="0" y="693"/>
                <a:ext cx="981"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2000" b="1">
                    <a:solidFill>
                      <a:schemeClr val="tx2"/>
                    </a:solidFill>
                    <a:latin typeface="Arial" charset="0"/>
                    <a:cs typeface="Arial" charset="0"/>
                  </a:rPr>
                  <a:t>Mưa đá</a:t>
                </a:r>
                <a:endParaRPr lang="en-US" sz="2000">
                  <a:solidFill>
                    <a:schemeClr val="tx2"/>
                  </a:solidFill>
                  <a:latin typeface="Arial" charset="0"/>
                </a:endParaRPr>
              </a:p>
            </p:txBody>
          </p:sp>
          <p:sp>
            <p:nvSpPr>
              <p:cNvPr id="218169" name="Rectangle 101"/>
              <p:cNvSpPr>
                <a:spLocks noChangeArrowheads="1"/>
              </p:cNvSpPr>
              <p:nvPr/>
            </p:nvSpPr>
            <p:spPr bwMode="auto">
              <a:xfrm>
                <a:off x="0" y="693"/>
                <a:ext cx="981"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218128" name="Group 104"/>
            <p:cNvGrpSpPr>
              <a:grpSpLocks/>
            </p:cNvGrpSpPr>
            <p:nvPr/>
          </p:nvGrpSpPr>
          <p:grpSpPr bwMode="auto">
            <a:xfrm>
              <a:off x="1525" y="1776"/>
              <a:ext cx="847" cy="768"/>
              <a:chOff x="981" y="693"/>
              <a:chExt cx="562" cy="693"/>
            </a:xfrm>
          </p:grpSpPr>
          <p:sp>
            <p:nvSpPr>
              <p:cNvPr id="218166" name="Rectangle 76"/>
              <p:cNvSpPr>
                <a:spLocks noChangeArrowheads="1"/>
              </p:cNvSpPr>
              <p:nvPr/>
            </p:nvSpPr>
            <p:spPr bwMode="auto">
              <a:xfrm>
                <a:off x="981" y="693"/>
                <a:ext cx="562"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eaLnBrk="1" hangingPunct="1"/>
                <a:r>
                  <a:rPr lang="en-US">
                    <a:solidFill>
                      <a:schemeClr val="tx2"/>
                    </a:solidFill>
                    <a:latin typeface="Arial Narrow" charset="0"/>
                    <a:cs typeface="Arial" charset="0"/>
                  </a:rPr>
                  <a:t>Xuất </a:t>
                </a:r>
                <a:endParaRPr lang="en-US">
                  <a:solidFill>
                    <a:schemeClr val="tx2"/>
                  </a:solidFill>
                  <a:latin typeface="Arial Narrow" charset="0"/>
                  <a:cs typeface="Times New Roman" charset="0"/>
                </a:endParaRPr>
              </a:p>
              <a:p>
                <a:pPr algn="ctr"/>
                <a:r>
                  <a:rPr lang="en-US">
                    <a:solidFill>
                      <a:schemeClr val="tx2"/>
                    </a:solidFill>
                    <a:latin typeface="Arial Narrow" charset="0"/>
                    <a:cs typeface="Arial" charset="0"/>
                  </a:rPr>
                  <a:t>9:13-35</a:t>
                </a:r>
                <a:endParaRPr lang="en-US">
                  <a:solidFill>
                    <a:schemeClr val="tx2"/>
                  </a:solidFill>
                  <a:latin typeface="Arial Narrow" charset="0"/>
                </a:endParaRPr>
              </a:p>
            </p:txBody>
          </p:sp>
          <p:sp>
            <p:nvSpPr>
              <p:cNvPr id="218167" name="Rectangle 103"/>
              <p:cNvSpPr>
                <a:spLocks noChangeArrowheads="1"/>
              </p:cNvSpPr>
              <p:nvPr/>
            </p:nvSpPr>
            <p:spPr bwMode="auto">
              <a:xfrm>
                <a:off x="981" y="693"/>
                <a:ext cx="562"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218129" name="Group 106"/>
            <p:cNvGrpSpPr>
              <a:grpSpLocks/>
            </p:cNvGrpSpPr>
            <p:nvPr/>
          </p:nvGrpSpPr>
          <p:grpSpPr bwMode="auto">
            <a:xfrm>
              <a:off x="2372" y="1776"/>
              <a:ext cx="3388" cy="768"/>
              <a:chOff x="1543" y="693"/>
              <a:chExt cx="2250" cy="693"/>
            </a:xfrm>
          </p:grpSpPr>
          <p:sp>
            <p:nvSpPr>
              <p:cNvPr id="218164" name="Rectangle 77"/>
              <p:cNvSpPr>
                <a:spLocks noChangeArrowheads="1"/>
              </p:cNvSpPr>
              <p:nvPr/>
            </p:nvSpPr>
            <p:spPr bwMode="auto">
              <a:xfrm>
                <a:off x="1543" y="693"/>
                <a:ext cx="2250"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eaLnBrk="1" hangingPunct="1"/>
                <a:r>
                  <a:rPr lang="en-US">
                    <a:solidFill>
                      <a:schemeClr val="tx2"/>
                    </a:solidFill>
                    <a:latin typeface="Arial Narrow" charset="0"/>
                    <a:cs typeface="Arial" charset="0"/>
                  </a:rPr>
                  <a:t>Nut: nữ thần bầu trời</a:t>
                </a:r>
                <a:endParaRPr lang="en-US">
                  <a:solidFill>
                    <a:schemeClr val="tx2"/>
                  </a:solidFill>
                  <a:latin typeface="Arial Narrow" charset="0"/>
                  <a:cs typeface="Times New Roman" charset="0"/>
                </a:endParaRPr>
              </a:p>
              <a:p>
                <a:pPr algn="ctr"/>
                <a:r>
                  <a:rPr lang="en-US">
                    <a:solidFill>
                      <a:schemeClr val="tx2"/>
                    </a:solidFill>
                    <a:latin typeface="Arial Narrow" charset="0"/>
                    <a:cs typeface="Arial" charset="0"/>
                  </a:rPr>
                  <a:t>Isis: nữ thần sự sống</a:t>
                </a:r>
                <a:endParaRPr lang="en-US">
                  <a:solidFill>
                    <a:schemeClr val="tx2"/>
                  </a:solidFill>
                  <a:latin typeface="Arial Narrow" charset="0"/>
                  <a:cs typeface="Times New Roman" charset="0"/>
                </a:endParaRPr>
              </a:p>
              <a:p>
                <a:pPr algn="ctr"/>
                <a:r>
                  <a:rPr lang="en-US">
                    <a:solidFill>
                      <a:schemeClr val="tx2"/>
                    </a:solidFill>
                    <a:latin typeface="Arial Narrow" charset="0"/>
                    <a:cs typeface="Arial" charset="0"/>
                  </a:rPr>
                  <a:t>Seth: thần bảo vệ hoa màu</a:t>
                </a:r>
                <a:endParaRPr lang="en-US">
                  <a:solidFill>
                    <a:schemeClr val="tx2"/>
                  </a:solidFill>
                  <a:latin typeface="Arial Narrow" charset="0"/>
                </a:endParaRPr>
              </a:p>
            </p:txBody>
          </p:sp>
          <p:sp>
            <p:nvSpPr>
              <p:cNvPr id="218165" name="Rectangle 105"/>
              <p:cNvSpPr>
                <a:spLocks noChangeArrowheads="1"/>
              </p:cNvSpPr>
              <p:nvPr/>
            </p:nvSpPr>
            <p:spPr bwMode="auto">
              <a:xfrm>
                <a:off x="1543" y="693"/>
                <a:ext cx="2250"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218130" name="Group 108"/>
            <p:cNvGrpSpPr>
              <a:grpSpLocks/>
            </p:cNvGrpSpPr>
            <p:nvPr/>
          </p:nvGrpSpPr>
          <p:grpSpPr bwMode="auto">
            <a:xfrm>
              <a:off x="48" y="2544"/>
              <a:ext cx="1477" cy="522"/>
              <a:chOff x="0" y="1386"/>
              <a:chExt cx="981" cy="693"/>
            </a:xfrm>
          </p:grpSpPr>
          <p:sp>
            <p:nvSpPr>
              <p:cNvPr id="218162" name="Rectangle 79"/>
              <p:cNvSpPr>
                <a:spLocks noChangeArrowheads="1"/>
              </p:cNvSpPr>
              <p:nvPr/>
            </p:nvSpPr>
            <p:spPr bwMode="auto">
              <a:xfrm>
                <a:off x="0" y="1386"/>
                <a:ext cx="981"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2000" b="1">
                    <a:solidFill>
                      <a:schemeClr val="tx2"/>
                    </a:solidFill>
                    <a:latin typeface="Arial" charset="0"/>
                    <a:cs typeface="Arial" charset="0"/>
                  </a:rPr>
                  <a:t>Cào cào</a:t>
                </a:r>
                <a:endParaRPr lang="en-US" sz="2000">
                  <a:solidFill>
                    <a:schemeClr val="tx2"/>
                  </a:solidFill>
                  <a:latin typeface="Arial" charset="0"/>
                </a:endParaRPr>
              </a:p>
            </p:txBody>
          </p:sp>
          <p:sp>
            <p:nvSpPr>
              <p:cNvPr id="218163" name="Rectangle 107"/>
              <p:cNvSpPr>
                <a:spLocks noChangeArrowheads="1"/>
              </p:cNvSpPr>
              <p:nvPr/>
            </p:nvSpPr>
            <p:spPr bwMode="auto">
              <a:xfrm>
                <a:off x="0" y="1386"/>
                <a:ext cx="981"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218131" name="Group 110"/>
            <p:cNvGrpSpPr>
              <a:grpSpLocks/>
            </p:cNvGrpSpPr>
            <p:nvPr/>
          </p:nvGrpSpPr>
          <p:grpSpPr bwMode="auto">
            <a:xfrm>
              <a:off x="1525" y="2544"/>
              <a:ext cx="847" cy="522"/>
              <a:chOff x="981" y="1386"/>
              <a:chExt cx="562" cy="693"/>
            </a:xfrm>
          </p:grpSpPr>
          <p:sp>
            <p:nvSpPr>
              <p:cNvPr id="218160" name="Rectangle 80"/>
              <p:cNvSpPr>
                <a:spLocks noChangeArrowheads="1"/>
              </p:cNvSpPr>
              <p:nvPr/>
            </p:nvSpPr>
            <p:spPr bwMode="auto">
              <a:xfrm>
                <a:off x="981" y="1386"/>
                <a:ext cx="562"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eaLnBrk="1" hangingPunct="1"/>
                <a:r>
                  <a:rPr lang="en-US">
                    <a:solidFill>
                      <a:schemeClr val="tx2"/>
                    </a:solidFill>
                    <a:latin typeface="Arial Narrow" charset="0"/>
                    <a:cs typeface="Arial" charset="0"/>
                  </a:rPr>
                  <a:t>Xuất</a:t>
                </a:r>
              </a:p>
              <a:p>
                <a:pPr algn="ctr" eaLnBrk="1" hangingPunct="1"/>
                <a:r>
                  <a:rPr lang="en-US">
                    <a:solidFill>
                      <a:schemeClr val="tx2"/>
                    </a:solidFill>
                    <a:latin typeface="Arial Narrow" charset="0"/>
                    <a:cs typeface="Arial" charset="0"/>
                  </a:rPr>
                  <a:t> l0:1-20</a:t>
                </a:r>
                <a:endParaRPr lang="en-US">
                  <a:solidFill>
                    <a:schemeClr val="tx2"/>
                  </a:solidFill>
                  <a:latin typeface="Arial Narrow" charset="0"/>
                </a:endParaRPr>
              </a:p>
            </p:txBody>
          </p:sp>
          <p:sp>
            <p:nvSpPr>
              <p:cNvPr id="218161" name="Rectangle 109"/>
              <p:cNvSpPr>
                <a:spLocks noChangeArrowheads="1"/>
              </p:cNvSpPr>
              <p:nvPr/>
            </p:nvSpPr>
            <p:spPr bwMode="auto">
              <a:xfrm>
                <a:off x="981" y="1386"/>
                <a:ext cx="562"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218132" name="Group 112"/>
            <p:cNvGrpSpPr>
              <a:grpSpLocks/>
            </p:cNvGrpSpPr>
            <p:nvPr/>
          </p:nvGrpSpPr>
          <p:grpSpPr bwMode="auto">
            <a:xfrm>
              <a:off x="2372" y="2544"/>
              <a:ext cx="3388" cy="522"/>
              <a:chOff x="1543" y="1386"/>
              <a:chExt cx="2250" cy="693"/>
            </a:xfrm>
          </p:grpSpPr>
          <p:sp>
            <p:nvSpPr>
              <p:cNvPr id="218158" name="Rectangle 81"/>
              <p:cNvSpPr>
                <a:spLocks noChangeArrowheads="1"/>
              </p:cNvSpPr>
              <p:nvPr/>
            </p:nvSpPr>
            <p:spPr bwMode="auto">
              <a:xfrm>
                <a:off x="1543" y="1386"/>
                <a:ext cx="2250"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eaLnBrk="1" hangingPunct="1"/>
                <a:r>
                  <a:rPr lang="en-US">
                    <a:solidFill>
                      <a:schemeClr val="tx2"/>
                    </a:solidFill>
                    <a:latin typeface="Arial Narrow" charset="0"/>
                    <a:cs typeface="Arial" charset="0"/>
                  </a:rPr>
                  <a:t>Isis: nữ thần sự sống</a:t>
                </a:r>
                <a:endParaRPr lang="en-US">
                  <a:solidFill>
                    <a:schemeClr val="tx2"/>
                  </a:solidFill>
                  <a:latin typeface="Arial Narrow" charset="0"/>
                  <a:cs typeface="Times New Roman" charset="0"/>
                </a:endParaRPr>
              </a:p>
              <a:p>
                <a:pPr algn="ctr"/>
                <a:r>
                  <a:rPr lang="en-US">
                    <a:solidFill>
                      <a:schemeClr val="tx2"/>
                    </a:solidFill>
                    <a:latin typeface="Arial Narrow" charset="0"/>
                    <a:cs typeface="Arial" charset="0"/>
                  </a:rPr>
                  <a:t>Seth: thần bảo vệ hoa màu</a:t>
                </a:r>
                <a:endParaRPr lang="en-US">
                  <a:solidFill>
                    <a:schemeClr val="tx2"/>
                  </a:solidFill>
                  <a:latin typeface="Arial Narrow" charset="0"/>
                </a:endParaRPr>
              </a:p>
            </p:txBody>
          </p:sp>
          <p:sp>
            <p:nvSpPr>
              <p:cNvPr id="218159" name="Rectangle 111"/>
              <p:cNvSpPr>
                <a:spLocks noChangeArrowheads="1"/>
              </p:cNvSpPr>
              <p:nvPr/>
            </p:nvSpPr>
            <p:spPr bwMode="auto">
              <a:xfrm>
                <a:off x="1543" y="1386"/>
                <a:ext cx="2250"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218133" name="Group 114"/>
            <p:cNvGrpSpPr>
              <a:grpSpLocks/>
            </p:cNvGrpSpPr>
            <p:nvPr/>
          </p:nvGrpSpPr>
          <p:grpSpPr bwMode="auto">
            <a:xfrm>
              <a:off x="48" y="3066"/>
              <a:ext cx="1477" cy="607"/>
              <a:chOff x="0" y="2079"/>
              <a:chExt cx="981" cy="684"/>
            </a:xfrm>
          </p:grpSpPr>
          <p:sp>
            <p:nvSpPr>
              <p:cNvPr id="218156" name="Rectangle 85"/>
              <p:cNvSpPr>
                <a:spLocks noChangeArrowheads="1"/>
              </p:cNvSpPr>
              <p:nvPr/>
            </p:nvSpPr>
            <p:spPr bwMode="auto">
              <a:xfrm>
                <a:off x="0" y="2079"/>
                <a:ext cx="981"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2000" b="1">
                    <a:solidFill>
                      <a:schemeClr val="tx2"/>
                    </a:solidFill>
                    <a:latin typeface="Arial" charset="0"/>
                    <a:cs typeface="Arial" charset="0"/>
                  </a:rPr>
                  <a:t>Tối tăm</a:t>
                </a:r>
                <a:endParaRPr lang="en-US" sz="2000">
                  <a:solidFill>
                    <a:schemeClr val="tx2"/>
                  </a:solidFill>
                  <a:latin typeface="Arial" charset="0"/>
                </a:endParaRPr>
              </a:p>
            </p:txBody>
          </p:sp>
          <p:sp>
            <p:nvSpPr>
              <p:cNvPr id="218157" name="Rectangle 113"/>
              <p:cNvSpPr>
                <a:spLocks noChangeArrowheads="1"/>
              </p:cNvSpPr>
              <p:nvPr/>
            </p:nvSpPr>
            <p:spPr bwMode="auto">
              <a:xfrm>
                <a:off x="0" y="2079"/>
                <a:ext cx="981"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218134" name="Group 116"/>
            <p:cNvGrpSpPr>
              <a:grpSpLocks/>
            </p:cNvGrpSpPr>
            <p:nvPr/>
          </p:nvGrpSpPr>
          <p:grpSpPr bwMode="auto">
            <a:xfrm>
              <a:off x="1525" y="3066"/>
              <a:ext cx="847" cy="607"/>
              <a:chOff x="981" y="2079"/>
              <a:chExt cx="562" cy="684"/>
            </a:xfrm>
          </p:grpSpPr>
          <p:sp>
            <p:nvSpPr>
              <p:cNvPr id="218154" name="Rectangle 86"/>
              <p:cNvSpPr>
                <a:spLocks noChangeArrowheads="1"/>
              </p:cNvSpPr>
              <p:nvPr/>
            </p:nvSpPr>
            <p:spPr bwMode="auto">
              <a:xfrm>
                <a:off x="981" y="2079"/>
                <a:ext cx="562"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eaLnBrk="1" hangingPunct="1"/>
                <a:r>
                  <a:rPr lang="en-US">
                    <a:solidFill>
                      <a:schemeClr val="tx2"/>
                    </a:solidFill>
                    <a:latin typeface="Arial Narrow" charset="0"/>
                    <a:cs typeface="Arial" charset="0"/>
                  </a:rPr>
                  <a:t>Xuất </a:t>
                </a:r>
                <a:endParaRPr lang="en-US">
                  <a:solidFill>
                    <a:schemeClr val="tx2"/>
                  </a:solidFill>
                  <a:latin typeface="Arial Narrow" charset="0"/>
                  <a:cs typeface="Times New Roman" charset="0"/>
                </a:endParaRPr>
              </a:p>
              <a:p>
                <a:pPr algn="ctr"/>
                <a:r>
                  <a:rPr lang="en-US">
                    <a:solidFill>
                      <a:schemeClr val="tx2"/>
                    </a:solidFill>
                    <a:latin typeface="Arial Narrow" charset="0"/>
                    <a:cs typeface="Arial" charset="0"/>
                  </a:rPr>
                  <a:t>10:21-29</a:t>
                </a:r>
                <a:endParaRPr lang="en-US">
                  <a:solidFill>
                    <a:schemeClr val="tx2"/>
                  </a:solidFill>
                  <a:latin typeface="Arial Narrow" charset="0"/>
                </a:endParaRPr>
              </a:p>
            </p:txBody>
          </p:sp>
          <p:sp>
            <p:nvSpPr>
              <p:cNvPr id="218155" name="Rectangle 115"/>
              <p:cNvSpPr>
                <a:spLocks noChangeArrowheads="1"/>
              </p:cNvSpPr>
              <p:nvPr/>
            </p:nvSpPr>
            <p:spPr bwMode="auto">
              <a:xfrm>
                <a:off x="981" y="2079"/>
                <a:ext cx="562"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218135" name="Group 118"/>
            <p:cNvGrpSpPr>
              <a:grpSpLocks/>
            </p:cNvGrpSpPr>
            <p:nvPr/>
          </p:nvGrpSpPr>
          <p:grpSpPr bwMode="auto">
            <a:xfrm>
              <a:off x="2372" y="3066"/>
              <a:ext cx="3388" cy="607"/>
              <a:chOff x="1543" y="2079"/>
              <a:chExt cx="2250" cy="684"/>
            </a:xfrm>
          </p:grpSpPr>
          <p:sp>
            <p:nvSpPr>
              <p:cNvPr id="218152" name="Rectangle 87"/>
              <p:cNvSpPr>
                <a:spLocks noChangeArrowheads="1"/>
              </p:cNvSpPr>
              <p:nvPr/>
            </p:nvSpPr>
            <p:spPr bwMode="auto">
              <a:xfrm>
                <a:off x="1543" y="2079"/>
                <a:ext cx="2250"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eaLnBrk="1" hangingPunct="1"/>
                <a:r>
                  <a:rPr lang="en-US">
                    <a:solidFill>
                      <a:schemeClr val="tx2"/>
                    </a:solidFill>
                    <a:latin typeface="Arial Narrow" charset="0"/>
                    <a:cs typeface="Arial" charset="0"/>
                  </a:rPr>
                  <a:t>Re, Aten, Atum, Horus: tất cả các thần mặt trời và các thiên thể</a:t>
                </a:r>
                <a:endParaRPr lang="en-US">
                  <a:solidFill>
                    <a:schemeClr val="tx2"/>
                  </a:solidFill>
                  <a:latin typeface="Arial Narrow" charset="0"/>
                </a:endParaRPr>
              </a:p>
            </p:txBody>
          </p:sp>
          <p:sp>
            <p:nvSpPr>
              <p:cNvPr id="218153" name="Rectangle 117"/>
              <p:cNvSpPr>
                <a:spLocks noChangeArrowheads="1"/>
              </p:cNvSpPr>
              <p:nvPr/>
            </p:nvSpPr>
            <p:spPr bwMode="auto">
              <a:xfrm>
                <a:off x="1543" y="2079"/>
                <a:ext cx="2250"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218136" name="Group 120"/>
            <p:cNvGrpSpPr>
              <a:grpSpLocks/>
            </p:cNvGrpSpPr>
            <p:nvPr/>
          </p:nvGrpSpPr>
          <p:grpSpPr bwMode="auto">
            <a:xfrm>
              <a:off x="48" y="3673"/>
              <a:ext cx="1477" cy="647"/>
              <a:chOff x="0" y="2763"/>
              <a:chExt cx="981" cy="729"/>
            </a:xfrm>
          </p:grpSpPr>
          <p:sp>
            <p:nvSpPr>
              <p:cNvPr id="218150" name="Rectangle 89"/>
              <p:cNvSpPr>
                <a:spLocks noChangeArrowheads="1"/>
              </p:cNvSpPr>
              <p:nvPr/>
            </p:nvSpPr>
            <p:spPr bwMode="auto">
              <a:xfrm>
                <a:off x="0" y="2763"/>
                <a:ext cx="981" cy="729"/>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eaLnBrk="1" hangingPunct="1"/>
                <a:r>
                  <a:rPr lang="en-US" sz="2000" b="1">
                    <a:solidFill>
                      <a:schemeClr val="tx2"/>
                    </a:solidFill>
                    <a:latin typeface="Arial" charset="0"/>
                    <a:cs typeface="Arial" charset="0"/>
                  </a:rPr>
                  <a:t>Cái chết của con trai đầu lòng</a:t>
                </a:r>
                <a:endParaRPr lang="en-US" sz="2000">
                  <a:solidFill>
                    <a:schemeClr val="tx2"/>
                  </a:solidFill>
                  <a:latin typeface="Arial" charset="0"/>
                </a:endParaRPr>
              </a:p>
            </p:txBody>
          </p:sp>
          <p:sp>
            <p:nvSpPr>
              <p:cNvPr id="218151" name="Rectangle 119"/>
              <p:cNvSpPr>
                <a:spLocks noChangeArrowheads="1"/>
              </p:cNvSpPr>
              <p:nvPr/>
            </p:nvSpPr>
            <p:spPr bwMode="auto">
              <a:xfrm>
                <a:off x="0" y="2763"/>
                <a:ext cx="981" cy="729"/>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218137" name="Group 122"/>
            <p:cNvGrpSpPr>
              <a:grpSpLocks/>
            </p:cNvGrpSpPr>
            <p:nvPr/>
          </p:nvGrpSpPr>
          <p:grpSpPr bwMode="auto">
            <a:xfrm>
              <a:off x="1525" y="3673"/>
              <a:ext cx="847" cy="647"/>
              <a:chOff x="981" y="2763"/>
              <a:chExt cx="562" cy="729"/>
            </a:xfrm>
          </p:grpSpPr>
          <p:sp>
            <p:nvSpPr>
              <p:cNvPr id="218148" name="Rectangle 90"/>
              <p:cNvSpPr>
                <a:spLocks noChangeArrowheads="1"/>
              </p:cNvSpPr>
              <p:nvPr/>
            </p:nvSpPr>
            <p:spPr bwMode="auto">
              <a:xfrm>
                <a:off x="981" y="2763"/>
                <a:ext cx="562" cy="729"/>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eaLnBrk="1" hangingPunct="1"/>
                <a:r>
                  <a:rPr lang="en-US">
                    <a:solidFill>
                      <a:schemeClr val="tx2"/>
                    </a:solidFill>
                    <a:latin typeface="Arial Narrow" charset="0"/>
                    <a:cs typeface="Arial" charset="0"/>
                  </a:rPr>
                  <a:t>Xuất</a:t>
                </a:r>
                <a:endParaRPr lang="en-US">
                  <a:solidFill>
                    <a:schemeClr val="tx2"/>
                  </a:solidFill>
                  <a:latin typeface="Arial Narrow" charset="0"/>
                  <a:cs typeface="Times New Roman" charset="0"/>
                </a:endParaRPr>
              </a:p>
              <a:p>
                <a:pPr algn="ctr"/>
                <a:r>
                  <a:rPr lang="en-US">
                    <a:solidFill>
                      <a:schemeClr val="tx2"/>
                    </a:solidFill>
                    <a:latin typeface="Arial Narrow" charset="0"/>
                    <a:cs typeface="Arial" charset="0"/>
                  </a:rPr>
                  <a:t>11:1-12:36</a:t>
                </a:r>
                <a:endParaRPr lang="en-US">
                  <a:solidFill>
                    <a:schemeClr val="tx2"/>
                  </a:solidFill>
                  <a:latin typeface="Arial Narrow" charset="0"/>
                </a:endParaRPr>
              </a:p>
            </p:txBody>
          </p:sp>
          <p:sp>
            <p:nvSpPr>
              <p:cNvPr id="218149" name="Rectangle 121"/>
              <p:cNvSpPr>
                <a:spLocks noChangeArrowheads="1"/>
              </p:cNvSpPr>
              <p:nvPr/>
            </p:nvSpPr>
            <p:spPr bwMode="auto">
              <a:xfrm>
                <a:off x="981" y="2763"/>
                <a:ext cx="562" cy="729"/>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218138" name="Group 124"/>
            <p:cNvGrpSpPr>
              <a:grpSpLocks/>
            </p:cNvGrpSpPr>
            <p:nvPr/>
          </p:nvGrpSpPr>
          <p:grpSpPr bwMode="auto">
            <a:xfrm>
              <a:off x="2372" y="3673"/>
              <a:ext cx="3388" cy="647"/>
              <a:chOff x="1543" y="2763"/>
              <a:chExt cx="2250" cy="729"/>
            </a:xfrm>
          </p:grpSpPr>
          <p:sp>
            <p:nvSpPr>
              <p:cNvPr id="218146" name="Rectangle 91"/>
              <p:cNvSpPr>
                <a:spLocks noChangeArrowheads="1"/>
              </p:cNvSpPr>
              <p:nvPr/>
            </p:nvSpPr>
            <p:spPr bwMode="auto">
              <a:xfrm>
                <a:off x="1543" y="2763"/>
                <a:ext cx="2250" cy="729"/>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eaLnBrk="1" hangingPunct="1"/>
                <a:r>
                  <a:rPr lang="en-US">
                    <a:solidFill>
                      <a:schemeClr val="tx2"/>
                    </a:solidFill>
                    <a:latin typeface="Arial Narrow" charset="0"/>
                    <a:cs typeface="Arial" charset="0"/>
                  </a:rPr>
                  <a:t>Thần tánh của Pha-ra-ôn: Osiris, thần ban sự sống</a:t>
                </a:r>
                <a:endParaRPr lang="en-US">
                  <a:solidFill>
                    <a:schemeClr val="tx2"/>
                  </a:solidFill>
                  <a:latin typeface="Arial Narrow" charset="0"/>
                </a:endParaRPr>
              </a:p>
            </p:txBody>
          </p:sp>
          <p:sp>
            <p:nvSpPr>
              <p:cNvPr id="218147" name="Rectangle 123"/>
              <p:cNvSpPr>
                <a:spLocks noChangeArrowheads="1"/>
              </p:cNvSpPr>
              <p:nvPr/>
            </p:nvSpPr>
            <p:spPr bwMode="auto">
              <a:xfrm>
                <a:off x="1543" y="2763"/>
                <a:ext cx="2250" cy="729"/>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sp>
          <p:nvSpPr>
            <p:cNvPr id="218139" name="Rectangle 126"/>
            <p:cNvSpPr>
              <a:spLocks noChangeArrowheads="1"/>
            </p:cNvSpPr>
            <p:nvPr/>
          </p:nvSpPr>
          <p:spPr bwMode="auto">
            <a:xfrm>
              <a:off x="5760" y="733"/>
              <a:ext cx="0" cy="49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sp>
          <p:nvSpPr>
            <p:cNvPr id="218140" name="Rectangle 128"/>
            <p:cNvSpPr>
              <a:spLocks noChangeArrowheads="1"/>
            </p:cNvSpPr>
            <p:nvPr/>
          </p:nvSpPr>
          <p:spPr bwMode="auto">
            <a:xfrm>
              <a:off x="48" y="733"/>
              <a:ext cx="1477" cy="49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2800" b="1">
                  <a:solidFill>
                    <a:schemeClr val="tx2"/>
                  </a:solidFill>
                  <a:latin typeface="Arial" charset="0"/>
                  <a:cs typeface="Arial" charset="0"/>
                </a:rPr>
                <a:t>Tai vạ</a:t>
              </a:r>
              <a:endParaRPr lang="en-US" sz="2800">
                <a:solidFill>
                  <a:schemeClr val="tx2"/>
                </a:solidFill>
                <a:latin typeface="Arial" charset="0"/>
              </a:endParaRPr>
            </a:p>
          </p:txBody>
        </p:sp>
        <p:sp>
          <p:nvSpPr>
            <p:cNvPr id="218141" name="Rectangle 129"/>
            <p:cNvSpPr>
              <a:spLocks noChangeArrowheads="1"/>
            </p:cNvSpPr>
            <p:nvPr/>
          </p:nvSpPr>
          <p:spPr bwMode="auto">
            <a:xfrm>
              <a:off x="48" y="733"/>
              <a:ext cx="1477" cy="490"/>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sp>
          <p:nvSpPr>
            <p:cNvPr id="218142" name="Rectangle 131"/>
            <p:cNvSpPr>
              <a:spLocks noChangeArrowheads="1"/>
            </p:cNvSpPr>
            <p:nvPr/>
          </p:nvSpPr>
          <p:spPr bwMode="auto">
            <a:xfrm>
              <a:off x="1525" y="733"/>
              <a:ext cx="847" cy="49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1800" b="1">
                  <a:solidFill>
                    <a:schemeClr val="tx2"/>
                  </a:solidFill>
                  <a:latin typeface="Arial Narrow" charset="0"/>
                  <a:cs typeface="Arial" charset="0"/>
                </a:rPr>
                <a:t>Kinh thánh</a:t>
              </a:r>
              <a:endParaRPr lang="en-US" sz="1800" b="1">
                <a:solidFill>
                  <a:schemeClr val="tx2"/>
                </a:solidFill>
                <a:latin typeface="Arial Narrow" charset="0"/>
              </a:endParaRPr>
            </a:p>
          </p:txBody>
        </p:sp>
        <p:sp>
          <p:nvSpPr>
            <p:cNvPr id="218143" name="Rectangle 132"/>
            <p:cNvSpPr>
              <a:spLocks noChangeArrowheads="1"/>
            </p:cNvSpPr>
            <p:nvPr/>
          </p:nvSpPr>
          <p:spPr bwMode="auto">
            <a:xfrm>
              <a:off x="1525" y="733"/>
              <a:ext cx="847" cy="490"/>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sp>
          <p:nvSpPr>
            <p:cNvPr id="218144" name="Rectangle 134"/>
            <p:cNvSpPr>
              <a:spLocks noChangeArrowheads="1"/>
            </p:cNvSpPr>
            <p:nvPr/>
          </p:nvSpPr>
          <p:spPr bwMode="auto">
            <a:xfrm>
              <a:off x="2372" y="733"/>
              <a:ext cx="3388" cy="49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2000" b="1">
                  <a:solidFill>
                    <a:schemeClr val="tx2"/>
                  </a:solidFill>
                  <a:latin typeface="Arial" charset="0"/>
                  <a:cs typeface="Arial" charset="0"/>
                </a:rPr>
                <a:t>Thần Ai Cập khả dĩ bị nhắm đến</a:t>
              </a:r>
              <a:endParaRPr lang="en-US" sz="2000" b="1">
                <a:solidFill>
                  <a:schemeClr val="tx2"/>
                </a:solidFill>
                <a:latin typeface="Arial" charset="0"/>
              </a:endParaRPr>
            </a:p>
          </p:txBody>
        </p:sp>
        <p:sp>
          <p:nvSpPr>
            <p:cNvPr id="218145" name="Rectangle 135"/>
            <p:cNvSpPr>
              <a:spLocks noChangeArrowheads="1"/>
            </p:cNvSpPr>
            <p:nvPr/>
          </p:nvSpPr>
          <p:spPr bwMode="auto">
            <a:xfrm>
              <a:off x="2372" y="733"/>
              <a:ext cx="3388" cy="490"/>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sp>
        <p:nvSpPr>
          <p:cNvPr id="83083" name="Rectangle 139"/>
          <p:cNvSpPr>
            <a:spLocks noGrp="1" noChangeArrowheads="1"/>
          </p:cNvSpPr>
          <p:nvPr>
            <p:ph type="title"/>
          </p:nvPr>
        </p:nvSpPr>
        <p:spPr>
          <a:xfrm>
            <a:off x="228600" y="0"/>
            <a:ext cx="7772400" cy="1143000"/>
          </a:xfrm>
          <a:solidFill>
            <a:schemeClr val="tx2"/>
          </a:solidFill>
        </p:spPr>
        <p:txBody>
          <a:bodyPr/>
          <a:lstStyle/>
          <a:p>
            <a:pPr algn="ctr">
              <a:defRPr/>
            </a:pPr>
            <a:r>
              <a:rPr lang="en-US" altLang="zh-CN" sz="3000" i="0">
                <a:solidFill>
                  <a:srgbClr val="000000"/>
                </a:solidFill>
                <a:effectLst>
                  <a:outerShdw blurRad="38100" dist="38100" dir="2700000" algn="tl">
                    <a:srgbClr val="DDDDDD"/>
                  </a:outerShdw>
                </a:effectLst>
                <a:latin typeface="Times New Roman" charset="0"/>
                <a:ea typeface="宋体" charset="0"/>
                <a:cs typeface="宋体" charset="0"/>
              </a:rPr>
              <a:t>Các tai vạ và các thần của Ai Cập</a:t>
            </a:r>
            <a:br>
              <a:rPr lang="en-US" altLang="zh-CN" sz="3400" i="0">
                <a:solidFill>
                  <a:srgbClr val="000000"/>
                </a:solidFill>
                <a:effectLst>
                  <a:outerShdw blurRad="38100" dist="38100" dir="2700000" algn="tl">
                    <a:srgbClr val="DDDDDD"/>
                  </a:outerShdw>
                </a:effectLst>
                <a:latin typeface="Arial Black" charset="0"/>
                <a:ea typeface="宋体" charset="0"/>
                <a:cs typeface="宋体" charset="0"/>
              </a:rPr>
            </a:br>
            <a:r>
              <a:rPr lang="en-US" altLang="zh-CN" sz="1600" i="0">
                <a:solidFill>
                  <a:srgbClr val="000000"/>
                </a:solidFill>
                <a:effectLst>
                  <a:outerShdw blurRad="38100" dist="38100" dir="2700000" algn="tl">
                    <a:srgbClr val="DDDDDD"/>
                  </a:outerShdw>
                </a:effectLst>
                <a:latin typeface="Arial Black" charset="0"/>
                <a:ea typeface="宋体" charset="0"/>
                <a:cs typeface="宋体" charset="0"/>
              </a:rPr>
              <a:t>John H. Walton, </a:t>
            </a:r>
            <a:r>
              <a:rPr lang="en-US" altLang="zh-CN" sz="1600">
                <a:solidFill>
                  <a:srgbClr val="000000"/>
                </a:solidFill>
                <a:effectLst>
                  <a:outerShdw blurRad="38100" dist="38100" dir="2700000" algn="tl">
                    <a:srgbClr val="DDDDDD"/>
                  </a:outerShdw>
                </a:effectLst>
                <a:latin typeface="Arial Black" charset="0"/>
                <a:ea typeface="宋体" charset="0"/>
                <a:cs typeface="宋体" charset="0"/>
              </a:rPr>
              <a:t>Chronological and Background Charts of the OT</a:t>
            </a:r>
            <a:r>
              <a:rPr lang="en-US" altLang="zh-CN" sz="1600" i="0">
                <a:solidFill>
                  <a:srgbClr val="000000"/>
                </a:solidFill>
                <a:effectLst>
                  <a:outerShdw blurRad="38100" dist="38100" dir="2700000" algn="tl">
                    <a:srgbClr val="DDDDDD"/>
                  </a:outerShdw>
                </a:effectLst>
                <a:latin typeface="Arial Black" charset="0"/>
                <a:ea typeface="宋体" charset="0"/>
                <a:cs typeface="宋体" charset="0"/>
              </a:rPr>
              <a:t>, 2d ed., 85</a:t>
            </a:r>
            <a:endParaRPr lang="en-US" sz="2000" i="0">
              <a:solidFill>
                <a:srgbClr val="000000"/>
              </a:solidFill>
              <a:effectLst>
                <a:outerShdw blurRad="38100" dist="38100" dir="2700000" algn="tl">
                  <a:srgbClr val="DDDDDD"/>
                </a:outerShdw>
              </a:effectLst>
              <a:latin typeface="Arial Black" charset="0"/>
              <a:ea typeface="宋体" charset="0"/>
              <a:cs typeface="宋体"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5" descr="map-of-exodus alternative rou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8594" name="Rectangle 2"/>
          <p:cNvSpPr>
            <a:spLocks noGrp="1" noChangeArrowheads="1"/>
          </p:cNvSpPr>
          <p:nvPr>
            <p:ph type="ctrTitle"/>
          </p:nvPr>
        </p:nvSpPr>
        <p:spPr>
          <a:xfrm>
            <a:off x="838200" y="0"/>
            <a:ext cx="7772400" cy="914400"/>
          </a:xfrm>
          <a:solidFill>
            <a:srgbClr val="000000"/>
          </a:solidFill>
        </p:spPr>
        <p:txBody>
          <a:bodyPr/>
          <a:lstStyle/>
          <a:p>
            <a:pPr>
              <a:defRPr/>
            </a:pPr>
            <a:r>
              <a:rPr lang="en-US" sz="2400">
                <a:effectLst>
                  <a:outerShdw blurRad="38100" dist="38100" dir="2700000" algn="tl">
                    <a:srgbClr val="366B1B"/>
                  </a:outerShdw>
                </a:effectLst>
                <a:latin typeface="Arial" charset="0"/>
                <a:ea typeface="ＭＳ Ｐゴシック" charset="0"/>
                <a:cs typeface="ＭＳ Ｐゴシック" charset="0"/>
              </a:rPr>
              <a:t>Những tuyến đường khả dĩ khác của cuộc Xuất Ai Cập</a:t>
            </a:r>
          </a:p>
        </p:txBody>
      </p:sp>
      <p:sp>
        <p:nvSpPr>
          <p:cNvPr id="220163" name="Rectangle 3"/>
          <p:cNvSpPr>
            <a:spLocks noGrp="1" noChangeArrowheads="1"/>
          </p:cNvSpPr>
          <p:nvPr>
            <p:ph type="subTitle" idx="1"/>
          </p:nvPr>
        </p:nvSpPr>
        <p:spPr>
          <a:xfrm>
            <a:off x="0" y="6553200"/>
            <a:ext cx="9144000" cy="533400"/>
          </a:xfrm>
        </p:spPr>
        <p:txBody>
          <a:bodyPr/>
          <a:lstStyle/>
          <a:p>
            <a:r>
              <a:rPr lang="en-US" sz="2000">
                <a:latin typeface="Times New Roman" charset="0"/>
                <a:ea typeface="ＭＳ Ｐゴシック" charset="0"/>
                <a:cs typeface="ＭＳ Ｐゴシック" charset="0"/>
              </a:rPr>
              <a:t>http://www.comingoutofegypt.com/map-of-exodus.pdf</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1185" name="Group 2"/>
          <p:cNvGrpSpPr>
            <a:grpSpLocks/>
          </p:cNvGrpSpPr>
          <p:nvPr/>
        </p:nvGrpSpPr>
        <p:grpSpPr bwMode="auto">
          <a:xfrm>
            <a:off x="0" y="-76200"/>
            <a:ext cx="9144000" cy="6934200"/>
            <a:chOff x="0" y="-48"/>
            <a:chExt cx="5760" cy="4368"/>
          </a:xfrm>
        </p:grpSpPr>
        <p:pic>
          <p:nvPicPr>
            <p:cNvPr id="221188" name="Picture 3" descr="Exodus map"/>
            <p:cNvPicPr>
              <a:picLocks noChangeAspect="1" noChangeArrowheads="1"/>
            </p:cNvPicPr>
            <p:nvPr/>
          </p:nvPicPr>
          <p:blipFill>
            <a:blip r:embed="rId3">
              <a:extLst>
                <a:ext uri="{28A0092B-C50C-407E-A947-70E740481C1C}">
                  <a14:useLocalDpi xmlns:a14="http://schemas.microsoft.com/office/drawing/2010/main" val="0"/>
                </a:ext>
              </a:extLst>
            </a:blip>
            <a:srcRect l="4721" t="15556" r="40001" b="38148"/>
            <a:stretch>
              <a:fillRect/>
            </a:stretch>
          </p:blipFill>
          <p:spPr bwMode="auto">
            <a:xfrm>
              <a:off x="0" y="-48"/>
              <a:ext cx="5760" cy="3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1189" name="Rectangle 4"/>
            <p:cNvSpPr>
              <a:spLocks noChangeArrowheads="1"/>
            </p:cNvSpPr>
            <p:nvPr/>
          </p:nvSpPr>
          <p:spPr bwMode="auto">
            <a:xfrm>
              <a:off x="0" y="3360"/>
              <a:ext cx="5760" cy="9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549893" name="Freeform 5"/>
          <p:cNvSpPr>
            <a:spLocks/>
          </p:cNvSpPr>
          <p:nvPr/>
        </p:nvSpPr>
        <p:spPr bwMode="auto">
          <a:xfrm>
            <a:off x="3028950" y="2266950"/>
            <a:ext cx="2743200" cy="2590800"/>
          </a:xfrm>
          <a:custGeom>
            <a:avLst/>
            <a:gdLst>
              <a:gd name="T0" fmla="*/ 0 w 1728"/>
              <a:gd name="T1" fmla="*/ 0 h 1632"/>
              <a:gd name="T2" fmla="*/ 192 w 1728"/>
              <a:gd name="T3" fmla="*/ 132 h 1632"/>
              <a:gd name="T4" fmla="*/ 264 w 1728"/>
              <a:gd name="T5" fmla="*/ 156 h 1632"/>
              <a:gd name="T6" fmla="*/ 360 w 1728"/>
              <a:gd name="T7" fmla="*/ 180 h 1632"/>
              <a:gd name="T8" fmla="*/ 696 w 1728"/>
              <a:gd name="T9" fmla="*/ 300 h 1632"/>
              <a:gd name="T10" fmla="*/ 840 w 1728"/>
              <a:gd name="T11" fmla="*/ 348 h 1632"/>
              <a:gd name="T12" fmla="*/ 912 w 1728"/>
              <a:gd name="T13" fmla="*/ 600 h 1632"/>
              <a:gd name="T14" fmla="*/ 972 w 1728"/>
              <a:gd name="T15" fmla="*/ 708 h 1632"/>
              <a:gd name="T16" fmla="*/ 1008 w 1728"/>
              <a:gd name="T17" fmla="*/ 816 h 1632"/>
              <a:gd name="T18" fmla="*/ 1068 w 1728"/>
              <a:gd name="T19" fmla="*/ 924 h 1632"/>
              <a:gd name="T20" fmla="*/ 1152 w 1728"/>
              <a:gd name="T21" fmla="*/ 1104 h 1632"/>
              <a:gd name="T22" fmla="*/ 1212 w 1728"/>
              <a:gd name="T23" fmla="*/ 1176 h 1632"/>
              <a:gd name="T24" fmla="*/ 1296 w 1728"/>
              <a:gd name="T25" fmla="*/ 1284 h 1632"/>
              <a:gd name="T26" fmla="*/ 1380 w 1728"/>
              <a:gd name="T27" fmla="*/ 1380 h 1632"/>
              <a:gd name="T28" fmla="*/ 1620 w 1728"/>
              <a:gd name="T29" fmla="*/ 1584 h 1632"/>
              <a:gd name="T30" fmla="*/ 1692 w 1728"/>
              <a:gd name="T31" fmla="*/ 1608 h 1632"/>
              <a:gd name="T32" fmla="*/ 1728 w 1728"/>
              <a:gd name="T33" fmla="*/ 1632 h 16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28"/>
              <a:gd name="T52" fmla="*/ 0 h 1632"/>
              <a:gd name="T53" fmla="*/ 1728 w 1728"/>
              <a:gd name="T54" fmla="*/ 1632 h 16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28" h="1632">
                <a:moveTo>
                  <a:pt x="0" y="0"/>
                </a:moveTo>
                <a:cubicBezTo>
                  <a:pt x="54" y="36"/>
                  <a:pt x="133" y="112"/>
                  <a:pt x="192" y="132"/>
                </a:cubicBezTo>
                <a:cubicBezTo>
                  <a:pt x="216" y="140"/>
                  <a:pt x="239" y="150"/>
                  <a:pt x="264" y="156"/>
                </a:cubicBezTo>
                <a:cubicBezTo>
                  <a:pt x="296" y="164"/>
                  <a:pt x="360" y="180"/>
                  <a:pt x="360" y="180"/>
                </a:cubicBezTo>
                <a:cubicBezTo>
                  <a:pt x="456" y="244"/>
                  <a:pt x="584" y="275"/>
                  <a:pt x="696" y="300"/>
                </a:cubicBezTo>
                <a:cubicBezTo>
                  <a:pt x="759" y="314"/>
                  <a:pt x="788" y="313"/>
                  <a:pt x="840" y="348"/>
                </a:cubicBezTo>
                <a:cubicBezTo>
                  <a:pt x="868" y="431"/>
                  <a:pt x="884" y="517"/>
                  <a:pt x="912" y="600"/>
                </a:cubicBezTo>
                <a:cubicBezTo>
                  <a:pt x="924" y="636"/>
                  <a:pt x="956" y="673"/>
                  <a:pt x="972" y="708"/>
                </a:cubicBezTo>
                <a:cubicBezTo>
                  <a:pt x="972" y="708"/>
                  <a:pt x="1002" y="798"/>
                  <a:pt x="1008" y="816"/>
                </a:cubicBezTo>
                <a:cubicBezTo>
                  <a:pt x="1020" y="852"/>
                  <a:pt x="1051" y="890"/>
                  <a:pt x="1068" y="924"/>
                </a:cubicBezTo>
                <a:cubicBezTo>
                  <a:pt x="1098" y="983"/>
                  <a:pt x="1122" y="1045"/>
                  <a:pt x="1152" y="1104"/>
                </a:cubicBezTo>
                <a:cubicBezTo>
                  <a:pt x="1178" y="1155"/>
                  <a:pt x="1175" y="1128"/>
                  <a:pt x="1212" y="1176"/>
                </a:cubicBezTo>
                <a:cubicBezTo>
                  <a:pt x="1240" y="1212"/>
                  <a:pt x="1268" y="1248"/>
                  <a:pt x="1296" y="1284"/>
                </a:cubicBezTo>
                <a:cubicBezTo>
                  <a:pt x="1371" y="1381"/>
                  <a:pt x="1310" y="1334"/>
                  <a:pt x="1380" y="1380"/>
                </a:cubicBezTo>
                <a:cubicBezTo>
                  <a:pt x="1419" y="1497"/>
                  <a:pt x="1510" y="1547"/>
                  <a:pt x="1620" y="1584"/>
                </a:cubicBezTo>
                <a:cubicBezTo>
                  <a:pt x="1644" y="1592"/>
                  <a:pt x="1671" y="1594"/>
                  <a:pt x="1692" y="1608"/>
                </a:cubicBezTo>
                <a:cubicBezTo>
                  <a:pt x="1704" y="1616"/>
                  <a:pt x="1728" y="1632"/>
                  <a:pt x="1728" y="1632"/>
                </a:cubicBezTo>
              </a:path>
            </a:pathLst>
          </a:custGeom>
          <a:noFill/>
          <a:ln w="76200" cmpd="sng">
            <a:solidFill>
              <a:srgbClr val="FF0000"/>
            </a:solidFill>
            <a:round/>
            <a:headEnd type="none" w="med" len="med"/>
            <a:tailEnd type="triangle" w="med" len="med"/>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Lst>
        </p:spPr>
        <p:txBody>
          <a:bodyPr/>
          <a:lstStyle/>
          <a:p>
            <a:pPr>
              <a:defRPr/>
            </a:pPr>
            <a:endParaRPr lang="en-US"/>
          </a:p>
        </p:txBody>
      </p:sp>
      <p:sp>
        <p:nvSpPr>
          <p:cNvPr id="549894" name="Rectangle 6"/>
          <p:cNvSpPr>
            <a:spLocks noGrp="1" noChangeArrowheads="1"/>
          </p:cNvSpPr>
          <p:nvPr>
            <p:ph type="title" idx="4294967295"/>
          </p:nvPr>
        </p:nvSpPr>
        <p:spPr>
          <a:xfrm>
            <a:off x="685800" y="5486400"/>
            <a:ext cx="7772400" cy="1143000"/>
          </a:xfrm>
          <a:effectLst>
            <a:outerShdw blurRad="63500" dist="35921" dir="2700000" algn="ctr" rotWithShape="0">
              <a:schemeClr val="tx1">
                <a:alpha val="74997"/>
              </a:schemeClr>
            </a:outerShdw>
          </a:effectLst>
        </p:spPr>
        <p:txBody>
          <a:bodyPr/>
          <a:lstStyle/>
          <a:p>
            <a:pPr eaLnBrk="1" hangingPunct="1">
              <a:defRPr/>
            </a:pPr>
            <a:r>
              <a:rPr lang="en-US" sz="3600" b="1">
                <a:solidFill>
                  <a:srgbClr val="FF0000"/>
                </a:solidFill>
                <a:latin typeface="Arial" pitchFamily="34" charset="0"/>
                <a:ea typeface="ＭＳ Ｐゴシック" pitchFamily="34" charset="-128"/>
              </a:rPr>
              <a:t>Tuyến đường Xuất Ai Cập</a:t>
            </a:r>
            <a:endParaRPr lang="en-US" sz="3600">
              <a:latin typeface="Arial" pitchFamily="34" charset="0"/>
              <a:ea typeface="ＭＳ Ｐゴシック" pitchFamily="34" charset="-128"/>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3000"/>
                                  </p:stCondLst>
                                  <p:childTnLst>
                                    <p:set>
                                      <p:cBhvr>
                                        <p:cTn id="6" dur="1" fill="hold">
                                          <p:stCondLst>
                                            <p:cond delay="0"/>
                                          </p:stCondLst>
                                        </p:cTn>
                                        <p:tgtEl>
                                          <p:spTgt spid="549893"/>
                                        </p:tgtEl>
                                        <p:attrNameLst>
                                          <p:attrName>style.visibility</p:attrName>
                                        </p:attrNameLst>
                                      </p:cBhvr>
                                      <p:to>
                                        <p:strVal val="visible"/>
                                      </p:to>
                                    </p:set>
                                    <p:animEffect transition="in" filter="wipe(left)">
                                      <p:cBhvr>
                                        <p:cTn id="7" dur="500"/>
                                        <p:tgtEl>
                                          <p:spTgt spid="549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ChangeArrowheads="1"/>
          </p:cNvSpPr>
          <p:nvPr/>
        </p:nvSpPr>
        <p:spPr bwMode="auto">
          <a:xfrm>
            <a:off x="0" y="0"/>
            <a:ext cx="9144000" cy="6858000"/>
          </a:xfrm>
          <a:prstGeom prst="rect">
            <a:avLst/>
          </a:prstGeom>
          <a:gradFill rotWithShape="0">
            <a:gsLst>
              <a:gs pos="0">
                <a:srgbClr val="005CBF"/>
              </a:gs>
              <a:gs pos="50000">
                <a:srgbClr val="02B08B"/>
              </a:gs>
              <a:gs pos="100000">
                <a:srgbClr val="005CBF"/>
              </a:gs>
            </a:gsLst>
            <a:lin ang="5400000" scaled="1"/>
          </a:gradFill>
          <a:ln w="9525">
            <a:solidFill>
              <a:schemeClr val="tx1"/>
            </a:solidFill>
            <a:miter lim="800000"/>
            <a:headEnd/>
            <a:tailEnd/>
          </a:ln>
        </p:spPr>
        <p:txBody>
          <a:bodyPr wrap="none" anchor="ctr"/>
          <a:lstStyle/>
          <a:p>
            <a:endParaRPr lang="en-US"/>
          </a:p>
        </p:txBody>
      </p:sp>
      <p:sp>
        <p:nvSpPr>
          <p:cNvPr id="265219" name="Text Box 3"/>
          <p:cNvSpPr txBox="1">
            <a:spLocks noChangeArrowheads="1"/>
          </p:cNvSpPr>
          <p:nvPr/>
        </p:nvSpPr>
        <p:spPr bwMode="auto">
          <a:xfrm>
            <a:off x="4724400" y="6003925"/>
            <a:ext cx="4267200"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eaLnBrk="1" hangingPunct="1">
              <a:spcBef>
                <a:spcPct val="50000"/>
              </a:spcBef>
              <a:defRPr/>
            </a:pPr>
            <a:r>
              <a:rPr lang="en-US" sz="4000">
                <a:solidFill>
                  <a:schemeClr val="bg1"/>
                </a:solidFill>
                <a:latin typeface="Times New Roman" pitchFamily="18" charset="0"/>
                <a:ea typeface="ＭＳ Ｐゴシック" pitchFamily="34" charset="-128"/>
                <a:cs typeface="+mn-cs"/>
              </a:rPr>
              <a:t>Amenophis II</a:t>
            </a:r>
          </a:p>
        </p:txBody>
      </p:sp>
      <p:pic>
        <p:nvPicPr>
          <p:cNvPr id="223235" name="Picture 5" descr="Red Sea"/>
          <p:cNvPicPr>
            <a:picLocks noChangeAspect="1" noChangeArrowheads="1"/>
          </p:cNvPicPr>
          <p:nvPr/>
        </p:nvPicPr>
        <p:blipFill>
          <a:blip r:embed="rId3">
            <a:lum bright="6000"/>
            <a:extLst>
              <a:ext uri="{28A0092B-C50C-407E-A947-70E740481C1C}">
                <a14:useLocalDpi xmlns:a14="http://schemas.microsoft.com/office/drawing/2010/main" val="0"/>
              </a:ext>
            </a:extLst>
          </a:blip>
          <a:srcRect r="55833" b="17778"/>
          <a:stretch>
            <a:fillRect/>
          </a:stretch>
        </p:blipFill>
        <p:spPr bwMode="auto">
          <a:xfrm>
            <a:off x="0" y="0"/>
            <a:ext cx="49117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5222" name="Rectangle 6"/>
          <p:cNvSpPr>
            <a:spLocks noGrp="1" noChangeArrowheads="1"/>
          </p:cNvSpPr>
          <p:nvPr>
            <p:ph type="title" idx="4294967295"/>
          </p:nvPr>
        </p:nvSpPr>
        <p:spPr>
          <a:xfrm>
            <a:off x="5334000" y="609600"/>
            <a:ext cx="3352800" cy="1190625"/>
          </a:xfrm>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sz="3600" b="1">
                <a:solidFill>
                  <a:schemeClr val="bg1"/>
                </a:solidFill>
                <a:latin typeface="Arial" charset="0"/>
                <a:ea typeface="ＭＳ Ｐゴシック" charset="0"/>
                <a:cs typeface="ＭＳ Ｐゴシック" charset="0"/>
              </a:rPr>
              <a:t>Vượt qua Biển Đỏ</a:t>
            </a:r>
          </a:p>
        </p:txBody>
      </p:sp>
    </p:spTree>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25281" name="Object 2"/>
          <p:cNvGraphicFramePr>
            <a:graphicFrameLocks noChangeAspect="1"/>
          </p:cNvGraphicFramePr>
          <p:nvPr/>
        </p:nvGraphicFramePr>
        <p:xfrm>
          <a:off x="533400" y="-41275"/>
          <a:ext cx="8229600" cy="6970713"/>
        </p:xfrm>
        <a:graphic>
          <a:graphicData uri="http://schemas.openxmlformats.org/presentationml/2006/ole">
            <mc:AlternateContent xmlns:mc="http://schemas.openxmlformats.org/markup-compatibility/2006">
              <mc:Choice xmlns:v="urn:schemas-microsoft-com:vml" Requires="v">
                <p:oleObj spid="_x0000_s225284" name="Photo Editor Photo" r:id="rId5" imgW="2743438" imgH="2324301" progId="MSPhotoEd.3">
                  <p:embed/>
                </p:oleObj>
              </mc:Choice>
              <mc:Fallback>
                <p:oleObj name="Photo Editor Photo" r:id="rId5" imgW="2743438" imgH="2324301" progId="MSPhotoEd.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41275"/>
                        <a:ext cx="8229600" cy="6970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90115" name="Rectangle 3"/>
          <p:cNvSpPr>
            <a:spLocks noGrp="1" noChangeArrowheads="1"/>
          </p:cNvSpPr>
          <p:nvPr>
            <p:ph type="title" idx="4294967295"/>
          </p:nvPr>
        </p:nvSpPr>
        <p:spPr>
          <a:xfrm>
            <a:off x="976313" y="115888"/>
            <a:ext cx="7772400" cy="838200"/>
          </a:xfrm>
        </p:spPr>
        <p:txBody>
          <a:bodyPr/>
          <a:lstStyle/>
          <a:p>
            <a:pPr algn="ctr" eaLnBrk="1" hangingPunct="1"/>
            <a:r>
              <a:rPr lang="en-US" sz="4000" b="1">
                <a:solidFill>
                  <a:srgbClr val="FFFF00"/>
                </a:solidFill>
                <a:latin typeface="Arial Narrow" charset="0"/>
                <a:ea typeface="ＭＳ Ｐゴシック" charset="0"/>
                <a:cs typeface="ＭＳ Ｐゴシック" charset="0"/>
              </a:rPr>
              <a:t>Xuất Ai Cập phải lấy đức tin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90115">
                                            <p:txEl>
                                              <p:pRg st="0" end="0"/>
                                            </p:txEl>
                                          </p:spTgt>
                                        </p:tgtEl>
                                        <p:attrNameLst>
                                          <p:attrName>style.visibility</p:attrName>
                                        </p:attrNameLst>
                                      </p:cBhvr>
                                      <p:to>
                                        <p:strVal val="visible"/>
                                      </p:to>
                                    </p:set>
                                    <p:anim calcmode="lin" valueType="num">
                                      <p:cBhvr additive="base">
                                        <p:cTn id="7" dur="75" fill="hold"/>
                                        <p:tgtEl>
                                          <p:spTgt spid="90115">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90115">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Laser"/>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9" name="Picture 2" descr="background_egyp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733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87313"/>
            <a:ext cx="2057400" cy="154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331" name="AutoShape 4"/>
          <p:cNvSpPr>
            <a:spLocks noChangeArrowheads="1"/>
          </p:cNvSpPr>
          <p:nvPr/>
        </p:nvSpPr>
        <p:spPr bwMode="auto">
          <a:xfrm>
            <a:off x="76200" y="3733800"/>
            <a:ext cx="8839200" cy="304800"/>
          </a:xfrm>
          <a:prstGeom prst="plaque">
            <a:avLst>
              <a:gd name="adj" fmla="val 16667"/>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graphicFrame>
        <p:nvGraphicFramePr>
          <p:cNvPr id="227332" name="Object 2"/>
          <p:cNvGraphicFramePr>
            <a:graphicFrameLocks noChangeAspect="1"/>
          </p:cNvGraphicFramePr>
          <p:nvPr/>
        </p:nvGraphicFramePr>
        <p:xfrm>
          <a:off x="0" y="774700"/>
          <a:ext cx="9144000" cy="6042025"/>
        </p:xfrm>
        <a:graphic>
          <a:graphicData uri="http://schemas.openxmlformats.org/presentationml/2006/ole">
            <mc:AlternateContent xmlns:mc="http://schemas.openxmlformats.org/markup-compatibility/2006">
              <mc:Choice xmlns:v="urn:schemas-microsoft-com:vml" Requires="v">
                <p:oleObj spid="_x0000_s227336" name="Document" r:id="rId6" imgW="6235700" imgH="4114800" progId="Word.Document.8">
                  <p:embed/>
                </p:oleObj>
              </mc:Choice>
              <mc:Fallback>
                <p:oleObj name="Document" r:id="rId6" imgW="6235700" imgH="4114800" progId="Word.Document.8">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774700"/>
                        <a:ext cx="9144000" cy="6042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86758" name="Text Box 6"/>
          <p:cNvSpPr txBox="1">
            <a:spLocks noChangeArrowheads="1"/>
          </p:cNvSpPr>
          <p:nvPr/>
        </p:nvSpPr>
        <p:spPr bwMode="auto">
          <a:xfrm>
            <a:off x="8578850" y="76200"/>
            <a:ext cx="488950" cy="457200"/>
          </a:xfrm>
          <a:prstGeom prst="rect">
            <a:avLst/>
          </a:prstGeom>
          <a:noFill/>
          <a:ln w="12700" cap="sq">
            <a:noFill/>
            <a:miter lim="800000"/>
            <a:headEnd type="none" w="sm" len="sm"/>
            <a:tailEnd type="none" w="sm" len="sm"/>
          </a:ln>
          <a:effectLst>
            <a:outerShdw dist="35921" dir="2700000" algn="ctr" rotWithShape="0">
              <a:schemeClr val="tx1">
                <a:alpha val="74997"/>
              </a:schemeClr>
            </a:outerShdw>
          </a:effectLst>
        </p:spPr>
        <p:txBody>
          <a:bodyPr wrap="none">
            <a:spAutoFit/>
          </a:bodyPr>
          <a:lstStyle/>
          <a:p>
            <a:pPr>
              <a:defRPr/>
            </a:pPr>
            <a:r>
              <a:rPr lang="en-US" b="1">
                <a:solidFill>
                  <a:schemeClr val="bg1"/>
                </a:solidFill>
                <a:latin typeface="Times New Roman" pitchFamily="18" charset="0"/>
                <a:ea typeface="ＭＳ Ｐゴシック" pitchFamily="34" charset="-128"/>
                <a:cs typeface="+mn-cs"/>
              </a:rPr>
              <a:t>87</a:t>
            </a:r>
            <a:endParaRPr lang="en-US">
              <a:latin typeface="Times New Roman" pitchFamily="18" charset="0"/>
              <a:ea typeface="ＭＳ Ｐゴシック" pitchFamily="34" charset="-128"/>
              <a:cs typeface="+mn-cs"/>
            </a:endParaRPr>
          </a:p>
        </p:txBody>
      </p:sp>
      <p:sp>
        <p:nvSpPr>
          <p:cNvPr id="227334" name="Rectangle 7"/>
          <p:cNvSpPr>
            <a:spLocks noGrp="1" noChangeArrowheads="1"/>
          </p:cNvSpPr>
          <p:nvPr>
            <p:ph type="title" idx="4294967295"/>
          </p:nvPr>
        </p:nvSpPr>
        <p:spPr>
          <a:xfrm>
            <a:off x="757238" y="685800"/>
            <a:ext cx="6189662" cy="685800"/>
          </a:xfrm>
          <a:solidFill>
            <a:schemeClr val="tx2"/>
          </a:solidFill>
        </p:spPr>
        <p:txBody>
          <a:bodyPr/>
          <a:lstStyle/>
          <a:p>
            <a:pPr eaLnBrk="1" hangingPunct="1"/>
            <a:r>
              <a:rPr lang="en-US" sz="2800" b="1">
                <a:solidFill>
                  <a:schemeClr val="bg1"/>
                </a:solidFill>
                <a:latin typeface="Arial" charset="0"/>
                <a:ea typeface="ＭＳ Ｐゴシック" charset="0"/>
                <a:cs typeface="ＭＳ Ｐゴシック" charset="0"/>
              </a:rPr>
              <a:t>Tân vương quốc của các Pha-ra-ôn</a:t>
            </a:r>
            <a:endParaRPr lang="en-US" sz="2800" b="1">
              <a:latin typeface="Arial" charset="0"/>
              <a:ea typeface="ＭＳ Ｐゴシック" charset="0"/>
              <a:cs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6"/>
          <p:cNvSpPr>
            <a:spLocks noChangeArrowheads="1"/>
          </p:cNvSpPr>
          <p:nvPr/>
        </p:nvSpPr>
        <p:spPr bwMode="auto">
          <a:xfrm>
            <a:off x="0" y="0"/>
            <a:ext cx="9144000" cy="6858000"/>
          </a:xfrm>
          <a:prstGeom prst="rect">
            <a:avLst/>
          </a:prstGeom>
          <a:gradFill rotWithShape="1">
            <a:gsLst>
              <a:gs pos="0">
                <a:srgbClr val="3366FF"/>
              </a:gs>
              <a:gs pos="100000">
                <a:srgbClr val="000099"/>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000099"/>
              </a:solidFill>
            </a:endParaRPr>
          </a:p>
        </p:txBody>
      </p:sp>
      <p:sp>
        <p:nvSpPr>
          <p:cNvPr id="164867" name="Text Box 3"/>
          <p:cNvSpPr txBox="1">
            <a:spLocks noChangeArrowheads="1"/>
          </p:cNvSpPr>
          <p:nvPr/>
        </p:nvSpPr>
        <p:spPr bwMode="auto">
          <a:xfrm>
            <a:off x="4419600" y="6392863"/>
            <a:ext cx="48768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b="1">
                <a:solidFill>
                  <a:schemeClr val="bg1"/>
                </a:solidFill>
              </a:rPr>
              <a:t>Walk Through The Bible </a:t>
            </a:r>
            <a:r>
              <a:rPr lang="en-US" b="1">
                <a:solidFill>
                  <a:schemeClr val="bg1"/>
                </a:solidFill>
                <a:cs typeface="Times New Roman" charset="0"/>
              </a:rPr>
              <a:t>©</a:t>
            </a:r>
            <a:r>
              <a:rPr lang="en-US" b="1">
                <a:solidFill>
                  <a:schemeClr val="bg1"/>
                </a:solidFill>
              </a:rPr>
              <a:t>1989</a:t>
            </a:r>
          </a:p>
        </p:txBody>
      </p:sp>
      <p:pic>
        <p:nvPicPr>
          <p:cNvPr id="138243" name="Picture 5" descr="Exod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838200"/>
            <a:ext cx="73152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71" name="Rectangle 7"/>
          <p:cNvSpPr>
            <a:spLocks noGrp="1" noChangeArrowheads="1"/>
          </p:cNvSpPr>
          <p:nvPr>
            <p:ph type="title" idx="4294967295"/>
          </p:nvPr>
        </p:nvSpPr>
        <p:spPr>
          <a:xfrm>
            <a:off x="685800" y="0"/>
            <a:ext cx="7772400" cy="823913"/>
          </a:xfrm>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spAutoFit/>
          </a:bodyPr>
          <a:lstStyle/>
          <a:p>
            <a:pPr algn="ctr" eaLnBrk="1" hangingPunct="1">
              <a:spcBef>
                <a:spcPct val="50000"/>
              </a:spcBef>
              <a:defRPr/>
            </a:pPr>
            <a:r>
              <a:rPr kumimoji="0" lang="ja-JP" altLang="en-US" sz="4800" b="1" i="0">
                <a:solidFill>
                  <a:schemeClr val="bg1"/>
                </a:solidFill>
                <a:effectLst/>
                <a:latin typeface="Times New Roman" charset="0"/>
                <a:ea typeface="ＭＳ Ｐゴシック" charset="0"/>
                <a:cs typeface="ＭＳ Ｐゴシック" charset="0"/>
              </a:rPr>
              <a:t>“</a:t>
            </a:r>
            <a:r>
              <a:rPr kumimoji="0" lang="en-US" sz="4800" b="1" i="0">
                <a:solidFill>
                  <a:schemeClr val="bg1"/>
                </a:solidFill>
                <a:effectLst/>
                <a:latin typeface="Times New Roman" charset="0"/>
                <a:ea typeface="ＭＳ Ｐゴシック" charset="0"/>
                <a:cs typeface="ＭＳ Ｐゴシック" charset="0"/>
              </a:rPr>
              <a:t>Chúng ta-ra</a:t>
            </a:r>
            <a:r>
              <a:rPr kumimoji="0" lang="ja-JP" altLang="en-US" sz="4800" b="1" i="0">
                <a:solidFill>
                  <a:schemeClr val="bg1"/>
                </a:solidFill>
                <a:effectLst/>
                <a:latin typeface="Times New Roman" charset="0"/>
                <a:ea typeface="ＭＳ Ｐゴシック" charset="0"/>
                <a:cs typeface="ＭＳ Ｐゴシック" charset="0"/>
              </a:rPr>
              <a:t>”</a:t>
            </a:r>
            <a:endParaRPr kumimoji="0" lang="en-US" sz="4800" b="1" i="0">
              <a:solidFill>
                <a:schemeClr val="bg1"/>
              </a:solidFill>
              <a:effectLst/>
              <a:latin typeface="Times New Roman" charset="0"/>
              <a:ea typeface="ＭＳ Ｐゴシック" charset="0"/>
              <a:cs typeface="ＭＳ Ｐゴシック" charset="0"/>
            </a:endParaRP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Picture 2" descr="background_egyp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937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87313"/>
            <a:ext cx="2057400" cy="154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9379" name="AutoShape 4"/>
          <p:cNvSpPr>
            <a:spLocks noChangeArrowheads="1"/>
          </p:cNvSpPr>
          <p:nvPr/>
        </p:nvSpPr>
        <p:spPr bwMode="auto">
          <a:xfrm>
            <a:off x="76200" y="2743200"/>
            <a:ext cx="8991600" cy="609600"/>
          </a:xfrm>
          <a:prstGeom prst="plaque">
            <a:avLst>
              <a:gd name="adj" fmla="val 16667"/>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graphicFrame>
        <p:nvGraphicFramePr>
          <p:cNvPr id="229380" name="Object 2"/>
          <p:cNvGraphicFramePr>
            <a:graphicFrameLocks noChangeAspect="1"/>
          </p:cNvGraphicFramePr>
          <p:nvPr/>
        </p:nvGraphicFramePr>
        <p:xfrm>
          <a:off x="76200" y="890588"/>
          <a:ext cx="9144000" cy="4187825"/>
        </p:xfrm>
        <a:graphic>
          <a:graphicData uri="http://schemas.openxmlformats.org/presentationml/2006/ole">
            <mc:AlternateContent xmlns:mc="http://schemas.openxmlformats.org/markup-compatibility/2006">
              <mc:Choice xmlns:v="urn:schemas-microsoft-com:vml" Requires="v">
                <p:oleObj spid="_x0000_s229385" name="Document" r:id="rId6" imgW="6235700" imgH="2857500" progId="Word.Document.8">
                  <p:embed/>
                </p:oleObj>
              </mc:Choice>
              <mc:Fallback>
                <p:oleObj name="Document" r:id="rId6" imgW="6235700" imgH="2857500" progId="Word.Document.8">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890588"/>
                        <a:ext cx="9144000" cy="41878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29381" name="Text Box 6"/>
          <p:cNvSpPr txBox="1">
            <a:spLocks noChangeArrowheads="1"/>
          </p:cNvSpPr>
          <p:nvPr/>
        </p:nvSpPr>
        <p:spPr bwMode="auto">
          <a:xfrm>
            <a:off x="76200" y="5943600"/>
            <a:ext cx="8915400" cy="701675"/>
          </a:xfrm>
          <a:prstGeom prst="rect">
            <a:avLst/>
          </a:prstGeom>
          <a:solidFill>
            <a:schemeClr val="tx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169863" indent="-169863">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a:solidFill>
                  <a:schemeClr val="bg1"/>
                </a:solidFill>
                <a:latin typeface="Helvetica" charset="0"/>
              </a:rPr>
              <a:t>* Một số nhà Ai Cập học khác nói rằng Ram-se bắt đầu trị vì vào năm 1304 hoặc 1292-1290.  Những niên đại tuyệt đối thì không thể chắc chắn được.</a:t>
            </a:r>
          </a:p>
        </p:txBody>
      </p:sp>
      <p:sp>
        <p:nvSpPr>
          <p:cNvPr id="588807" name="Text Box 7"/>
          <p:cNvSpPr txBox="1">
            <a:spLocks noChangeArrowheads="1"/>
          </p:cNvSpPr>
          <p:nvPr/>
        </p:nvSpPr>
        <p:spPr bwMode="auto">
          <a:xfrm>
            <a:off x="8578850" y="76200"/>
            <a:ext cx="488950" cy="457200"/>
          </a:xfrm>
          <a:prstGeom prst="rect">
            <a:avLst/>
          </a:prstGeom>
          <a:noFill/>
          <a:ln w="12700" cap="sq">
            <a:noFill/>
            <a:miter lim="800000"/>
            <a:headEnd type="none" w="sm" len="sm"/>
            <a:tailEnd type="none" w="sm" len="sm"/>
          </a:ln>
          <a:effectLst>
            <a:outerShdw dist="35921" dir="2700000" algn="ctr" rotWithShape="0">
              <a:schemeClr val="tx1">
                <a:alpha val="74997"/>
              </a:schemeClr>
            </a:outerShdw>
          </a:effectLst>
        </p:spPr>
        <p:txBody>
          <a:bodyPr wrap="none">
            <a:spAutoFit/>
          </a:bodyPr>
          <a:lstStyle/>
          <a:p>
            <a:pPr>
              <a:defRPr/>
            </a:pPr>
            <a:r>
              <a:rPr lang="en-US" b="1">
                <a:solidFill>
                  <a:schemeClr val="bg1"/>
                </a:solidFill>
                <a:latin typeface="Times New Roman" pitchFamily="18" charset="0"/>
                <a:ea typeface="ＭＳ Ｐゴシック" pitchFamily="34" charset="-128"/>
                <a:cs typeface="+mn-cs"/>
              </a:rPr>
              <a:t>87</a:t>
            </a:r>
            <a:endParaRPr lang="en-US">
              <a:latin typeface="Times New Roman" pitchFamily="18" charset="0"/>
              <a:ea typeface="ＭＳ Ｐゴシック" pitchFamily="34" charset="-128"/>
              <a:cs typeface="+mn-cs"/>
            </a:endParaRPr>
          </a:p>
        </p:txBody>
      </p:sp>
      <p:sp>
        <p:nvSpPr>
          <p:cNvPr id="229383" name="Rectangle 8"/>
          <p:cNvSpPr>
            <a:spLocks noGrp="1" noChangeArrowheads="1"/>
          </p:cNvSpPr>
          <p:nvPr>
            <p:ph type="title" idx="4294967295"/>
          </p:nvPr>
        </p:nvSpPr>
        <p:spPr>
          <a:xfrm>
            <a:off x="757238" y="762000"/>
            <a:ext cx="6189662" cy="685800"/>
          </a:xfrm>
          <a:solidFill>
            <a:schemeClr val="tx2"/>
          </a:solidFill>
        </p:spPr>
        <p:txBody>
          <a:bodyPr/>
          <a:lstStyle/>
          <a:p>
            <a:pPr eaLnBrk="1" hangingPunct="1"/>
            <a:r>
              <a:rPr lang="en-US" sz="2800" b="1">
                <a:solidFill>
                  <a:schemeClr val="bg1"/>
                </a:solidFill>
                <a:latin typeface="Arial" charset="0"/>
                <a:ea typeface="ＭＳ Ｐゴシック" charset="0"/>
                <a:cs typeface="ＭＳ Ｐゴシック" charset="0"/>
              </a:rPr>
              <a:t>Tân vương quốc của các Pha-ra-ôn</a:t>
            </a:r>
            <a:endParaRPr lang="en-US" sz="2800" b="1">
              <a:latin typeface="Arial" charset="0"/>
              <a:ea typeface="ＭＳ Ｐゴシック" charset="0"/>
              <a:cs typeface="ＭＳ Ｐゴシック"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2" descr="Purple mesh"/>
          <p:cNvSpPr>
            <a:spLocks noChangeArrowheads="1"/>
          </p:cNvSpPr>
          <p:nvPr/>
        </p:nvSpPr>
        <p:spPr bwMode="auto">
          <a:xfrm>
            <a:off x="0" y="0"/>
            <a:ext cx="51054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pic>
        <p:nvPicPr>
          <p:cNvPr id="231426" name="Picture 3" descr="OMSSO037"/>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0" y="0"/>
            <a:ext cx="50165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44" name="Picture 4" descr="OMSSO0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2938" y="0"/>
            <a:ext cx="469106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46" name="Rectangle 6"/>
          <p:cNvSpPr>
            <a:spLocks noGrp="1" noChangeArrowheads="1"/>
          </p:cNvSpPr>
          <p:nvPr>
            <p:ph type="title" idx="4294967295"/>
          </p:nvPr>
        </p:nvSpPr>
        <p:spPr>
          <a:xfrm>
            <a:off x="533400" y="0"/>
            <a:ext cx="3733800" cy="838200"/>
          </a:xfrm>
          <a:solidFill>
            <a:schemeClr val="tx2"/>
          </a:solidFill>
          <a:effectLst>
            <a:outerShdw blurRad="63500" dist="35921" dir="2700000" algn="ctr" rotWithShape="0">
              <a:schemeClr val="tx1">
                <a:alpha val="74997"/>
              </a:schemeClr>
            </a:outerShdw>
          </a:effectLst>
        </p:spPr>
        <p:txBody>
          <a:bodyPr/>
          <a:lstStyle/>
          <a:p>
            <a:pPr eaLnBrk="1" hangingPunct="1">
              <a:defRPr/>
            </a:pPr>
            <a:r>
              <a:rPr lang="en-US" b="1">
                <a:solidFill>
                  <a:schemeClr val="bg1"/>
                </a:solidFill>
                <a:ea typeface="ＭＳ Ｐゴシック" pitchFamily="34" charset="-128"/>
              </a:rPr>
              <a:t>Amenophis II</a:t>
            </a:r>
            <a:endParaRPr lang="en-US">
              <a:ea typeface="ＭＳ Ｐゴシック" pitchFamily="34" charset="-128"/>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0"/>
                                  </p:stCondLst>
                                  <p:childTnLst>
                                    <p:set>
                                      <p:cBhvr>
                                        <p:cTn id="6" dur="1" fill="hold">
                                          <p:stCondLst>
                                            <p:cond delay="0"/>
                                          </p:stCondLst>
                                        </p:cTn>
                                        <p:tgtEl>
                                          <p:spTgt spid="266244"/>
                                        </p:tgtEl>
                                        <p:attrNameLst>
                                          <p:attrName>style.visibility</p:attrName>
                                        </p:attrNameLst>
                                      </p:cBhvr>
                                      <p:to>
                                        <p:strVal val="visible"/>
                                      </p:to>
                                    </p:set>
                                    <p:animEffect transition="in" filter="dissolve">
                                      <p:cBhvr>
                                        <p:cTn id="7" dur="500"/>
                                        <p:tgtEl>
                                          <p:spTgt spid="266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173059" name="Line 3"/>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73060" name="Line 4"/>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73061" name="Line 5"/>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73062" name="Text Box 6"/>
          <p:cNvSpPr txBox="1">
            <a:spLocks noChangeArrowheads="1"/>
          </p:cNvSpPr>
          <p:nvPr/>
        </p:nvSpPr>
        <p:spPr bwMode="auto">
          <a:xfrm rot="-3154037">
            <a:off x="-1067594" y="1354932"/>
            <a:ext cx="5046663"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600" b="1">
                <a:solidFill>
                  <a:schemeClr val="bg1"/>
                </a:solidFill>
              </a:rPr>
              <a:t>Áp-ra-ham </a:t>
            </a:r>
            <a:r>
              <a:rPr lang="en-US" sz="2800" b="1">
                <a:solidFill>
                  <a:schemeClr val="bg1"/>
                </a:solidFill>
              </a:rPr>
              <a:t>(2166-1991)</a:t>
            </a:r>
          </a:p>
        </p:txBody>
      </p:sp>
      <p:sp>
        <p:nvSpPr>
          <p:cNvPr id="173064" name="Line 8"/>
          <p:cNvSpPr>
            <a:spLocks noChangeShapeType="1"/>
          </p:cNvSpPr>
          <p:nvPr/>
        </p:nvSpPr>
        <p:spPr bwMode="auto">
          <a:xfrm flipH="1">
            <a:off x="6172200" y="2209800"/>
            <a:ext cx="0" cy="1981200"/>
          </a:xfrm>
          <a:prstGeom prst="line">
            <a:avLst/>
          </a:prstGeom>
          <a:noFill/>
          <a:ln w="7620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nvGrpSpPr>
          <p:cNvPr id="233479" name="Group 9"/>
          <p:cNvGrpSpPr>
            <a:grpSpLocks/>
          </p:cNvGrpSpPr>
          <p:nvPr/>
        </p:nvGrpSpPr>
        <p:grpSpPr bwMode="auto">
          <a:xfrm>
            <a:off x="304800" y="4448175"/>
            <a:ext cx="8686800" cy="1800225"/>
            <a:chOff x="192" y="2802"/>
            <a:chExt cx="5472" cy="1134"/>
          </a:xfrm>
        </p:grpSpPr>
        <p:sp>
          <p:nvSpPr>
            <p:cNvPr id="173066" name="Text Box 10"/>
            <p:cNvSpPr txBox="1">
              <a:spLocks noChangeArrowheads="1"/>
            </p:cNvSpPr>
            <p:nvPr/>
          </p:nvSpPr>
          <p:spPr bwMode="auto">
            <a:xfrm>
              <a:off x="4770" y="2802"/>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spcBef>
                  <a:spcPct val="50000"/>
                </a:spcBef>
                <a:defRPr/>
              </a:pPr>
              <a:r>
                <a:rPr lang="en-US" sz="2800" b="1">
                  <a:solidFill>
                    <a:schemeClr val="bg1"/>
                  </a:solidFill>
                  <a:latin typeface="Times New Roman" pitchFamily="18" charset="0"/>
                  <a:ea typeface="ＭＳ Ｐゴシック" pitchFamily="34" charset="-128"/>
                  <a:cs typeface="+mn-cs"/>
                </a:rPr>
                <a:t>1300</a:t>
              </a:r>
            </a:p>
          </p:txBody>
        </p:sp>
        <p:sp>
          <p:nvSpPr>
            <p:cNvPr id="173067" name="Text Box 11"/>
            <p:cNvSpPr txBox="1">
              <a:spLocks noChangeArrowheads="1"/>
            </p:cNvSpPr>
            <p:nvPr/>
          </p:nvSpPr>
          <p:spPr bwMode="auto">
            <a:xfrm>
              <a:off x="5424" y="2802"/>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spcBef>
                  <a:spcPct val="50000"/>
                </a:spcBef>
                <a:defRPr/>
              </a:pPr>
              <a:r>
                <a:rPr lang="en-US" sz="2800" b="1">
                  <a:solidFill>
                    <a:schemeClr val="bg1"/>
                  </a:solidFill>
                  <a:latin typeface="Times New Roman" pitchFamily="18" charset="0"/>
                  <a:ea typeface="ＭＳ Ｐゴシック" pitchFamily="34" charset="-128"/>
                  <a:cs typeface="+mn-cs"/>
                </a:rPr>
                <a:t>1200</a:t>
              </a:r>
            </a:p>
          </p:txBody>
        </p:sp>
        <p:sp>
          <p:nvSpPr>
            <p:cNvPr id="173068" name="Text Box 12"/>
            <p:cNvSpPr txBox="1">
              <a:spLocks noChangeArrowheads="1"/>
            </p:cNvSpPr>
            <p:nvPr/>
          </p:nvSpPr>
          <p:spPr bwMode="auto">
            <a:xfrm>
              <a:off x="4116" y="2802"/>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spcBef>
                  <a:spcPct val="50000"/>
                </a:spcBef>
                <a:defRPr/>
              </a:pPr>
              <a:r>
                <a:rPr lang="en-US" sz="2800" b="1">
                  <a:solidFill>
                    <a:schemeClr val="bg1"/>
                  </a:solidFill>
                  <a:latin typeface="Times New Roman" pitchFamily="18" charset="0"/>
                  <a:ea typeface="ＭＳ Ｐゴシック" pitchFamily="34" charset="-128"/>
                  <a:cs typeface="+mn-cs"/>
                </a:rPr>
                <a:t>1400</a:t>
              </a:r>
            </a:p>
          </p:txBody>
        </p:sp>
        <p:sp>
          <p:nvSpPr>
            <p:cNvPr id="173069" name="Text Box 13"/>
            <p:cNvSpPr txBox="1">
              <a:spLocks noChangeArrowheads="1"/>
            </p:cNvSpPr>
            <p:nvPr/>
          </p:nvSpPr>
          <p:spPr bwMode="auto">
            <a:xfrm>
              <a:off x="3462" y="2802"/>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spcBef>
                  <a:spcPct val="50000"/>
                </a:spcBef>
                <a:defRPr/>
              </a:pPr>
              <a:r>
                <a:rPr lang="en-US" sz="2800" b="1">
                  <a:solidFill>
                    <a:schemeClr val="bg1"/>
                  </a:solidFill>
                  <a:latin typeface="Times New Roman" pitchFamily="18" charset="0"/>
                  <a:ea typeface="ＭＳ Ｐゴシック" pitchFamily="34" charset="-128"/>
                  <a:cs typeface="+mn-cs"/>
                </a:rPr>
                <a:t>1500</a:t>
              </a:r>
            </a:p>
          </p:txBody>
        </p:sp>
        <p:sp>
          <p:nvSpPr>
            <p:cNvPr id="173070" name="Text Box 14"/>
            <p:cNvSpPr txBox="1">
              <a:spLocks noChangeArrowheads="1"/>
            </p:cNvSpPr>
            <p:nvPr/>
          </p:nvSpPr>
          <p:spPr bwMode="auto">
            <a:xfrm>
              <a:off x="2808" y="2802"/>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spcBef>
                  <a:spcPct val="50000"/>
                </a:spcBef>
                <a:defRPr/>
              </a:pPr>
              <a:r>
                <a:rPr lang="en-US" sz="2800" b="1">
                  <a:solidFill>
                    <a:schemeClr val="bg1"/>
                  </a:solidFill>
                  <a:latin typeface="Times New Roman" pitchFamily="18" charset="0"/>
                  <a:ea typeface="ＭＳ Ｐゴシック" pitchFamily="34" charset="-128"/>
                  <a:cs typeface="+mn-cs"/>
                </a:rPr>
                <a:t>1600</a:t>
              </a:r>
            </a:p>
          </p:txBody>
        </p:sp>
        <p:sp>
          <p:nvSpPr>
            <p:cNvPr id="173071" name="Text Box 15"/>
            <p:cNvSpPr txBox="1">
              <a:spLocks noChangeArrowheads="1"/>
            </p:cNvSpPr>
            <p:nvPr/>
          </p:nvSpPr>
          <p:spPr bwMode="auto">
            <a:xfrm>
              <a:off x="2154" y="2802"/>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spcBef>
                  <a:spcPct val="50000"/>
                </a:spcBef>
                <a:defRPr/>
              </a:pPr>
              <a:r>
                <a:rPr lang="en-US" sz="2800" b="1">
                  <a:solidFill>
                    <a:schemeClr val="bg1"/>
                  </a:solidFill>
                  <a:latin typeface="Times New Roman" pitchFamily="18" charset="0"/>
                  <a:ea typeface="ＭＳ Ｐゴシック" pitchFamily="34" charset="-128"/>
                  <a:cs typeface="+mn-cs"/>
                </a:rPr>
                <a:t>1700</a:t>
              </a:r>
            </a:p>
          </p:txBody>
        </p:sp>
        <p:sp>
          <p:nvSpPr>
            <p:cNvPr id="173072" name="Text Box 16"/>
            <p:cNvSpPr txBox="1">
              <a:spLocks noChangeArrowheads="1"/>
            </p:cNvSpPr>
            <p:nvPr/>
          </p:nvSpPr>
          <p:spPr bwMode="auto">
            <a:xfrm>
              <a:off x="1500" y="2802"/>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spcBef>
                  <a:spcPct val="50000"/>
                </a:spcBef>
                <a:defRPr/>
              </a:pPr>
              <a:r>
                <a:rPr lang="en-US" sz="2800" b="1">
                  <a:solidFill>
                    <a:schemeClr val="bg1"/>
                  </a:solidFill>
                  <a:latin typeface="Times New Roman" pitchFamily="18" charset="0"/>
                  <a:ea typeface="ＭＳ Ｐゴシック" pitchFamily="34" charset="-128"/>
                  <a:cs typeface="+mn-cs"/>
                </a:rPr>
                <a:t>1800</a:t>
              </a:r>
            </a:p>
          </p:txBody>
        </p:sp>
        <p:sp>
          <p:nvSpPr>
            <p:cNvPr id="173073" name="Text Box 17"/>
            <p:cNvSpPr txBox="1">
              <a:spLocks noChangeArrowheads="1"/>
            </p:cNvSpPr>
            <p:nvPr/>
          </p:nvSpPr>
          <p:spPr bwMode="auto">
            <a:xfrm>
              <a:off x="846" y="2802"/>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spcBef>
                  <a:spcPct val="50000"/>
                </a:spcBef>
                <a:defRPr/>
              </a:pPr>
              <a:r>
                <a:rPr lang="en-US" sz="2800" b="1">
                  <a:solidFill>
                    <a:schemeClr val="bg1"/>
                  </a:solidFill>
                  <a:latin typeface="Times New Roman" pitchFamily="18" charset="0"/>
                  <a:ea typeface="ＭＳ Ｐゴシック" pitchFamily="34" charset="-128"/>
                  <a:cs typeface="+mn-cs"/>
                </a:rPr>
                <a:t>1900</a:t>
              </a:r>
            </a:p>
          </p:txBody>
        </p:sp>
        <p:sp>
          <p:nvSpPr>
            <p:cNvPr id="173074" name="Text Box 18"/>
            <p:cNvSpPr txBox="1">
              <a:spLocks noChangeArrowheads="1"/>
            </p:cNvSpPr>
            <p:nvPr/>
          </p:nvSpPr>
          <p:spPr bwMode="auto">
            <a:xfrm>
              <a:off x="192" y="2802"/>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spcBef>
                  <a:spcPct val="50000"/>
                </a:spcBef>
                <a:defRPr/>
              </a:pPr>
              <a:r>
                <a:rPr lang="en-US" sz="2800" b="1">
                  <a:solidFill>
                    <a:schemeClr val="bg1"/>
                  </a:solidFill>
                  <a:latin typeface="Times New Roman" pitchFamily="18" charset="0"/>
                  <a:ea typeface="ＭＳ Ｐゴシック" pitchFamily="34" charset="-128"/>
                  <a:cs typeface="+mn-cs"/>
                </a:rPr>
                <a:t>2000</a:t>
              </a:r>
            </a:p>
          </p:txBody>
        </p:sp>
      </p:grpSp>
      <p:sp>
        <p:nvSpPr>
          <p:cNvPr id="173075" name="Line 19"/>
          <p:cNvSpPr>
            <a:spLocks noChangeShapeType="1"/>
          </p:cNvSpPr>
          <p:nvPr/>
        </p:nvSpPr>
        <p:spPr bwMode="auto">
          <a:xfrm>
            <a:off x="88392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73076" name="Line 20"/>
          <p:cNvSpPr>
            <a:spLocks noChangeShapeType="1"/>
          </p:cNvSpPr>
          <p:nvPr/>
        </p:nvSpPr>
        <p:spPr bwMode="auto">
          <a:xfrm>
            <a:off x="457200" y="3429000"/>
            <a:ext cx="0" cy="835025"/>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73077" name="Line 21"/>
          <p:cNvSpPr>
            <a:spLocks noChangeShapeType="1"/>
          </p:cNvSpPr>
          <p:nvPr/>
        </p:nvSpPr>
        <p:spPr bwMode="auto">
          <a:xfrm>
            <a:off x="66294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73078" name="Line 22"/>
          <p:cNvSpPr>
            <a:spLocks noChangeShapeType="1"/>
          </p:cNvSpPr>
          <p:nvPr/>
        </p:nvSpPr>
        <p:spPr bwMode="auto">
          <a:xfrm>
            <a:off x="56388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73079" name="Line 23"/>
          <p:cNvSpPr>
            <a:spLocks noChangeShapeType="1"/>
          </p:cNvSpPr>
          <p:nvPr/>
        </p:nvSpPr>
        <p:spPr bwMode="auto">
          <a:xfrm>
            <a:off x="45720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73080" name="Line 24"/>
          <p:cNvSpPr>
            <a:spLocks noChangeShapeType="1"/>
          </p:cNvSpPr>
          <p:nvPr/>
        </p:nvSpPr>
        <p:spPr bwMode="auto">
          <a:xfrm>
            <a:off x="35052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73081" name="Line 25"/>
          <p:cNvSpPr>
            <a:spLocks noChangeShapeType="1"/>
          </p:cNvSpPr>
          <p:nvPr/>
        </p:nvSpPr>
        <p:spPr bwMode="auto">
          <a:xfrm>
            <a:off x="371475" y="4267200"/>
            <a:ext cx="8620125" cy="3175"/>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73082" name="Text Box 26"/>
          <p:cNvSpPr txBox="1">
            <a:spLocks noChangeArrowheads="1"/>
          </p:cNvSpPr>
          <p:nvPr/>
        </p:nvSpPr>
        <p:spPr bwMode="auto">
          <a:xfrm rot="-3154037">
            <a:off x="173037" y="1674813"/>
            <a:ext cx="4241801"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600" b="1">
                <a:solidFill>
                  <a:schemeClr val="bg1"/>
                </a:solidFill>
              </a:rPr>
              <a:t>Giô-sép </a:t>
            </a:r>
            <a:r>
              <a:rPr lang="en-US" sz="2800" b="1">
                <a:solidFill>
                  <a:schemeClr val="bg1"/>
                </a:solidFill>
              </a:rPr>
              <a:t>(1915-1805)</a:t>
            </a:r>
            <a:endParaRPr lang="en-US" sz="3600" b="1">
              <a:solidFill>
                <a:schemeClr val="bg1"/>
              </a:solidFill>
            </a:endParaRPr>
          </a:p>
        </p:txBody>
      </p:sp>
      <p:sp>
        <p:nvSpPr>
          <p:cNvPr id="173083" name="Line 27"/>
          <p:cNvSpPr>
            <a:spLocks noChangeShapeType="1"/>
          </p:cNvSpPr>
          <p:nvPr/>
        </p:nvSpPr>
        <p:spPr bwMode="auto">
          <a:xfrm flipH="1">
            <a:off x="7848600" y="2209800"/>
            <a:ext cx="0" cy="1981200"/>
          </a:xfrm>
          <a:prstGeom prst="line">
            <a:avLst/>
          </a:prstGeom>
          <a:noFill/>
          <a:ln w="7620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73084" name="Text Box 28"/>
          <p:cNvSpPr txBox="1">
            <a:spLocks noChangeArrowheads="1"/>
          </p:cNvSpPr>
          <p:nvPr/>
        </p:nvSpPr>
        <p:spPr bwMode="auto">
          <a:xfrm>
            <a:off x="5638800" y="1676400"/>
            <a:ext cx="14478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spcBef>
                <a:spcPct val="50000"/>
              </a:spcBef>
              <a:defRPr/>
            </a:pPr>
            <a:r>
              <a:rPr lang="en-US" sz="3200" b="1">
                <a:solidFill>
                  <a:schemeClr val="bg1"/>
                </a:solidFill>
                <a:latin typeface="Times New Roman" pitchFamily="18" charset="0"/>
                <a:ea typeface="ＭＳ Ｐゴシック" pitchFamily="34" charset="-128"/>
                <a:cs typeface="+mn-cs"/>
              </a:rPr>
              <a:t>1445 </a:t>
            </a:r>
          </a:p>
        </p:txBody>
      </p:sp>
      <p:sp>
        <p:nvSpPr>
          <p:cNvPr id="173085" name="Text Box 29"/>
          <p:cNvSpPr txBox="1">
            <a:spLocks noChangeArrowheads="1"/>
          </p:cNvSpPr>
          <p:nvPr/>
        </p:nvSpPr>
        <p:spPr bwMode="auto">
          <a:xfrm>
            <a:off x="7162800" y="1676400"/>
            <a:ext cx="14478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spcBef>
                <a:spcPct val="50000"/>
              </a:spcBef>
              <a:defRPr/>
            </a:pPr>
            <a:r>
              <a:rPr lang="en-US" sz="3200" b="1">
                <a:solidFill>
                  <a:schemeClr val="bg1"/>
                </a:solidFill>
                <a:latin typeface="Times New Roman" pitchFamily="18" charset="0"/>
                <a:ea typeface="ＭＳ Ｐゴシック" pitchFamily="34" charset="-128"/>
                <a:cs typeface="+mn-cs"/>
              </a:rPr>
              <a:t>1290 </a:t>
            </a:r>
          </a:p>
        </p:txBody>
      </p:sp>
      <p:sp>
        <p:nvSpPr>
          <p:cNvPr id="173086" name="Text Box 30"/>
          <p:cNvSpPr txBox="1">
            <a:spLocks noChangeArrowheads="1"/>
          </p:cNvSpPr>
          <p:nvPr/>
        </p:nvSpPr>
        <p:spPr bwMode="auto">
          <a:xfrm>
            <a:off x="9677400" y="4298950"/>
            <a:ext cx="6019800" cy="25590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spcBef>
                <a:spcPct val="50000"/>
              </a:spcBef>
              <a:defRPr/>
            </a:pPr>
            <a:r>
              <a:rPr lang="en-US" sz="5400" b="1">
                <a:solidFill>
                  <a:schemeClr val="bg1"/>
                </a:solidFill>
                <a:latin typeface="Times New Roman" pitchFamily="18" charset="0"/>
                <a:ea typeface="ＭＳ Ｐゴシック" pitchFamily="34" charset="-128"/>
                <a:cs typeface="+mn-cs"/>
              </a:rPr>
              <a:t>Manual animation for 1445 after I discuss 1290</a:t>
            </a:r>
          </a:p>
        </p:txBody>
      </p:sp>
      <p:sp>
        <p:nvSpPr>
          <p:cNvPr id="173087" name="Rectangle 31"/>
          <p:cNvSpPr>
            <a:spLocks noGrp="1" noChangeArrowheads="1"/>
          </p:cNvSpPr>
          <p:nvPr>
            <p:ph type="title" idx="4294967295"/>
          </p:nvPr>
        </p:nvSpPr>
        <p:spPr>
          <a:xfrm>
            <a:off x="3733800" y="212725"/>
            <a:ext cx="5562600" cy="1373188"/>
          </a:xfrm>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spAutoFit/>
          </a:bodyPr>
          <a:lstStyle/>
          <a:p>
            <a:pPr algn="ctr" eaLnBrk="1" hangingPunct="1">
              <a:spcBef>
                <a:spcPct val="50000"/>
              </a:spcBef>
              <a:defRPr/>
            </a:pPr>
            <a:r>
              <a:rPr kumimoji="0" lang="en-US" sz="2800" b="1" i="0">
                <a:solidFill>
                  <a:srgbClr val="FFFF00"/>
                </a:solidFill>
                <a:effectLst/>
                <a:latin typeface="Arial" pitchFamily="34" charset="0"/>
                <a:ea typeface="ＭＳ Ｐゴシック" pitchFamily="34" charset="-128"/>
              </a:rPr>
              <a:t>Biểu đồ thời gian về những niên đại được đề xuất cho cuộc Xuất Ai Cập</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173085"/>
                                        </p:tgtEl>
                                        <p:attrNameLst>
                                          <p:attrName>style.visibility</p:attrName>
                                        </p:attrNameLst>
                                      </p:cBhvr>
                                      <p:to>
                                        <p:strVal val="visible"/>
                                      </p:to>
                                    </p:set>
                                    <p:animEffect transition="in" filter="dissolve">
                                      <p:cBhvr>
                                        <p:cTn id="7" dur="500"/>
                                        <p:tgtEl>
                                          <p:spTgt spid="173085"/>
                                        </p:tgtEl>
                                      </p:cBhvr>
                                    </p:animEffect>
                                  </p:childTnLst>
                                </p:cTn>
                              </p:par>
                            </p:childTnLst>
                          </p:cTn>
                        </p:par>
                        <p:par>
                          <p:cTn id="8" fill="hold" nodeType="afterGroup">
                            <p:stCondLst>
                              <p:cond delay="5500"/>
                            </p:stCondLst>
                            <p:childTnLst>
                              <p:par>
                                <p:cTn id="9" presetID="22" presetClass="entr" presetSubtype="1" fill="hold" grpId="0" nodeType="afterEffect">
                                  <p:stCondLst>
                                    <p:cond delay="1000"/>
                                  </p:stCondLst>
                                  <p:childTnLst>
                                    <p:set>
                                      <p:cBhvr>
                                        <p:cTn id="10" dur="1" fill="hold">
                                          <p:stCondLst>
                                            <p:cond delay="0"/>
                                          </p:stCondLst>
                                        </p:cTn>
                                        <p:tgtEl>
                                          <p:spTgt spid="173083"/>
                                        </p:tgtEl>
                                        <p:attrNameLst>
                                          <p:attrName>style.visibility</p:attrName>
                                        </p:attrNameLst>
                                      </p:cBhvr>
                                      <p:to>
                                        <p:strVal val="visible"/>
                                      </p:to>
                                    </p:set>
                                    <p:animEffect transition="in" filter="wipe(up)">
                                      <p:cBhvr>
                                        <p:cTn id="11" dur="500"/>
                                        <p:tgtEl>
                                          <p:spTgt spid="17308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73084"/>
                                        </p:tgtEl>
                                        <p:attrNameLst>
                                          <p:attrName>style.visibility</p:attrName>
                                        </p:attrNameLst>
                                      </p:cBhvr>
                                      <p:to>
                                        <p:strVal val="visible"/>
                                      </p:to>
                                    </p:set>
                                    <p:animEffect transition="in" filter="dissolve">
                                      <p:cBhvr>
                                        <p:cTn id="16" dur="500"/>
                                        <p:tgtEl>
                                          <p:spTgt spid="173084"/>
                                        </p:tgtEl>
                                      </p:cBhvr>
                                    </p:animEffect>
                                  </p:childTnLst>
                                </p:cTn>
                              </p:par>
                            </p:childTnLst>
                          </p:cTn>
                        </p:par>
                        <p:par>
                          <p:cTn id="17" fill="hold" nodeType="afterGroup">
                            <p:stCondLst>
                              <p:cond delay="500"/>
                            </p:stCondLst>
                            <p:childTnLst>
                              <p:par>
                                <p:cTn id="18" presetID="22" presetClass="entr" presetSubtype="1" fill="hold" grpId="0" nodeType="afterEffect">
                                  <p:stCondLst>
                                    <p:cond delay="1000"/>
                                  </p:stCondLst>
                                  <p:childTnLst>
                                    <p:set>
                                      <p:cBhvr>
                                        <p:cTn id="19" dur="1" fill="hold">
                                          <p:stCondLst>
                                            <p:cond delay="0"/>
                                          </p:stCondLst>
                                        </p:cTn>
                                        <p:tgtEl>
                                          <p:spTgt spid="173064"/>
                                        </p:tgtEl>
                                        <p:attrNameLst>
                                          <p:attrName>style.visibility</p:attrName>
                                        </p:attrNameLst>
                                      </p:cBhvr>
                                      <p:to>
                                        <p:strVal val="visible"/>
                                      </p:to>
                                    </p:set>
                                    <p:animEffect transition="in" filter="wipe(up)">
                                      <p:cBhvr>
                                        <p:cTn id="20" dur="500"/>
                                        <p:tgtEl>
                                          <p:spTgt spid="1730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4" grpId="0" animBg="1"/>
      <p:bldP spid="173083" grpId="0" animBg="1"/>
      <p:bldP spid="173084" grpId="0" autoUpdateAnimBg="0"/>
      <p:bldP spid="173085"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175107" name="Line 3"/>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75108" name="Line 4"/>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75109" name="Line 5"/>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75110" name="Text Box 6"/>
          <p:cNvSpPr txBox="1">
            <a:spLocks noChangeArrowheads="1"/>
          </p:cNvSpPr>
          <p:nvPr/>
        </p:nvSpPr>
        <p:spPr bwMode="auto">
          <a:xfrm rot="-3154037">
            <a:off x="-1072357" y="1359694"/>
            <a:ext cx="5046663"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600" b="1">
                <a:solidFill>
                  <a:schemeClr val="bg1"/>
                </a:solidFill>
              </a:rPr>
              <a:t>Áp-ra-ham </a:t>
            </a:r>
            <a:r>
              <a:rPr lang="en-US" sz="2800" b="1">
                <a:solidFill>
                  <a:schemeClr val="bg1"/>
                </a:solidFill>
              </a:rPr>
              <a:t>(2166-1991)</a:t>
            </a:r>
          </a:p>
        </p:txBody>
      </p:sp>
      <p:sp>
        <p:nvSpPr>
          <p:cNvPr id="235526" name="Line 8"/>
          <p:cNvSpPr>
            <a:spLocks noChangeShapeType="1"/>
          </p:cNvSpPr>
          <p:nvPr/>
        </p:nvSpPr>
        <p:spPr bwMode="auto">
          <a:xfrm flipH="1">
            <a:off x="6172200" y="1828800"/>
            <a:ext cx="0" cy="1981200"/>
          </a:xfrm>
          <a:prstGeom prst="line">
            <a:avLst/>
          </a:prstGeom>
          <a:noFill/>
          <a:ln w="76200">
            <a:solidFill>
              <a:srgbClr val="B6B2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nvGrpSpPr>
          <p:cNvPr id="235527" name="Group 9"/>
          <p:cNvGrpSpPr>
            <a:grpSpLocks/>
          </p:cNvGrpSpPr>
          <p:nvPr/>
        </p:nvGrpSpPr>
        <p:grpSpPr bwMode="auto">
          <a:xfrm>
            <a:off x="304800" y="4448175"/>
            <a:ext cx="8686800" cy="1800225"/>
            <a:chOff x="192" y="2802"/>
            <a:chExt cx="5472" cy="1134"/>
          </a:xfrm>
        </p:grpSpPr>
        <p:sp>
          <p:nvSpPr>
            <p:cNvPr id="175114" name="Text Box 10"/>
            <p:cNvSpPr txBox="1">
              <a:spLocks noChangeArrowheads="1"/>
            </p:cNvSpPr>
            <p:nvPr/>
          </p:nvSpPr>
          <p:spPr bwMode="auto">
            <a:xfrm>
              <a:off x="4770" y="2802"/>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spcBef>
                  <a:spcPct val="50000"/>
                </a:spcBef>
                <a:defRPr/>
              </a:pPr>
              <a:r>
                <a:rPr lang="en-US" sz="2800" b="1">
                  <a:solidFill>
                    <a:schemeClr val="bg1"/>
                  </a:solidFill>
                  <a:latin typeface="Times New Roman" pitchFamily="18" charset="0"/>
                  <a:ea typeface="ＭＳ Ｐゴシック" pitchFamily="34" charset="-128"/>
                  <a:cs typeface="+mn-cs"/>
                </a:rPr>
                <a:t>1300</a:t>
              </a:r>
            </a:p>
          </p:txBody>
        </p:sp>
        <p:sp>
          <p:nvSpPr>
            <p:cNvPr id="175115" name="Text Box 11"/>
            <p:cNvSpPr txBox="1">
              <a:spLocks noChangeArrowheads="1"/>
            </p:cNvSpPr>
            <p:nvPr/>
          </p:nvSpPr>
          <p:spPr bwMode="auto">
            <a:xfrm>
              <a:off x="5424" y="2802"/>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spcBef>
                  <a:spcPct val="50000"/>
                </a:spcBef>
                <a:defRPr/>
              </a:pPr>
              <a:r>
                <a:rPr lang="en-US" sz="2800" b="1">
                  <a:solidFill>
                    <a:schemeClr val="bg1"/>
                  </a:solidFill>
                  <a:latin typeface="Times New Roman" pitchFamily="18" charset="0"/>
                  <a:ea typeface="ＭＳ Ｐゴシック" pitchFamily="34" charset="-128"/>
                  <a:cs typeface="+mn-cs"/>
                </a:rPr>
                <a:t>1200</a:t>
              </a:r>
            </a:p>
          </p:txBody>
        </p:sp>
        <p:sp>
          <p:nvSpPr>
            <p:cNvPr id="175116" name="Text Box 12"/>
            <p:cNvSpPr txBox="1">
              <a:spLocks noChangeArrowheads="1"/>
            </p:cNvSpPr>
            <p:nvPr/>
          </p:nvSpPr>
          <p:spPr bwMode="auto">
            <a:xfrm>
              <a:off x="4116" y="2802"/>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spcBef>
                  <a:spcPct val="50000"/>
                </a:spcBef>
                <a:defRPr/>
              </a:pPr>
              <a:r>
                <a:rPr lang="en-US" sz="2800" b="1">
                  <a:solidFill>
                    <a:schemeClr val="bg1"/>
                  </a:solidFill>
                  <a:latin typeface="Times New Roman" pitchFamily="18" charset="0"/>
                  <a:ea typeface="ＭＳ Ｐゴシック" pitchFamily="34" charset="-128"/>
                  <a:cs typeface="+mn-cs"/>
                </a:rPr>
                <a:t>1400</a:t>
              </a:r>
            </a:p>
          </p:txBody>
        </p:sp>
        <p:sp>
          <p:nvSpPr>
            <p:cNvPr id="175117" name="Text Box 13"/>
            <p:cNvSpPr txBox="1">
              <a:spLocks noChangeArrowheads="1"/>
            </p:cNvSpPr>
            <p:nvPr/>
          </p:nvSpPr>
          <p:spPr bwMode="auto">
            <a:xfrm>
              <a:off x="3462" y="2802"/>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spcBef>
                  <a:spcPct val="50000"/>
                </a:spcBef>
                <a:defRPr/>
              </a:pPr>
              <a:r>
                <a:rPr lang="en-US" sz="2800" b="1">
                  <a:solidFill>
                    <a:schemeClr val="bg1"/>
                  </a:solidFill>
                  <a:latin typeface="Times New Roman" pitchFamily="18" charset="0"/>
                  <a:ea typeface="ＭＳ Ｐゴシック" pitchFamily="34" charset="-128"/>
                  <a:cs typeface="+mn-cs"/>
                </a:rPr>
                <a:t>1500</a:t>
              </a:r>
            </a:p>
          </p:txBody>
        </p:sp>
        <p:sp>
          <p:nvSpPr>
            <p:cNvPr id="175118" name="Text Box 14"/>
            <p:cNvSpPr txBox="1">
              <a:spLocks noChangeArrowheads="1"/>
            </p:cNvSpPr>
            <p:nvPr/>
          </p:nvSpPr>
          <p:spPr bwMode="auto">
            <a:xfrm>
              <a:off x="2808" y="2802"/>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spcBef>
                  <a:spcPct val="50000"/>
                </a:spcBef>
                <a:defRPr/>
              </a:pPr>
              <a:r>
                <a:rPr lang="en-US" sz="2800" b="1">
                  <a:solidFill>
                    <a:schemeClr val="bg1"/>
                  </a:solidFill>
                  <a:latin typeface="Times New Roman" pitchFamily="18" charset="0"/>
                  <a:ea typeface="ＭＳ Ｐゴシック" pitchFamily="34" charset="-128"/>
                  <a:cs typeface="+mn-cs"/>
                </a:rPr>
                <a:t>1600</a:t>
              </a:r>
            </a:p>
          </p:txBody>
        </p:sp>
        <p:sp>
          <p:nvSpPr>
            <p:cNvPr id="175119" name="Text Box 15"/>
            <p:cNvSpPr txBox="1">
              <a:spLocks noChangeArrowheads="1"/>
            </p:cNvSpPr>
            <p:nvPr/>
          </p:nvSpPr>
          <p:spPr bwMode="auto">
            <a:xfrm>
              <a:off x="2154" y="2802"/>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spcBef>
                  <a:spcPct val="50000"/>
                </a:spcBef>
                <a:defRPr/>
              </a:pPr>
              <a:r>
                <a:rPr lang="en-US" sz="2800" b="1">
                  <a:solidFill>
                    <a:schemeClr val="bg1"/>
                  </a:solidFill>
                  <a:latin typeface="Times New Roman" pitchFamily="18" charset="0"/>
                  <a:ea typeface="ＭＳ Ｐゴシック" pitchFamily="34" charset="-128"/>
                  <a:cs typeface="+mn-cs"/>
                </a:rPr>
                <a:t>1700</a:t>
              </a:r>
            </a:p>
          </p:txBody>
        </p:sp>
        <p:sp>
          <p:nvSpPr>
            <p:cNvPr id="175120" name="Text Box 16"/>
            <p:cNvSpPr txBox="1">
              <a:spLocks noChangeArrowheads="1"/>
            </p:cNvSpPr>
            <p:nvPr/>
          </p:nvSpPr>
          <p:spPr bwMode="auto">
            <a:xfrm>
              <a:off x="1500" y="2802"/>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spcBef>
                  <a:spcPct val="50000"/>
                </a:spcBef>
                <a:defRPr/>
              </a:pPr>
              <a:r>
                <a:rPr lang="en-US" sz="2800" b="1">
                  <a:solidFill>
                    <a:schemeClr val="bg1"/>
                  </a:solidFill>
                  <a:latin typeface="Times New Roman" pitchFamily="18" charset="0"/>
                  <a:ea typeface="ＭＳ Ｐゴシック" pitchFamily="34" charset="-128"/>
                  <a:cs typeface="+mn-cs"/>
                </a:rPr>
                <a:t>1800</a:t>
              </a:r>
            </a:p>
          </p:txBody>
        </p:sp>
        <p:sp>
          <p:nvSpPr>
            <p:cNvPr id="175121" name="Text Box 17"/>
            <p:cNvSpPr txBox="1">
              <a:spLocks noChangeArrowheads="1"/>
            </p:cNvSpPr>
            <p:nvPr/>
          </p:nvSpPr>
          <p:spPr bwMode="auto">
            <a:xfrm>
              <a:off x="846" y="2802"/>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spcBef>
                  <a:spcPct val="50000"/>
                </a:spcBef>
                <a:defRPr/>
              </a:pPr>
              <a:r>
                <a:rPr lang="en-US" sz="2800" b="1">
                  <a:solidFill>
                    <a:schemeClr val="bg1"/>
                  </a:solidFill>
                  <a:latin typeface="Times New Roman" pitchFamily="18" charset="0"/>
                  <a:ea typeface="ＭＳ Ｐゴシック" pitchFamily="34" charset="-128"/>
                  <a:cs typeface="+mn-cs"/>
                </a:rPr>
                <a:t>1900</a:t>
              </a:r>
            </a:p>
          </p:txBody>
        </p:sp>
        <p:sp>
          <p:nvSpPr>
            <p:cNvPr id="175122" name="Text Box 18"/>
            <p:cNvSpPr txBox="1">
              <a:spLocks noChangeArrowheads="1"/>
            </p:cNvSpPr>
            <p:nvPr/>
          </p:nvSpPr>
          <p:spPr bwMode="auto">
            <a:xfrm>
              <a:off x="192" y="2802"/>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spcBef>
                  <a:spcPct val="50000"/>
                </a:spcBef>
                <a:defRPr/>
              </a:pPr>
              <a:r>
                <a:rPr lang="en-US" sz="2800" b="1">
                  <a:solidFill>
                    <a:schemeClr val="bg1"/>
                  </a:solidFill>
                  <a:latin typeface="Times New Roman" pitchFamily="18" charset="0"/>
                  <a:ea typeface="ＭＳ Ｐゴシック" pitchFamily="34" charset="-128"/>
                  <a:cs typeface="+mn-cs"/>
                </a:rPr>
                <a:t>2000</a:t>
              </a:r>
            </a:p>
          </p:txBody>
        </p:sp>
      </p:grpSp>
      <p:sp>
        <p:nvSpPr>
          <p:cNvPr id="175123" name="Line 19"/>
          <p:cNvSpPr>
            <a:spLocks noChangeShapeType="1"/>
          </p:cNvSpPr>
          <p:nvPr/>
        </p:nvSpPr>
        <p:spPr bwMode="auto">
          <a:xfrm>
            <a:off x="88392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75124" name="Line 20"/>
          <p:cNvSpPr>
            <a:spLocks noChangeShapeType="1"/>
          </p:cNvSpPr>
          <p:nvPr/>
        </p:nvSpPr>
        <p:spPr bwMode="auto">
          <a:xfrm>
            <a:off x="457200" y="3429000"/>
            <a:ext cx="0" cy="835025"/>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75125" name="Line 21"/>
          <p:cNvSpPr>
            <a:spLocks noChangeShapeType="1"/>
          </p:cNvSpPr>
          <p:nvPr/>
        </p:nvSpPr>
        <p:spPr bwMode="auto">
          <a:xfrm>
            <a:off x="66294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75126" name="Line 22"/>
          <p:cNvSpPr>
            <a:spLocks noChangeShapeType="1"/>
          </p:cNvSpPr>
          <p:nvPr/>
        </p:nvSpPr>
        <p:spPr bwMode="auto">
          <a:xfrm>
            <a:off x="56388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75127" name="Line 23"/>
          <p:cNvSpPr>
            <a:spLocks noChangeShapeType="1"/>
          </p:cNvSpPr>
          <p:nvPr/>
        </p:nvSpPr>
        <p:spPr bwMode="auto">
          <a:xfrm>
            <a:off x="45720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75128" name="Line 24"/>
          <p:cNvSpPr>
            <a:spLocks noChangeShapeType="1"/>
          </p:cNvSpPr>
          <p:nvPr/>
        </p:nvSpPr>
        <p:spPr bwMode="auto">
          <a:xfrm>
            <a:off x="35052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75129" name="Line 25"/>
          <p:cNvSpPr>
            <a:spLocks noChangeShapeType="1"/>
          </p:cNvSpPr>
          <p:nvPr/>
        </p:nvSpPr>
        <p:spPr bwMode="auto">
          <a:xfrm>
            <a:off x="371475" y="4267200"/>
            <a:ext cx="8620125" cy="3175"/>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75130" name="Text Box 26"/>
          <p:cNvSpPr txBox="1">
            <a:spLocks noChangeArrowheads="1"/>
          </p:cNvSpPr>
          <p:nvPr/>
        </p:nvSpPr>
        <p:spPr bwMode="auto">
          <a:xfrm rot="-3154037">
            <a:off x="168275" y="1679575"/>
            <a:ext cx="42418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600" b="1">
                <a:solidFill>
                  <a:schemeClr val="bg1"/>
                </a:solidFill>
              </a:rPr>
              <a:t>Giô-sép </a:t>
            </a:r>
            <a:r>
              <a:rPr lang="en-US" sz="2800" b="1">
                <a:solidFill>
                  <a:schemeClr val="bg1"/>
                </a:solidFill>
              </a:rPr>
              <a:t>(1915-1805)</a:t>
            </a:r>
            <a:endParaRPr lang="en-US" sz="3600" b="1">
              <a:solidFill>
                <a:schemeClr val="bg1"/>
              </a:solidFill>
            </a:endParaRPr>
          </a:p>
        </p:txBody>
      </p:sp>
      <p:sp>
        <p:nvSpPr>
          <p:cNvPr id="235536" name="Line 27"/>
          <p:cNvSpPr>
            <a:spLocks noChangeShapeType="1"/>
          </p:cNvSpPr>
          <p:nvPr/>
        </p:nvSpPr>
        <p:spPr bwMode="auto">
          <a:xfrm flipH="1">
            <a:off x="7848600" y="1828800"/>
            <a:ext cx="0" cy="1981200"/>
          </a:xfrm>
          <a:prstGeom prst="line">
            <a:avLst/>
          </a:prstGeom>
          <a:noFill/>
          <a:ln w="76200">
            <a:solidFill>
              <a:schemeClr val="bg2"/>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75132" name="Text Box 28"/>
          <p:cNvSpPr txBox="1">
            <a:spLocks noChangeArrowheads="1"/>
          </p:cNvSpPr>
          <p:nvPr/>
        </p:nvSpPr>
        <p:spPr bwMode="auto">
          <a:xfrm>
            <a:off x="5638800" y="1295400"/>
            <a:ext cx="14478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spcBef>
                <a:spcPct val="50000"/>
              </a:spcBef>
              <a:defRPr/>
            </a:pPr>
            <a:r>
              <a:rPr lang="en-US" sz="3200" b="1">
                <a:solidFill>
                  <a:srgbClr val="DDDDDD"/>
                </a:solidFill>
                <a:latin typeface="Times New Roman" pitchFamily="18" charset="0"/>
                <a:ea typeface="ＭＳ Ｐゴシック" pitchFamily="34" charset="-128"/>
                <a:cs typeface="+mn-cs"/>
              </a:rPr>
              <a:t>1445</a:t>
            </a:r>
            <a:r>
              <a:rPr lang="en-US" sz="3200" b="1">
                <a:solidFill>
                  <a:schemeClr val="bg2"/>
                </a:solidFill>
                <a:latin typeface="Times New Roman" pitchFamily="18" charset="0"/>
                <a:ea typeface="ＭＳ Ｐゴシック" pitchFamily="34" charset="-128"/>
                <a:cs typeface="+mn-cs"/>
              </a:rPr>
              <a:t> </a:t>
            </a:r>
          </a:p>
        </p:txBody>
      </p:sp>
      <p:sp>
        <p:nvSpPr>
          <p:cNvPr id="175133" name="Text Box 29"/>
          <p:cNvSpPr txBox="1">
            <a:spLocks noChangeArrowheads="1"/>
          </p:cNvSpPr>
          <p:nvPr/>
        </p:nvSpPr>
        <p:spPr bwMode="auto">
          <a:xfrm>
            <a:off x="7162800" y="1295400"/>
            <a:ext cx="14478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spcBef>
                <a:spcPct val="50000"/>
              </a:spcBef>
              <a:defRPr/>
            </a:pPr>
            <a:r>
              <a:rPr lang="en-US" sz="3200" b="1">
                <a:solidFill>
                  <a:schemeClr val="bg2"/>
                </a:solidFill>
                <a:latin typeface="Times New Roman" pitchFamily="18" charset="0"/>
                <a:ea typeface="ＭＳ Ｐゴシック" pitchFamily="34" charset="-128"/>
                <a:cs typeface="+mn-cs"/>
              </a:rPr>
              <a:t>1290 </a:t>
            </a:r>
          </a:p>
        </p:txBody>
      </p:sp>
      <p:sp>
        <p:nvSpPr>
          <p:cNvPr id="175134" name="Text Box 30"/>
          <p:cNvSpPr txBox="1">
            <a:spLocks noChangeArrowheads="1"/>
          </p:cNvSpPr>
          <p:nvPr/>
        </p:nvSpPr>
        <p:spPr bwMode="auto">
          <a:xfrm rot="-3154037">
            <a:off x="4265612" y="1798638"/>
            <a:ext cx="4241801"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spcBef>
                <a:spcPct val="50000"/>
              </a:spcBef>
              <a:defRPr/>
            </a:pPr>
            <a:r>
              <a:rPr lang="en-US" sz="3600" b="1">
                <a:solidFill>
                  <a:schemeClr val="bg1"/>
                </a:solidFill>
                <a:latin typeface="Times New Roman" pitchFamily="18" charset="0"/>
                <a:ea typeface="ＭＳ Ｐゴシック" pitchFamily="34" charset="-128"/>
                <a:cs typeface="+mn-cs"/>
              </a:rPr>
              <a:t>Môi-se  </a:t>
            </a:r>
            <a:r>
              <a:rPr lang="en-US" sz="2800" b="1">
                <a:solidFill>
                  <a:schemeClr val="bg1"/>
                </a:solidFill>
                <a:latin typeface="Times New Roman" pitchFamily="18" charset="0"/>
                <a:ea typeface="ＭＳ Ｐゴシック" pitchFamily="34" charset="-128"/>
                <a:cs typeface="+mn-cs"/>
              </a:rPr>
              <a:t>(1525-1405)</a:t>
            </a:r>
            <a:endParaRPr lang="en-US" sz="3600" b="1">
              <a:solidFill>
                <a:schemeClr val="bg1"/>
              </a:solidFill>
              <a:latin typeface="Times New Roman" pitchFamily="18" charset="0"/>
              <a:ea typeface="ＭＳ Ｐゴシック" pitchFamily="34" charset="-128"/>
              <a:cs typeface="+mn-cs"/>
            </a:endParaRPr>
          </a:p>
        </p:txBody>
      </p:sp>
      <p:sp>
        <p:nvSpPr>
          <p:cNvPr id="175135" name="Line 31"/>
          <p:cNvSpPr>
            <a:spLocks noChangeShapeType="1"/>
          </p:cNvSpPr>
          <p:nvPr/>
        </p:nvSpPr>
        <p:spPr bwMode="auto">
          <a:xfrm>
            <a:off x="5334000" y="4038600"/>
            <a:ext cx="12192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75136" name="Rectangle 32"/>
          <p:cNvSpPr>
            <a:spLocks noGrp="1" noChangeArrowheads="1"/>
          </p:cNvSpPr>
          <p:nvPr>
            <p:ph type="title" idx="4294967295"/>
          </p:nvPr>
        </p:nvSpPr>
        <p:spPr>
          <a:xfrm>
            <a:off x="3276600" y="223838"/>
            <a:ext cx="6169025" cy="457200"/>
          </a:xfrm>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spAutoFit/>
          </a:bodyPr>
          <a:lstStyle/>
          <a:p>
            <a:pPr algn="ctr" eaLnBrk="1" hangingPunct="1">
              <a:spcBef>
                <a:spcPct val="50000"/>
              </a:spcBef>
              <a:defRPr/>
            </a:pPr>
            <a:r>
              <a:rPr kumimoji="0" lang="en-US" sz="2400" b="1" i="0">
                <a:solidFill>
                  <a:srgbClr val="FFFF00"/>
                </a:solidFill>
                <a:effectLst/>
                <a:latin typeface="Arial" pitchFamily="34" charset="0"/>
                <a:ea typeface="ＭＳ Ｐゴシック" pitchFamily="34" charset="-128"/>
              </a:rPr>
              <a:t>Biểu đồ thời gian cho Xuất Ai Cập sớm</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175134"/>
                                        </p:tgtEl>
                                        <p:attrNameLst>
                                          <p:attrName>style.visibility</p:attrName>
                                        </p:attrNameLst>
                                      </p:cBhvr>
                                      <p:to>
                                        <p:strVal val="visible"/>
                                      </p:to>
                                    </p:set>
                                    <p:animEffect transition="in" filter="dissolve">
                                      <p:cBhvr>
                                        <p:cTn id="7" dur="500"/>
                                        <p:tgtEl>
                                          <p:spTgt spid="175134"/>
                                        </p:tgtEl>
                                      </p:cBhvr>
                                    </p:animEffect>
                                  </p:childTnLst>
                                </p:cTn>
                              </p:par>
                            </p:childTnLst>
                          </p:cTn>
                        </p:par>
                        <p:par>
                          <p:cTn id="8" fill="hold" nodeType="afterGroup">
                            <p:stCondLst>
                              <p:cond delay="5500"/>
                            </p:stCondLst>
                            <p:childTnLst>
                              <p:par>
                                <p:cTn id="9" presetID="17" presetClass="entr" presetSubtype="10" fill="hold" grpId="0" nodeType="afterEffect">
                                  <p:stCondLst>
                                    <p:cond delay="3000"/>
                                  </p:stCondLst>
                                  <p:childTnLst>
                                    <p:set>
                                      <p:cBhvr>
                                        <p:cTn id="10" dur="1" fill="hold">
                                          <p:stCondLst>
                                            <p:cond delay="0"/>
                                          </p:stCondLst>
                                        </p:cTn>
                                        <p:tgtEl>
                                          <p:spTgt spid="175135"/>
                                        </p:tgtEl>
                                        <p:attrNameLst>
                                          <p:attrName>style.visibility</p:attrName>
                                        </p:attrNameLst>
                                      </p:cBhvr>
                                      <p:to>
                                        <p:strVal val="visible"/>
                                      </p:to>
                                    </p:set>
                                    <p:anim calcmode="lin" valueType="num">
                                      <p:cBhvr>
                                        <p:cTn id="11" dur="500" fill="hold"/>
                                        <p:tgtEl>
                                          <p:spTgt spid="175135"/>
                                        </p:tgtEl>
                                        <p:attrNameLst>
                                          <p:attrName>ppt_w</p:attrName>
                                        </p:attrNameLst>
                                      </p:cBhvr>
                                      <p:tavLst>
                                        <p:tav tm="0">
                                          <p:val>
                                            <p:fltVal val="0"/>
                                          </p:val>
                                        </p:tav>
                                        <p:tav tm="100000">
                                          <p:val>
                                            <p:strVal val="#ppt_w"/>
                                          </p:val>
                                        </p:tav>
                                      </p:tavLst>
                                    </p:anim>
                                    <p:anim calcmode="lin" valueType="num">
                                      <p:cBhvr>
                                        <p:cTn id="12" dur="500" fill="hold"/>
                                        <p:tgtEl>
                                          <p:spTgt spid="17513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34" grpId="0" autoUpdateAnimBg="0"/>
      <p:bldP spid="175135"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237570" name="Text Box 4"/>
          <p:cNvSpPr txBox="1">
            <a:spLocks noChangeArrowheads="1"/>
          </p:cNvSpPr>
          <p:nvPr/>
        </p:nvSpPr>
        <p:spPr bwMode="auto">
          <a:xfrm>
            <a:off x="8375650"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108</a:t>
            </a:r>
          </a:p>
        </p:txBody>
      </p:sp>
      <p:sp>
        <p:nvSpPr>
          <p:cNvPr id="44037" name="Rectangle 5"/>
          <p:cNvSpPr>
            <a:spLocks noGrp="1" noChangeArrowheads="1"/>
          </p:cNvSpPr>
          <p:nvPr>
            <p:ph type="title"/>
          </p:nvPr>
        </p:nvSpPr>
        <p:spPr>
          <a:xfrm>
            <a:off x="6019800" y="152400"/>
            <a:ext cx="3124200" cy="3429000"/>
          </a:xfrm>
        </p:spPr>
        <p:txBody>
          <a:bodyPr/>
          <a:lstStyle/>
          <a:p>
            <a:pPr algn="ctr">
              <a:defRPr/>
            </a:pPr>
            <a:r>
              <a:rPr lang="en-US" altLang="zh-CN" sz="2800" b="1" i="0">
                <a:latin typeface="Times New Roman" charset="0"/>
                <a:ea typeface="宋体" charset="0"/>
                <a:cs typeface="宋体" charset="0"/>
              </a:rPr>
              <a:t>Sự tương phản quan điểm về niên đại cư trú tại Ai-cập</a:t>
            </a:r>
            <a:r>
              <a:rPr lang="en-US" altLang="zh-CN" sz="4000" b="1" i="0">
                <a:latin typeface="Arial Black" charset="0"/>
                <a:ea typeface="宋体" charset="0"/>
                <a:cs typeface="宋体" charset="0"/>
              </a:rPr>
              <a:t>  </a:t>
            </a:r>
            <a:endParaRPr lang="en-US" sz="1800" i="0">
              <a:latin typeface="Times" charset="0"/>
              <a:ea typeface="宋体" charset="0"/>
              <a:cs typeface="宋体" charset="0"/>
            </a:endParaRPr>
          </a:p>
        </p:txBody>
      </p:sp>
      <p:grpSp>
        <p:nvGrpSpPr>
          <p:cNvPr id="237572" name="Group 250"/>
          <p:cNvGrpSpPr>
            <a:grpSpLocks/>
          </p:cNvGrpSpPr>
          <p:nvPr/>
        </p:nvGrpSpPr>
        <p:grpSpPr bwMode="auto">
          <a:xfrm>
            <a:off x="82550" y="4763"/>
            <a:ext cx="1274763" cy="604837"/>
            <a:chOff x="0" y="0"/>
            <a:chExt cx="885" cy="623"/>
          </a:xfrm>
        </p:grpSpPr>
        <p:sp>
          <p:nvSpPr>
            <p:cNvPr id="237643" name="Rectangle 249"/>
            <p:cNvSpPr>
              <a:spLocks noChangeArrowheads="1"/>
            </p:cNvSpPr>
            <p:nvPr/>
          </p:nvSpPr>
          <p:spPr bwMode="auto">
            <a:xfrm>
              <a:off x="0" y="0"/>
              <a:ext cx="885" cy="62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lstStyle/>
            <a:p>
              <a:endParaRPr lang="en-US"/>
            </a:p>
          </p:txBody>
        </p:sp>
        <p:grpSp>
          <p:nvGrpSpPr>
            <p:cNvPr id="237644" name="Group 248"/>
            <p:cNvGrpSpPr>
              <a:grpSpLocks/>
            </p:cNvGrpSpPr>
            <p:nvPr/>
          </p:nvGrpSpPr>
          <p:grpSpPr bwMode="auto">
            <a:xfrm>
              <a:off x="0" y="0"/>
              <a:ext cx="885" cy="623"/>
              <a:chOff x="0" y="0"/>
              <a:chExt cx="885" cy="623"/>
            </a:xfrm>
          </p:grpSpPr>
          <p:sp>
            <p:nvSpPr>
              <p:cNvPr id="237645" name="Rectangle 204"/>
              <p:cNvSpPr>
                <a:spLocks noChangeArrowheads="1"/>
              </p:cNvSpPr>
              <p:nvPr/>
            </p:nvSpPr>
            <p:spPr bwMode="auto">
              <a:xfrm>
                <a:off x="43" y="0"/>
                <a:ext cx="799" cy="62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eaLnBrk="1" hangingPunct="1"/>
                <a:r>
                  <a:rPr lang="en-US" sz="700" b="1">
                    <a:solidFill>
                      <a:srgbClr val="FFFFFF"/>
                    </a:solidFill>
                    <a:latin typeface="Liffo" charset="0"/>
                    <a:cs typeface="Times New Roman" charset="0"/>
                  </a:rPr>
                  <a:t> </a:t>
                </a:r>
                <a:endParaRPr lang="en-US" sz="1200">
                  <a:cs typeface="Times New Roman" charset="0"/>
                </a:endParaRPr>
              </a:p>
              <a:p>
                <a:pPr algn="ctr" eaLnBrk="1" hangingPunct="1"/>
                <a:r>
                  <a:rPr lang="en-US" sz="1400" b="1">
                    <a:solidFill>
                      <a:srgbClr val="FFFFFF"/>
                    </a:solidFill>
                    <a:latin typeface="Liffo" charset="0"/>
                    <a:cs typeface="Times New Roman" charset="0"/>
                  </a:rPr>
                  <a:t>400 năm cư ngụ</a:t>
                </a:r>
                <a:endParaRPr lang="en-US"/>
              </a:p>
            </p:txBody>
          </p:sp>
          <p:sp>
            <p:nvSpPr>
              <p:cNvPr id="237646" name="Rectangle 247"/>
              <p:cNvSpPr>
                <a:spLocks noChangeArrowheads="1"/>
              </p:cNvSpPr>
              <p:nvPr/>
            </p:nvSpPr>
            <p:spPr bwMode="auto">
              <a:xfrm>
                <a:off x="0" y="0"/>
                <a:ext cx="885" cy="6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grpSp>
      <p:grpSp>
        <p:nvGrpSpPr>
          <p:cNvPr id="237573" name="Group 254"/>
          <p:cNvGrpSpPr>
            <a:grpSpLocks/>
          </p:cNvGrpSpPr>
          <p:nvPr/>
        </p:nvGrpSpPr>
        <p:grpSpPr bwMode="auto">
          <a:xfrm>
            <a:off x="1357313" y="4763"/>
            <a:ext cx="1212850" cy="604837"/>
            <a:chOff x="885" y="0"/>
            <a:chExt cx="843" cy="623"/>
          </a:xfrm>
        </p:grpSpPr>
        <p:sp>
          <p:nvSpPr>
            <p:cNvPr id="237639" name="Rectangle 253"/>
            <p:cNvSpPr>
              <a:spLocks noChangeArrowheads="1"/>
            </p:cNvSpPr>
            <p:nvPr/>
          </p:nvSpPr>
          <p:spPr bwMode="auto">
            <a:xfrm>
              <a:off x="885" y="0"/>
              <a:ext cx="843" cy="62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lstStyle/>
            <a:p>
              <a:endParaRPr lang="en-US"/>
            </a:p>
          </p:txBody>
        </p:sp>
        <p:grpSp>
          <p:nvGrpSpPr>
            <p:cNvPr id="237640" name="Group 252"/>
            <p:cNvGrpSpPr>
              <a:grpSpLocks/>
            </p:cNvGrpSpPr>
            <p:nvPr/>
          </p:nvGrpSpPr>
          <p:grpSpPr bwMode="auto">
            <a:xfrm>
              <a:off x="885" y="0"/>
              <a:ext cx="843" cy="623"/>
              <a:chOff x="885" y="0"/>
              <a:chExt cx="843" cy="623"/>
            </a:xfrm>
          </p:grpSpPr>
          <p:sp>
            <p:nvSpPr>
              <p:cNvPr id="237641" name="Rectangle 242"/>
              <p:cNvSpPr>
                <a:spLocks noChangeArrowheads="1"/>
              </p:cNvSpPr>
              <p:nvPr/>
            </p:nvSpPr>
            <p:spPr bwMode="auto">
              <a:xfrm>
                <a:off x="928" y="0"/>
                <a:ext cx="757" cy="62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eaLnBrk="1" hangingPunct="1"/>
                <a:r>
                  <a:rPr lang="en-US" sz="700" b="1">
                    <a:solidFill>
                      <a:srgbClr val="FFFFFF"/>
                    </a:solidFill>
                    <a:latin typeface="Liffo" charset="0"/>
                    <a:cs typeface="Times New Roman" charset="0"/>
                  </a:rPr>
                  <a:t> </a:t>
                </a:r>
                <a:endParaRPr lang="en-US" sz="1200">
                  <a:cs typeface="Times New Roman" charset="0"/>
                </a:endParaRPr>
              </a:p>
              <a:p>
                <a:pPr algn="ctr"/>
                <a:r>
                  <a:rPr lang="en-US" sz="1400" b="1">
                    <a:solidFill>
                      <a:srgbClr val="FFFFFF"/>
                    </a:solidFill>
                    <a:latin typeface="Liffo" charset="0"/>
                    <a:cs typeface="Times New Roman" charset="0"/>
                  </a:rPr>
                  <a:t>430 năm cư ngụ</a:t>
                </a:r>
                <a:endParaRPr lang="en-US"/>
              </a:p>
            </p:txBody>
          </p:sp>
          <p:sp>
            <p:nvSpPr>
              <p:cNvPr id="237642" name="Rectangle 251"/>
              <p:cNvSpPr>
                <a:spLocks noChangeArrowheads="1"/>
              </p:cNvSpPr>
              <p:nvPr/>
            </p:nvSpPr>
            <p:spPr bwMode="auto">
              <a:xfrm>
                <a:off x="885" y="0"/>
                <a:ext cx="843" cy="6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grpSp>
      <p:grpSp>
        <p:nvGrpSpPr>
          <p:cNvPr id="237574" name="Group 258"/>
          <p:cNvGrpSpPr>
            <a:grpSpLocks/>
          </p:cNvGrpSpPr>
          <p:nvPr/>
        </p:nvGrpSpPr>
        <p:grpSpPr bwMode="auto">
          <a:xfrm>
            <a:off x="2570163" y="4763"/>
            <a:ext cx="1214437" cy="604837"/>
            <a:chOff x="1728" y="0"/>
            <a:chExt cx="843" cy="623"/>
          </a:xfrm>
        </p:grpSpPr>
        <p:sp>
          <p:nvSpPr>
            <p:cNvPr id="237635" name="Rectangle 257"/>
            <p:cNvSpPr>
              <a:spLocks noChangeArrowheads="1"/>
            </p:cNvSpPr>
            <p:nvPr/>
          </p:nvSpPr>
          <p:spPr bwMode="auto">
            <a:xfrm>
              <a:off x="1728" y="0"/>
              <a:ext cx="843" cy="62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lstStyle/>
            <a:p>
              <a:endParaRPr lang="en-US"/>
            </a:p>
          </p:txBody>
        </p:sp>
        <p:grpSp>
          <p:nvGrpSpPr>
            <p:cNvPr id="237636" name="Group 256"/>
            <p:cNvGrpSpPr>
              <a:grpSpLocks/>
            </p:cNvGrpSpPr>
            <p:nvPr/>
          </p:nvGrpSpPr>
          <p:grpSpPr bwMode="auto">
            <a:xfrm>
              <a:off x="1728" y="0"/>
              <a:ext cx="843" cy="623"/>
              <a:chOff x="1728" y="0"/>
              <a:chExt cx="843" cy="623"/>
            </a:xfrm>
          </p:grpSpPr>
          <p:sp>
            <p:nvSpPr>
              <p:cNvPr id="237637" name="Rectangle 243"/>
              <p:cNvSpPr>
                <a:spLocks noChangeArrowheads="1"/>
              </p:cNvSpPr>
              <p:nvPr/>
            </p:nvSpPr>
            <p:spPr bwMode="auto">
              <a:xfrm>
                <a:off x="1771" y="0"/>
                <a:ext cx="757" cy="62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eaLnBrk="1" hangingPunct="1"/>
                <a:r>
                  <a:rPr lang="en-US" sz="700" b="1">
                    <a:solidFill>
                      <a:srgbClr val="FFFFFF"/>
                    </a:solidFill>
                    <a:latin typeface="Liffo" charset="0"/>
                    <a:cs typeface="Times New Roman" charset="0"/>
                  </a:rPr>
                  <a:t> </a:t>
                </a:r>
                <a:endParaRPr lang="en-US" sz="1200">
                  <a:cs typeface="Times New Roman" charset="0"/>
                </a:endParaRPr>
              </a:p>
              <a:p>
                <a:pPr algn="ctr"/>
                <a:r>
                  <a:rPr lang="en-US" sz="1400" b="1">
                    <a:solidFill>
                      <a:srgbClr val="FFFFFF"/>
                    </a:solidFill>
                    <a:latin typeface="Liffo" charset="0"/>
                    <a:cs typeface="Times New Roman" charset="0"/>
                  </a:rPr>
                  <a:t>215 năm cư ngụ</a:t>
                </a:r>
                <a:endParaRPr lang="en-US"/>
              </a:p>
            </p:txBody>
          </p:sp>
          <p:sp>
            <p:nvSpPr>
              <p:cNvPr id="237638" name="Rectangle 255"/>
              <p:cNvSpPr>
                <a:spLocks noChangeArrowheads="1"/>
              </p:cNvSpPr>
              <p:nvPr/>
            </p:nvSpPr>
            <p:spPr bwMode="auto">
              <a:xfrm>
                <a:off x="1728" y="0"/>
                <a:ext cx="843" cy="6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grpSp>
      <p:grpSp>
        <p:nvGrpSpPr>
          <p:cNvPr id="237575" name="Group 262"/>
          <p:cNvGrpSpPr>
            <a:grpSpLocks/>
          </p:cNvGrpSpPr>
          <p:nvPr/>
        </p:nvGrpSpPr>
        <p:grpSpPr bwMode="auto">
          <a:xfrm>
            <a:off x="3784600" y="4763"/>
            <a:ext cx="439738" cy="604837"/>
            <a:chOff x="2571" y="0"/>
            <a:chExt cx="306" cy="623"/>
          </a:xfrm>
        </p:grpSpPr>
        <p:sp>
          <p:nvSpPr>
            <p:cNvPr id="237631" name="Rectangle 261"/>
            <p:cNvSpPr>
              <a:spLocks noChangeArrowheads="1"/>
            </p:cNvSpPr>
            <p:nvPr/>
          </p:nvSpPr>
          <p:spPr bwMode="auto">
            <a:xfrm>
              <a:off x="2571" y="0"/>
              <a:ext cx="306" cy="62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lstStyle/>
            <a:p>
              <a:endParaRPr lang="en-US"/>
            </a:p>
          </p:txBody>
        </p:sp>
        <p:grpSp>
          <p:nvGrpSpPr>
            <p:cNvPr id="237632" name="Group 260"/>
            <p:cNvGrpSpPr>
              <a:grpSpLocks/>
            </p:cNvGrpSpPr>
            <p:nvPr/>
          </p:nvGrpSpPr>
          <p:grpSpPr bwMode="auto">
            <a:xfrm>
              <a:off x="2571" y="0"/>
              <a:ext cx="306" cy="623"/>
              <a:chOff x="2571" y="0"/>
              <a:chExt cx="306" cy="623"/>
            </a:xfrm>
          </p:grpSpPr>
          <p:sp>
            <p:nvSpPr>
              <p:cNvPr id="237633" name="Rectangle 244"/>
              <p:cNvSpPr>
                <a:spLocks noChangeArrowheads="1"/>
              </p:cNvSpPr>
              <p:nvPr/>
            </p:nvSpPr>
            <p:spPr bwMode="auto">
              <a:xfrm>
                <a:off x="2614" y="0"/>
                <a:ext cx="220" cy="62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eaLnBrk="1" hangingPunct="1"/>
                <a:r>
                  <a:rPr lang="en-US" sz="1200">
                    <a:cs typeface="Times New Roman" charset="0"/>
                  </a:rPr>
                  <a:t> </a:t>
                </a:r>
              </a:p>
              <a:p>
                <a:pPr algn="ctr"/>
                <a:endParaRPr lang="en-US"/>
              </a:p>
            </p:txBody>
          </p:sp>
          <p:sp>
            <p:nvSpPr>
              <p:cNvPr id="237634" name="Rectangle 259"/>
              <p:cNvSpPr>
                <a:spLocks noChangeArrowheads="1"/>
              </p:cNvSpPr>
              <p:nvPr/>
            </p:nvSpPr>
            <p:spPr bwMode="auto">
              <a:xfrm>
                <a:off x="2571" y="0"/>
                <a:ext cx="306" cy="6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grpSp>
      <p:grpSp>
        <p:nvGrpSpPr>
          <p:cNvPr id="237576" name="Group 266"/>
          <p:cNvGrpSpPr>
            <a:grpSpLocks/>
          </p:cNvGrpSpPr>
          <p:nvPr/>
        </p:nvGrpSpPr>
        <p:grpSpPr bwMode="auto">
          <a:xfrm>
            <a:off x="3995738" y="4763"/>
            <a:ext cx="1336675" cy="604837"/>
            <a:chOff x="2877" y="0"/>
            <a:chExt cx="770" cy="623"/>
          </a:xfrm>
        </p:grpSpPr>
        <p:sp>
          <p:nvSpPr>
            <p:cNvPr id="237627" name="Rectangle 265"/>
            <p:cNvSpPr>
              <a:spLocks noChangeArrowheads="1"/>
            </p:cNvSpPr>
            <p:nvPr/>
          </p:nvSpPr>
          <p:spPr bwMode="auto">
            <a:xfrm>
              <a:off x="2877" y="0"/>
              <a:ext cx="770" cy="62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lstStyle/>
            <a:p>
              <a:endParaRPr lang="en-US"/>
            </a:p>
          </p:txBody>
        </p:sp>
        <p:grpSp>
          <p:nvGrpSpPr>
            <p:cNvPr id="237628" name="Group 264"/>
            <p:cNvGrpSpPr>
              <a:grpSpLocks/>
            </p:cNvGrpSpPr>
            <p:nvPr/>
          </p:nvGrpSpPr>
          <p:grpSpPr bwMode="auto">
            <a:xfrm>
              <a:off x="2877" y="0"/>
              <a:ext cx="770" cy="623"/>
              <a:chOff x="2877" y="0"/>
              <a:chExt cx="770" cy="623"/>
            </a:xfrm>
          </p:grpSpPr>
          <p:sp>
            <p:nvSpPr>
              <p:cNvPr id="237629" name="Rectangle 245"/>
              <p:cNvSpPr>
                <a:spLocks noChangeArrowheads="1"/>
              </p:cNvSpPr>
              <p:nvPr/>
            </p:nvSpPr>
            <p:spPr bwMode="auto">
              <a:xfrm>
                <a:off x="2920" y="0"/>
                <a:ext cx="684" cy="62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eaLnBrk="1" hangingPunct="1"/>
                <a:r>
                  <a:rPr lang="en-US" sz="700" b="1">
                    <a:solidFill>
                      <a:srgbClr val="FFFFFF"/>
                    </a:solidFill>
                    <a:latin typeface="Liffo" charset="0"/>
                    <a:cs typeface="Times New Roman" charset="0"/>
                  </a:rPr>
                  <a:t> </a:t>
                </a:r>
                <a:endParaRPr lang="en-US" sz="1200">
                  <a:cs typeface="Times New Roman" charset="0"/>
                </a:endParaRPr>
              </a:p>
              <a:p>
                <a:pPr algn="ctr"/>
                <a:r>
                  <a:rPr lang="en-US" sz="1400" b="1">
                    <a:solidFill>
                      <a:srgbClr val="FFFFFF"/>
                    </a:solidFill>
                    <a:latin typeface="Liffo" charset="0"/>
                    <a:cs typeface="Times New Roman" charset="0"/>
                  </a:rPr>
                  <a:t>Xuất Ai Cập muộn</a:t>
                </a:r>
                <a:endParaRPr lang="en-US"/>
              </a:p>
            </p:txBody>
          </p:sp>
          <p:sp>
            <p:nvSpPr>
              <p:cNvPr id="237630" name="Rectangle 263"/>
              <p:cNvSpPr>
                <a:spLocks noChangeArrowheads="1"/>
              </p:cNvSpPr>
              <p:nvPr/>
            </p:nvSpPr>
            <p:spPr bwMode="auto">
              <a:xfrm>
                <a:off x="2877" y="0"/>
                <a:ext cx="770" cy="6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grpSp>
      <p:grpSp>
        <p:nvGrpSpPr>
          <p:cNvPr id="237577" name="Group 270"/>
          <p:cNvGrpSpPr>
            <a:grpSpLocks/>
          </p:cNvGrpSpPr>
          <p:nvPr/>
        </p:nvGrpSpPr>
        <p:grpSpPr bwMode="auto">
          <a:xfrm>
            <a:off x="5332413" y="4763"/>
            <a:ext cx="1214437" cy="604837"/>
            <a:chOff x="3647" y="0"/>
            <a:chExt cx="843" cy="623"/>
          </a:xfrm>
        </p:grpSpPr>
        <p:sp>
          <p:nvSpPr>
            <p:cNvPr id="237623" name="Rectangle 269"/>
            <p:cNvSpPr>
              <a:spLocks noChangeArrowheads="1"/>
            </p:cNvSpPr>
            <p:nvPr/>
          </p:nvSpPr>
          <p:spPr bwMode="auto">
            <a:xfrm>
              <a:off x="3647" y="0"/>
              <a:ext cx="843" cy="62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lstStyle/>
            <a:p>
              <a:endParaRPr lang="en-US"/>
            </a:p>
          </p:txBody>
        </p:sp>
        <p:grpSp>
          <p:nvGrpSpPr>
            <p:cNvPr id="237624" name="Group 268"/>
            <p:cNvGrpSpPr>
              <a:grpSpLocks/>
            </p:cNvGrpSpPr>
            <p:nvPr/>
          </p:nvGrpSpPr>
          <p:grpSpPr bwMode="auto">
            <a:xfrm>
              <a:off x="3647" y="0"/>
              <a:ext cx="843" cy="623"/>
              <a:chOff x="3647" y="0"/>
              <a:chExt cx="843" cy="623"/>
            </a:xfrm>
          </p:grpSpPr>
          <p:sp>
            <p:nvSpPr>
              <p:cNvPr id="237625" name="Rectangle 246"/>
              <p:cNvSpPr>
                <a:spLocks noChangeArrowheads="1"/>
              </p:cNvSpPr>
              <p:nvPr/>
            </p:nvSpPr>
            <p:spPr bwMode="auto">
              <a:xfrm>
                <a:off x="3690" y="0"/>
                <a:ext cx="757" cy="62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eaLnBrk="1" hangingPunct="1"/>
                <a:r>
                  <a:rPr lang="en-US" sz="700" b="1">
                    <a:solidFill>
                      <a:srgbClr val="FFFFFF"/>
                    </a:solidFill>
                    <a:latin typeface="Liffo" charset="0"/>
                    <a:cs typeface="Times New Roman" charset="0"/>
                  </a:rPr>
                  <a:t> </a:t>
                </a:r>
                <a:endParaRPr lang="en-US" sz="1200">
                  <a:cs typeface="Times New Roman" charset="0"/>
                </a:endParaRPr>
              </a:p>
              <a:p>
                <a:pPr algn="ctr"/>
                <a:r>
                  <a:rPr lang="en-US" sz="1400" b="1">
                    <a:solidFill>
                      <a:srgbClr val="FFFFFF"/>
                    </a:solidFill>
                    <a:latin typeface="Liffo" charset="0"/>
                    <a:cs typeface="Times New Roman" charset="0"/>
                  </a:rPr>
                  <a:t>Phê bình</a:t>
                </a:r>
                <a:endParaRPr lang="en-US"/>
              </a:p>
            </p:txBody>
          </p:sp>
          <p:sp>
            <p:nvSpPr>
              <p:cNvPr id="237626" name="Rectangle 267"/>
              <p:cNvSpPr>
                <a:spLocks noChangeArrowheads="1"/>
              </p:cNvSpPr>
              <p:nvPr/>
            </p:nvSpPr>
            <p:spPr bwMode="auto">
              <a:xfrm>
                <a:off x="3647" y="0"/>
                <a:ext cx="843" cy="6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grpSp>
      <p:sp>
        <p:nvSpPr>
          <p:cNvPr id="237578" name="Rectangle 272"/>
          <p:cNvSpPr>
            <a:spLocks noChangeArrowheads="1"/>
          </p:cNvSpPr>
          <p:nvPr/>
        </p:nvSpPr>
        <p:spPr bwMode="auto">
          <a:xfrm>
            <a:off x="0" y="0"/>
            <a:ext cx="6477000" cy="609600"/>
          </a:xfrm>
          <a:prstGeom prst="rect">
            <a:avLst/>
          </a:prstGeom>
          <a:noFill/>
          <a:ln w="1428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nvGrpSpPr>
          <p:cNvPr id="237579" name="Group 609"/>
          <p:cNvGrpSpPr>
            <a:grpSpLocks/>
          </p:cNvGrpSpPr>
          <p:nvPr/>
        </p:nvGrpSpPr>
        <p:grpSpPr bwMode="auto">
          <a:xfrm>
            <a:off x="76200" y="533400"/>
            <a:ext cx="6400800" cy="6324600"/>
            <a:chOff x="1132" y="2904"/>
            <a:chExt cx="10080" cy="12620"/>
          </a:xfrm>
        </p:grpSpPr>
        <p:sp>
          <p:nvSpPr>
            <p:cNvPr id="237581" name="Text Box 610"/>
            <p:cNvSpPr txBox="1">
              <a:spLocks noChangeArrowheads="1"/>
            </p:cNvSpPr>
            <p:nvPr/>
          </p:nvSpPr>
          <p:spPr bwMode="auto">
            <a:xfrm>
              <a:off x="4876" y="7576"/>
              <a:ext cx="1728" cy="1872"/>
            </a:xfrm>
            <a:prstGeom prst="rect">
              <a:avLst/>
            </a:prstGeom>
            <a:solidFill>
              <a:srgbClr val="FFFFFF"/>
            </a:solidFill>
            <a:ln w="9525">
              <a:solidFill>
                <a:srgbClr val="000000"/>
              </a:solidFill>
              <a:miter lim="800000"/>
              <a:headEnd/>
              <a:tailEnd/>
            </a:ln>
          </p:spPr>
          <p:txBody>
            <a:bodyPr lIns="0" rIns="0"/>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endParaRPr lang="en-US" sz="900" b="1">
                <a:solidFill>
                  <a:srgbClr val="000000"/>
                </a:solidFill>
              </a:endParaRPr>
            </a:p>
            <a:p>
              <a:pPr algn="ctr"/>
              <a:r>
                <a:rPr lang="en-US" sz="900" b="1">
                  <a:solidFill>
                    <a:srgbClr val="000000"/>
                  </a:solidFill>
                </a:rPr>
                <a:t>Cư ngụ tại Ai Cập</a:t>
              </a:r>
            </a:p>
            <a:p>
              <a:pPr algn="ctr"/>
              <a:r>
                <a:rPr lang="en-US" sz="900" b="1">
                  <a:solidFill>
                    <a:srgbClr val="000000"/>
                  </a:solidFill>
                </a:rPr>
                <a:t>1660-1446</a:t>
              </a:r>
            </a:p>
            <a:p>
              <a:pPr algn="ctr"/>
              <a:endParaRPr lang="en-US" sz="900" b="1">
                <a:solidFill>
                  <a:srgbClr val="000000"/>
                </a:solidFill>
              </a:endParaRPr>
            </a:p>
            <a:p>
              <a:pPr algn="ctr"/>
              <a:r>
                <a:rPr lang="en-US" sz="900" b="1">
                  <a:solidFill>
                    <a:srgbClr val="000000"/>
                  </a:solidFill>
                </a:rPr>
                <a:t>Nô lệ</a:t>
              </a:r>
            </a:p>
            <a:p>
              <a:pPr algn="ctr"/>
              <a:r>
                <a:rPr lang="en-US" sz="900" b="1">
                  <a:solidFill>
                    <a:srgbClr val="000000"/>
                  </a:solidFill>
                </a:rPr>
                <a:t>1580</a:t>
              </a:r>
              <a:endParaRPr lang="en-US" sz="1200"/>
            </a:p>
          </p:txBody>
        </p:sp>
        <p:sp>
          <p:nvSpPr>
            <p:cNvPr id="237582" name="Text Box 611"/>
            <p:cNvSpPr txBox="1">
              <a:spLocks noChangeArrowheads="1"/>
            </p:cNvSpPr>
            <p:nvPr/>
          </p:nvSpPr>
          <p:spPr bwMode="auto">
            <a:xfrm>
              <a:off x="3004" y="5332"/>
              <a:ext cx="1728" cy="4032"/>
            </a:xfrm>
            <a:prstGeom prst="rect">
              <a:avLst/>
            </a:prstGeom>
            <a:solidFill>
              <a:srgbClr val="FFFFFF"/>
            </a:solidFill>
            <a:ln w="9525">
              <a:solidFill>
                <a:srgbClr val="000000"/>
              </a:solidFill>
              <a:miter lim="800000"/>
              <a:headEnd/>
              <a:tailEnd/>
            </a:ln>
          </p:spPr>
          <p:txBody>
            <a:bodyPr lIns="0" rIns="0"/>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endParaRPr lang="en-US" sz="900" b="1">
                <a:solidFill>
                  <a:srgbClr val="000000"/>
                </a:solidFill>
              </a:endParaRPr>
            </a:p>
            <a:p>
              <a:pPr algn="ctr"/>
              <a:r>
                <a:rPr lang="en-US" sz="900" b="1">
                  <a:solidFill>
                    <a:srgbClr val="000000"/>
                  </a:solidFill>
                </a:rPr>
                <a:t>Cư ngụ tại Ai Cập</a:t>
              </a:r>
            </a:p>
            <a:p>
              <a:pPr algn="ctr"/>
              <a:r>
                <a:rPr lang="en-US" sz="900" b="1">
                  <a:solidFill>
                    <a:srgbClr val="000000"/>
                  </a:solidFill>
                </a:rPr>
                <a:t>1875-1446</a:t>
              </a:r>
            </a:p>
            <a:p>
              <a:pPr algn="ctr"/>
              <a:endParaRPr lang="en-US" sz="900" b="1">
                <a:solidFill>
                  <a:srgbClr val="000000"/>
                </a:solidFill>
              </a:endParaRPr>
            </a:p>
            <a:p>
              <a:pPr algn="ctr"/>
              <a:endParaRPr lang="en-US" sz="900" b="1">
                <a:solidFill>
                  <a:srgbClr val="000000"/>
                </a:solidFill>
              </a:endParaRPr>
            </a:p>
            <a:p>
              <a:pPr algn="ctr"/>
              <a:endParaRPr lang="en-US" sz="900" b="1">
                <a:solidFill>
                  <a:srgbClr val="000000"/>
                </a:solidFill>
              </a:endParaRPr>
            </a:p>
            <a:p>
              <a:pPr algn="ctr"/>
              <a:endParaRPr lang="en-US" sz="900" b="1">
                <a:solidFill>
                  <a:srgbClr val="000000"/>
                </a:solidFill>
              </a:endParaRPr>
            </a:p>
            <a:p>
              <a:pPr algn="ctr"/>
              <a:endParaRPr lang="en-US" sz="900" b="1">
                <a:solidFill>
                  <a:srgbClr val="000000"/>
                </a:solidFill>
              </a:endParaRPr>
            </a:p>
            <a:p>
              <a:pPr algn="ctr"/>
              <a:endParaRPr lang="en-US" sz="900" b="1">
                <a:solidFill>
                  <a:srgbClr val="000000"/>
                </a:solidFill>
              </a:endParaRPr>
            </a:p>
            <a:p>
              <a:pPr algn="ctr"/>
              <a:r>
                <a:rPr lang="en-US" sz="900" b="1">
                  <a:solidFill>
                    <a:srgbClr val="000000"/>
                  </a:solidFill>
                </a:rPr>
                <a:t>Nô lệ</a:t>
              </a:r>
            </a:p>
            <a:p>
              <a:pPr algn="ctr"/>
              <a:r>
                <a:rPr lang="en-US" sz="900" b="1">
                  <a:solidFill>
                    <a:srgbClr val="000000"/>
                  </a:solidFill>
                </a:rPr>
                <a:t>1730 or 1580</a:t>
              </a:r>
              <a:endParaRPr lang="en-US" sz="1200"/>
            </a:p>
          </p:txBody>
        </p:sp>
        <p:sp>
          <p:nvSpPr>
            <p:cNvPr id="237583" name="Text Box 612"/>
            <p:cNvSpPr txBox="1">
              <a:spLocks noChangeArrowheads="1"/>
            </p:cNvSpPr>
            <p:nvPr/>
          </p:nvSpPr>
          <p:spPr bwMode="auto">
            <a:xfrm>
              <a:off x="3004" y="9756"/>
              <a:ext cx="1728" cy="4032"/>
            </a:xfrm>
            <a:prstGeom prst="rect">
              <a:avLst/>
            </a:prstGeom>
            <a:solidFill>
              <a:srgbClr val="FFFFFF"/>
            </a:solidFill>
            <a:ln w="9525">
              <a:solidFill>
                <a:srgbClr val="000000"/>
              </a:solidFill>
              <a:miter lim="800000"/>
              <a:headEnd/>
              <a:tailEnd/>
            </a:ln>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endParaRPr lang="en-US" sz="900" b="1">
                <a:solidFill>
                  <a:srgbClr val="000000"/>
                </a:solidFill>
              </a:endParaRPr>
            </a:p>
            <a:p>
              <a:pPr algn="ctr"/>
              <a:endParaRPr lang="en-US" sz="900" b="1">
                <a:solidFill>
                  <a:srgbClr val="000000"/>
                </a:solidFill>
              </a:endParaRPr>
            </a:p>
            <a:p>
              <a:pPr algn="ctr"/>
              <a:endParaRPr lang="en-US" sz="900" b="1">
                <a:solidFill>
                  <a:srgbClr val="000000"/>
                </a:solidFill>
              </a:endParaRPr>
            </a:p>
            <a:p>
              <a:pPr algn="ctr"/>
              <a:endParaRPr lang="en-US" sz="900" b="1">
                <a:solidFill>
                  <a:srgbClr val="000000"/>
                </a:solidFill>
              </a:endParaRPr>
            </a:p>
            <a:p>
              <a:pPr algn="ctr"/>
              <a:endParaRPr lang="en-US" sz="900" b="1">
                <a:solidFill>
                  <a:srgbClr val="000000"/>
                </a:solidFill>
              </a:endParaRPr>
            </a:p>
            <a:p>
              <a:pPr algn="ctr"/>
              <a:r>
                <a:rPr lang="en-US" sz="900" b="1">
                  <a:solidFill>
                    <a:srgbClr val="000000"/>
                  </a:solidFill>
                </a:rPr>
                <a:t>Lưu lạc</a:t>
              </a:r>
            </a:p>
            <a:p>
              <a:pPr algn="ctr"/>
              <a:r>
                <a:rPr lang="en-US" sz="900" b="1">
                  <a:solidFill>
                    <a:srgbClr val="000000"/>
                  </a:solidFill>
                </a:rPr>
                <a:t>1446-1405</a:t>
              </a:r>
            </a:p>
            <a:p>
              <a:pPr algn="ctr"/>
              <a:endParaRPr lang="en-US" sz="1300" b="1">
                <a:solidFill>
                  <a:srgbClr val="000000"/>
                </a:solidFill>
              </a:endParaRPr>
            </a:p>
            <a:p>
              <a:pPr algn="ctr"/>
              <a:endParaRPr lang="en-US" sz="1300" b="1">
                <a:solidFill>
                  <a:srgbClr val="000000"/>
                </a:solidFill>
              </a:endParaRPr>
            </a:p>
            <a:p>
              <a:pPr algn="ctr"/>
              <a:r>
                <a:rPr lang="en-US" sz="900" b="1">
                  <a:solidFill>
                    <a:srgbClr val="000000"/>
                  </a:solidFill>
                </a:rPr>
                <a:t>Chinh phục và quan xét</a:t>
              </a:r>
            </a:p>
            <a:p>
              <a:pPr algn="ctr"/>
              <a:r>
                <a:rPr lang="en-US" sz="900" b="1">
                  <a:solidFill>
                    <a:srgbClr val="000000"/>
                  </a:solidFill>
                </a:rPr>
                <a:t>1406-1050</a:t>
              </a:r>
              <a:endParaRPr lang="en-US" sz="1200"/>
            </a:p>
          </p:txBody>
        </p:sp>
        <p:sp>
          <p:nvSpPr>
            <p:cNvPr id="237584" name="Text Box 613"/>
            <p:cNvSpPr txBox="1">
              <a:spLocks noChangeArrowheads="1"/>
            </p:cNvSpPr>
            <p:nvPr/>
          </p:nvSpPr>
          <p:spPr bwMode="auto">
            <a:xfrm>
              <a:off x="4876" y="9756"/>
              <a:ext cx="1728" cy="3888"/>
            </a:xfrm>
            <a:prstGeom prst="rect">
              <a:avLst/>
            </a:prstGeom>
            <a:solidFill>
              <a:srgbClr val="FFFFFF"/>
            </a:solidFill>
            <a:ln w="9525">
              <a:solidFill>
                <a:srgbClr val="000000"/>
              </a:solidFill>
              <a:miter lim="800000"/>
              <a:headEnd/>
              <a:tailEnd/>
            </a:ln>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endParaRPr lang="en-US" sz="900" b="1">
                <a:solidFill>
                  <a:srgbClr val="000000"/>
                </a:solidFill>
              </a:endParaRPr>
            </a:p>
            <a:p>
              <a:pPr algn="ctr"/>
              <a:endParaRPr lang="en-US" sz="900" b="1">
                <a:solidFill>
                  <a:srgbClr val="000000"/>
                </a:solidFill>
              </a:endParaRPr>
            </a:p>
            <a:p>
              <a:pPr algn="ctr"/>
              <a:endParaRPr lang="en-US" sz="900" b="1">
                <a:solidFill>
                  <a:srgbClr val="000000"/>
                </a:solidFill>
              </a:endParaRPr>
            </a:p>
            <a:p>
              <a:pPr algn="ctr"/>
              <a:endParaRPr lang="en-US" sz="900" b="1">
                <a:solidFill>
                  <a:srgbClr val="000000"/>
                </a:solidFill>
              </a:endParaRPr>
            </a:p>
            <a:p>
              <a:pPr algn="ctr"/>
              <a:endParaRPr lang="en-US" sz="900" b="1">
                <a:solidFill>
                  <a:srgbClr val="000000"/>
                </a:solidFill>
              </a:endParaRPr>
            </a:p>
            <a:p>
              <a:pPr algn="ctr"/>
              <a:r>
                <a:rPr lang="en-US" sz="900" b="1">
                  <a:solidFill>
                    <a:srgbClr val="000000"/>
                  </a:solidFill>
                </a:rPr>
                <a:t>Lưu lạc</a:t>
              </a:r>
            </a:p>
            <a:p>
              <a:pPr algn="ctr"/>
              <a:r>
                <a:rPr lang="en-US" sz="900" b="1">
                  <a:solidFill>
                    <a:srgbClr val="000000"/>
                  </a:solidFill>
                </a:rPr>
                <a:t>1446-1405</a:t>
              </a:r>
            </a:p>
            <a:p>
              <a:pPr algn="ctr"/>
              <a:endParaRPr lang="en-US" sz="1300" b="1">
                <a:solidFill>
                  <a:srgbClr val="000000"/>
                </a:solidFill>
              </a:endParaRPr>
            </a:p>
            <a:p>
              <a:pPr algn="ctr"/>
              <a:endParaRPr lang="en-US" sz="1300" b="1">
                <a:solidFill>
                  <a:srgbClr val="000000"/>
                </a:solidFill>
              </a:endParaRPr>
            </a:p>
            <a:p>
              <a:pPr algn="ctr"/>
              <a:r>
                <a:rPr lang="en-US" sz="900" b="1">
                  <a:solidFill>
                    <a:srgbClr val="000000"/>
                  </a:solidFill>
                </a:rPr>
                <a:t>Conquest and Judges</a:t>
              </a:r>
            </a:p>
            <a:p>
              <a:pPr algn="ctr"/>
              <a:r>
                <a:rPr lang="en-US" sz="900" b="1">
                  <a:solidFill>
                    <a:srgbClr val="000000"/>
                  </a:solidFill>
                </a:rPr>
                <a:t>1406-1050</a:t>
              </a:r>
              <a:endParaRPr lang="en-US" sz="1200"/>
            </a:p>
          </p:txBody>
        </p:sp>
        <p:sp>
          <p:nvSpPr>
            <p:cNvPr id="237585" name="Text Box 614"/>
            <p:cNvSpPr txBox="1">
              <a:spLocks noChangeArrowheads="1"/>
            </p:cNvSpPr>
            <p:nvPr/>
          </p:nvSpPr>
          <p:spPr bwMode="auto">
            <a:xfrm>
              <a:off x="6604" y="3140"/>
              <a:ext cx="864" cy="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200"/>
                <a:t>21 00</a:t>
              </a:r>
            </a:p>
          </p:txBody>
        </p:sp>
        <p:sp>
          <p:nvSpPr>
            <p:cNvPr id="237586" name="Text Box 615"/>
            <p:cNvSpPr txBox="1">
              <a:spLocks noChangeArrowheads="1"/>
            </p:cNvSpPr>
            <p:nvPr/>
          </p:nvSpPr>
          <p:spPr bwMode="auto">
            <a:xfrm>
              <a:off x="1132" y="3048"/>
              <a:ext cx="1728" cy="2828"/>
            </a:xfrm>
            <a:prstGeom prst="rect">
              <a:avLst/>
            </a:prstGeom>
            <a:solidFill>
              <a:srgbClr val="FFFFFF"/>
            </a:solidFill>
            <a:ln w="9525">
              <a:solidFill>
                <a:srgbClr val="000000"/>
              </a:solidFill>
              <a:miter lim="800000"/>
              <a:headEnd/>
              <a:tailEnd/>
            </a:ln>
          </p:spPr>
          <p:txBody>
            <a:bodyPr lIns="0" rIns="0"/>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900" b="1">
                  <a:solidFill>
                    <a:srgbClr val="000000"/>
                  </a:solidFill>
                </a:rPr>
                <a:t>Các tổ phụ</a:t>
              </a:r>
            </a:p>
            <a:p>
              <a:pPr algn="ctr"/>
              <a:r>
                <a:rPr lang="en-US" sz="900" b="1">
                  <a:solidFill>
                    <a:srgbClr val="000000"/>
                  </a:solidFill>
                </a:rPr>
                <a:t>2135-1774</a:t>
              </a:r>
            </a:p>
            <a:p>
              <a:pPr algn="ctr"/>
              <a:endParaRPr lang="en-US" sz="900" b="1">
                <a:solidFill>
                  <a:srgbClr val="000000"/>
                </a:solidFill>
                <a:latin typeface="Times" charset="0"/>
              </a:endParaRPr>
            </a:p>
            <a:p>
              <a:pPr algn="ctr"/>
              <a:r>
                <a:rPr lang="en-US" sz="900" b="1">
                  <a:solidFill>
                    <a:srgbClr val="000000"/>
                  </a:solidFill>
                  <a:latin typeface="Times" charset="0"/>
                </a:rPr>
                <a:t>Cư ngụ tại Canaan</a:t>
              </a:r>
            </a:p>
            <a:p>
              <a:pPr algn="ctr"/>
              <a:r>
                <a:rPr lang="en-US" sz="900" b="1">
                  <a:solidFill>
                    <a:srgbClr val="000000"/>
                  </a:solidFill>
                  <a:latin typeface="Times" charset="0"/>
                </a:rPr>
                <a:t>1875-1845</a:t>
              </a:r>
            </a:p>
            <a:p>
              <a:pPr algn="ctr"/>
              <a:endParaRPr lang="en-US" sz="900" b="1">
                <a:solidFill>
                  <a:srgbClr val="000000"/>
                </a:solidFill>
                <a:latin typeface="Times" charset="0"/>
              </a:endParaRPr>
            </a:p>
            <a:p>
              <a:pPr algn="ctr"/>
              <a:r>
                <a:rPr lang="en-US" sz="900" b="1">
                  <a:solidFill>
                    <a:srgbClr val="000000"/>
                  </a:solidFill>
                  <a:latin typeface="Times" charset="0"/>
                </a:rPr>
                <a:t>Di cư đến Ai Cập</a:t>
              </a:r>
            </a:p>
            <a:p>
              <a:pPr algn="ctr"/>
              <a:r>
                <a:rPr lang="en-US" sz="900" b="1">
                  <a:solidFill>
                    <a:srgbClr val="000000"/>
                  </a:solidFill>
                  <a:latin typeface="Times" charset="0"/>
                </a:rPr>
                <a:t>1845</a:t>
              </a:r>
              <a:endParaRPr lang="en-US" sz="1200">
                <a:latin typeface="Times" charset="0"/>
              </a:endParaRPr>
            </a:p>
          </p:txBody>
        </p:sp>
        <p:sp>
          <p:nvSpPr>
            <p:cNvPr id="237587" name="Text Box 616"/>
            <p:cNvSpPr txBox="1">
              <a:spLocks noChangeArrowheads="1"/>
            </p:cNvSpPr>
            <p:nvPr/>
          </p:nvSpPr>
          <p:spPr bwMode="auto">
            <a:xfrm>
              <a:off x="1132" y="5876"/>
              <a:ext cx="1728" cy="3744"/>
            </a:xfrm>
            <a:prstGeom prst="rect">
              <a:avLst/>
            </a:prstGeom>
            <a:solidFill>
              <a:srgbClr val="FFFFFF"/>
            </a:solidFill>
            <a:ln w="9525">
              <a:solidFill>
                <a:srgbClr val="000000"/>
              </a:solidFill>
              <a:miter lim="800000"/>
              <a:headEnd/>
              <a:tailEnd/>
            </a:ln>
          </p:spPr>
          <p:txBody>
            <a:bodyPr lIns="0" rIns="0"/>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900" b="1">
                  <a:solidFill>
                    <a:srgbClr val="000000"/>
                  </a:solidFill>
                </a:rPr>
                <a:t>Cư ngụ tại Ai Cập</a:t>
              </a:r>
            </a:p>
            <a:p>
              <a:pPr algn="ctr"/>
              <a:r>
                <a:rPr lang="en-US" sz="900" b="1">
                  <a:solidFill>
                    <a:srgbClr val="000000"/>
                  </a:solidFill>
                </a:rPr>
                <a:t>1845-1445</a:t>
              </a:r>
            </a:p>
            <a:p>
              <a:pPr algn="ctr"/>
              <a:endParaRPr lang="en-US" sz="900" b="1">
                <a:solidFill>
                  <a:srgbClr val="000000"/>
                </a:solidFill>
              </a:endParaRPr>
            </a:p>
            <a:p>
              <a:pPr algn="ctr"/>
              <a:endParaRPr lang="en-US" sz="1300" b="1">
                <a:solidFill>
                  <a:srgbClr val="000000"/>
                </a:solidFill>
              </a:endParaRPr>
            </a:p>
            <a:p>
              <a:pPr algn="ctr"/>
              <a:endParaRPr lang="en-US" sz="900" b="1">
                <a:solidFill>
                  <a:srgbClr val="000000"/>
                </a:solidFill>
              </a:endParaRPr>
            </a:p>
            <a:p>
              <a:pPr algn="ctr"/>
              <a:endParaRPr lang="en-US" sz="900" b="1">
                <a:solidFill>
                  <a:srgbClr val="000000"/>
                </a:solidFill>
              </a:endParaRPr>
            </a:p>
            <a:p>
              <a:pPr algn="ctr"/>
              <a:r>
                <a:rPr lang="en-US" sz="900" b="1">
                  <a:solidFill>
                    <a:srgbClr val="000000"/>
                  </a:solidFill>
                </a:rPr>
                <a:t>Nô lệ</a:t>
              </a:r>
            </a:p>
            <a:p>
              <a:pPr algn="ctr"/>
              <a:r>
                <a:rPr lang="en-US" sz="900" b="1">
                  <a:solidFill>
                    <a:srgbClr val="000000"/>
                  </a:solidFill>
                </a:rPr>
                <a:t>1730?</a:t>
              </a:r>
              <a:endParaRPr lang="en-US" sz="1200"/>
            </a:p>
          </p:txBody>
        </p:sp>
        <p:sp>
          <p:nvSpPr>
            <p:cNvPr id="237588" name="Text Box 617"/>
            <p:cNvSpPr txBox="1">
              <a:spLocks noChangeArrowheads="1"/>
            </p:cNvSpPr>
            <p:nvPr/>
          </p:nvSpPr>
          <p:spPr bwMode="auto">
            <a:xfrm>
              <a:off x="6604" y="4004"/>
              <a:ext cx="864" cy="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200"/>
                <a:t>20 00</a:t>
              </a:r>
            </a:p>
          </p:txBody>
        </p:sp>
        <p:sp>
          <p:nvSpPr>
            <p:cNvPr id="237589" name="Text Box 618"/>
            <p:cNvSpPr txBox="1">
              <a:spLocks noChangeArrowheads="1"/>
            </p:cNvSpPr>
            <p:nvPr/>
          </p:nvSpPr>
          <p:spPr bwMode="auto">
            <a:xfrm>
              <a:off x="6604" y="5012"/>
              <a:ext cx="864" cy="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200"/>
                <a:t>19 00</a:t>
              </a:r>
            </a:p>
          </p:txBody>
        </p:sp>
        <p:sp>
          <p:nvSpPr>
            <p:cNvPr id="237590" name="Text Box 619"/>
            <p:cNvSpPr txBox="1">
              <a:spLocks noChangeArrowheads="1"/>
            </p:cNvSpPr>
            <p:nvPr/>
          </p:nvSpPr>
          <p:spPr bwMode="auto">
            <a:xfrm>
              <a:off x="6604" y="6020"/>
              <a:ext cx="864" cy="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200"/>
                <a:t>18 00</a:t>
              </a:r>
            </a:p>
          </p:txBody>
        </p:sp>
        <p:sp>
          <p:nvSpPr>
            <p:cNvPr id="237591" name="Text Box 620"/>
            <p:cNvSpPr txBox="1">
              <a:spLocks noChangeArrowheads="1"/>
            </p:cNvSpPr>
            <p:nvPr/>
          </p:nvSpPr>
          <p:spPr bwMode="auto">
            <a:xfrm>
              <a:off x="6604" y="7028"/>
              <a:ext cx="864" cy="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200"/>
                <a:t>17 00</a:t>
              </a:r>
            </a:p>
          </p:txBody>
        </p:sp>
        <p:sp>
          <p:nvSpPr>
            <p:cNvPr id="237592" name="Text Box 621"/>
            <p:cNvSpPr txBox="1">
              <a:spLocks noChangeArrowheads="1"/>
            </p:cNvSpPr>
            <p:nvPr/>
          </p:nvSpPr>
          <p:spPr bwMode="auto">
            <a:xfrm>
              <a:off x="6604" y="8036"/>
              <a:ext cx="864" cy="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200"/>
                <a:t>16 00</a:t>
              </a:r>
            </a:p>
          </p:txBody>
        </p:sp>
        <p:sp>
          <p:nvSpPr>
            <p:cNvPr id="237593" name="Text Box 622"/>
            <p:cNvSpPr txBox="1">
              <a:spLocks noChangeArrowheads="1"/>
            </p:cNvSpPr>
            <p:nvPr/>
          </p:nvSpPr>
          <p:spPr bwMode="auto">
            <a:xfrm>
              <a:off x="6604" y="9044"/>
              <a:ext cx="864" cy="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200"/>
                <a:t>15 00</a:t>
              </a:r>
            </a:p>
          </p:txBody>
        </p:sp>
        <p:sp>
          <p:nvSpPr>
            <p:cNvPr id="237594" name="Text Box 623"/>
            <p:cNvSpPr txBox="1">
              <a:spLocks noChangeArrowheads="1"/>
            </p:cNvSpPr>
            <p:nvPr/>
          </p:nvSpPr>
          <p:spPr bwMode="auto">
            <a:xfrm>
              <a:off x="6604" y="10052"/>
              <a:ext cx="864" cy="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200"/>
                <a:t>14 00</a:t>
              </a:r>
            </a:p>
          </p:txBody>
        </p:sp>
        <p:sp>
          <p:nvSpPr>
            <p:cNvPr id="237595" name="Text Box 624"/>
            <p:cNvSpPr txBox="1">
              <a:spLocks noChangeArrowheads="1"/>
            </p:cNvSpPr>
            <p:nvPr/>
          </p:nvSpPr>
          <p:spPr bwMode="auto">
            <a:xfrm>
              <a:off x="6604" y="11060"/>
              <a:ext cx="864" cy="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200"/>
                <a:t>13 00</a:t>
              </a:r>
            </a:p>
          </p:txBody>
        </p:sp>
        <p:sp>
          <p:nvSpPr>
            <p:cNvPr id="237596" name="Text Box 625"/>
            <p:cNvSpPr txBox="1">
              <a:spLocks noChangeArrowheads="1"/>
            </p:cNvSpPr>
            <p:nvPr/>
          </p:nvSpPr>
          <p:spPr bwMode="auto">
            <a:xfrm>
              <a:off x="6604" y="12068"/>
              <a:ext cx="864" cy="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200"/>
                <a:t>12 00</a:t>
              </a:r>
            </a:p>
          </p:txBody>
        </p:sp>
        <p:sp>
          <p:nvSpPr>
            <p:cNvPr id="237597" name="Text Box 626"/>
            <p:cNvSpPr txBox="1">
              <a:spLocks noChangeArrowheads="1"/>
            </p:cNvSpPr>
            <p:nvPr/>
          </p:nvSpPr>
          <p:spPr bwMode="auto">
            <a:xfrm>
              <a:off x="6604" y="13076"/>
              <a:ext cx="864" cy="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200"/>
                <a:t>11 00</a:t>
              </a:r>
            </a:p>
          </p:txBody>
        </p:sp>
        <p:sp>
          <p:nvSpPr>
            <p:cNvPr id="237598" name="Text Box 627"/>
            <p:cNvSpPr txBox="1">
              <a:spLocks noChangeArrowheads="1"/>
            </p:cNvSpPr>
            <p:nvPr/>
          </p:nvSpPr>
          <p:spPr bwMode="auto">
            <a:xfrm>
              <a:off x="6604" y="14084"/>
              <a:ext cx="864" cy="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200"/>
                <a:t>10 00</a:t>
              </a:r>
            </a:p>
          </p:txBody>
        </p:sp>
        <p:sp>
          <p:nvSpPr>
            <p:cNvPr id="237599" name="Text Box 628"/>
            <p:cNvSpPr txBox="1">
              <a:spLocks noChangeArrowheads="1"/>
            </p:cNvSpPr>
            <p:nvPr/>
          </p:nvSpPr>
          <p:spPr bwMode="auto">
            <a:xfrm>
              <a:off x="6604" y="15092"/>
              <a:ext cx="864" cy="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200"/>
                <a:t>9 00</a:t>
              </a:r>
            </a:p>
          </p:txBody>
        </p:sp>
        <p:sp>
          <p:nvSpPr>
            <p:cNvPr id="237600" name="Text Box 629"/>
            <p:cNvSpPr txBox="1">
              <a:spLocks noChangeArrowheads="1"/>
            </p:cNvSpPr>
            <p:nvPr/>
          </p:nvSpPr>
          <p:spPr bwMode="auto">
            <a:xfrm>
              <a:off x="3004" y="3100"/>
              <a:ext cx="1728" cy="2304"/>
            </a:xfrm>
            <a:prstGeom prst="rect">
              <a:avLst/>
            </a:prstGeom>
            <a:solidFill>
              <a:srgbClr val="FFFFFF"/>
            </a:solidFill>
            <a:ln w="9525">
              <a:solidFill>
                <a:srgbClr val="000000"/>
              </a:solidFill>
              <a:miter lim="800000"/>
              <a:headEnd/>
              <a:tailEnd/>
            </a:ln>
          </p:spPr>
          <p:txBody>
            <a:bodyPr lIns="0" rIns="0"/>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900" b="1">
                  <a:solidFill>
                    <a:srgbClr val="000000"/>
                  </a:solidFill>
                </a:rPr>
                <a:t>Các tổ phụ</a:t>
              </a:r>
            </a:p>
            <a:p>
              <a:pPr algn="ctr"/>
              <a:r>
                <a:rPr lang="en-US" sz="900" b="1">
                  <a:solidFill>
                    <a:srgbClr val="000000"/>
                  </a:solidFill>
                </a:rPr>
                <a:t>2166-1805</a:t>
              </a:r>
            </a:p>
            <a:p>
              <a:pPr algn="ctr"/>
              <a:endParaRPr lang="en-US" sz="600" b="1">
                <a:solidFill>
                  <a:srgbClr val="000000"/>
                </a:solidFill>
              </a:endParaRPr>
            </a:p>
            <a:p>
              <a:pPr algn="ctr"/>
              <a:r>
                <a:rPr lang="en-US" sz="900" b="1">
                  <a:solidFill>
                    <a:srgbClr val="000000"/>
                  </a:solidFill>
                </a:rPr>
                <a:t>Cư ngụ tại Canaan</a:t>
              </a:r>
            </a:p>
            <a:p>
              <a:pPr algn="ctr"/>
              <a:r>
                <a:rPr lang="en-US" sz="900" b="1">
                  <a:solidFill>
                    <a:srgbClr val="000000"/>
                  </a:solidFill>
                </a:rPr>
                <a:t>2090-1876</a:t>
              </a:r>
            </a:p>
            <a:p>
              <a:pPr algn="ctr"/>
              <a:endParaRPr lang="en-US" sz="600" b="1">
                <a:solidFill>
                  <a:srgbClr val="000000"/>
                </a:solidFill>
              </a:endParaRPr>
            </a:p>
            <a:p>
              <a:pPr algn="ctr"/>
              <a:r>
                <a:rPr lang="en-US" sz="900" b="1">
                  <a:solidFill>
                    <a:srgbClr val="000000"/>
                  </a:solidFill>
                </a:rPr>
                <a:t>Di cư đến Ai Cập</a:t>
              </a:r>
            </a:p>
            <a:p>
              <a:pPr algn="ctr"/>
              <a:r>
                <a:rPr lang="en-US" sz="900" b="1">
                  <a:solidFill>
                    <a:srgbClr val="000000"/>
                  </a:solidFill>
                </a:rPr>
                <a:t>1876</a:t>
              </a:r>
              <a:endParaRPr lang="en-US" sz="1200"/>
            </a:p>
          </p:txBody>
        </p:sp>
        <p:sp>
          <p:nvSpPr>
            <p:cNvPr id="237601" name="Line 630"/>
            <p:cNvSpPr>
              <a:spLocks noChangeShapeType="1"/>
            </p:cNvSpPr>
            <p:nvPr/>
          </p:nvSpPr>
          <p:spPr bwMode="auto">
            <a:xfrm>
              <a:off x="3004" y="6856"/>
              <a:ext cx="1728" cy="0"/>
            </a:xfrm>
            <a:prstGeom prst="line">
              <a:avLst/>
            </a:prstGeom>
            <a:noFill/>
            <a:ln w="9525">
              <a:solidFill>
                <a:srgbClr val="000000"/>
              </a:solidFill>
              <a:prstDash val="sysDot"/>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37602" name="Line 631"/>
            <p:cNvSpPr>
              <a:spLocks noChangeShapeType="1"/>
            </p:cNvSpPr>
            <p:nvPr/>
          </p:nvSpPr>
          <p:spPr bwMode="auto">
            <a:xfrm>
              <a:off x="1132" y="6856"/>
              <a:ext cx="1728" cy="0"/>
            </a:xfrm>
            <a:prstGeom prst="line">
              <a:avLst/>
            </a:prstGeom>
            <a:noFill/>
            <a:ln w="9525">
              <a:solidFill>
                <a:srgbClr val="000000"/>
              </a:solidFill>
              <a:prstDash val="sysDot"/>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37603" name="Text Box 632"/>
            <p:cNvSpPr txBox="1">
              <a:spLocks noChangeArrowheads="1"/>
            </p:cNvSpPr>
            <p:nvPr/>
          </p:nvSpPr>
          <p:spPr bwMode="auto">
            <a:xfrm>
              <a:off x="1132" y="9756"/>
              <a:ext cx="1728" cy="3888"/>
            </a:xfrm>
            <a:prstGeom prst="rect">
              <a:avLst/>
            </a:prstGeom>
            <a:solidFill>
              <a:srgbClr val="FFFFFF"/>
            </a:solidFill>
            <a:ln w="9525">
              <a:solidFill>
                <a:srgbClr val="000000"/>
              </a:solidFill>
              <a:miter lim="800000"/>
              <a:headEnd/>
              <a:tailEnd/>
            </a:ln>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endParaRPr lang="en-US" sz="900" b="1">
                <a:solidFill>
                  <a:srgbClr val="000000"/>
                </a:solidFill>
              </a:endParaRPr>
            </a:p>
            <a:p>
              <a:pPr algn="ctr"/>
              <a:endParaRPr lang="en-US" sz="900" b="1">
                <a:solidFill>
                  <a:srgbClr val="000000"/>
                </a:solidFill>
              </a:endParaRPr>
            </a:p>
            <a:p>
              <a:pPr algn="ctr"/>
              <a:endParaRPr lang="en-US" sz="900" b="1">
                <a:solidFill>
                  <a:srgbClr val="000000"/>
                </a:solidFill>
              </a:endParaRPr>
            </a:p>
            <a:p>
              <a:pPr algn="ctr"/>
              <a:endParaRPr lang="en-US" sz="900" b="1">
                <a:solidFill>
                  <a:srgbClr val="000000"/>
                </a:solidFill>
              </a:endParaRPr>
            </a:p>
            <a:p>
              <a:pPr algn="ctr"/>
              <a:endParaRPr lang="en-US" sz="900" b="1">
                <a:solidFill>
                  <a:srgbClr val="000000"/>
                </a:solidFill>
              </a:endParaRPr>
            </a:p>
            <a:p>
              <a:pPr algn="ctr"/>
              <a:r>
                <a:rPr lang="en-US" sz="900" b="1">
                  <a:solidFill>
                    <a:srgbClr val="000000"/>
                  </a:solidFill>
                </a:rPr>
                <a:t>Lưu lạc </a:t>
              </a:r>
            </a:p>
            <a:p>
              <a:pPr algn="ctr"/>
              <a:r>
                <a:rPr lang="en-US" sz="900" b="1">
                  <a:solidFill>
                    <a:srgbClr val="000000"/>
                  </a:solidFill>
                </a:rPr>
                <a:t>1445-1405</a:t>
              </a:r>
            </a:p>
            <a:p>
              <a:pPr algn="ctr"/>
              <a:endParaRPr lang="en-US" sz="1300" b="1">
                <a:solidFill>
                  <a:srgbClr val="000000"/>
                </a:solidFill>
              </a:endParaRPr>
            </a:p>
            <a:p>
              <a:pPr algn="ctr"/>
              <a:endParaRPr lang="en-US" sz="1300" b="1">
                <a:solidFill>
                  <a:srgbClr val="000000"/>
                </a:solidFill>
              </a:endParaRPr>
            </a:p>
            <a:p>
              <a:pPr algn="ctr"/>
              <a:r>
                <a:rPr lang="en-US" sz="900" b="1">
                  <a:solidFill>
                    <a:srgbClr val="000000"/>
                  </a:solidFill>
                </a:rPr>
                <a:t>Chinh phục và quan xét</a:t>
              </a:r>
            </a:p>
            <a:p>
              <a:pPr algn="ctr"/>
              <a:r>
                <a:rPr lang="en-US" sz="900" b="1">
                  <a:solidFill>
                    <a:srgbClr val="000000"/>
                  </a:solidFill>
                </a:rPr>
                <a:t>1405-1050</a:t>
              </a:r>
              <a:endParaRPr lang="en-US" sz="1200"/>
            </a:p>
          </p:txBody>
        </p:sp>
        <p:sp>
          <p:nvSpPr>
            <p:cNvPr id="237604" name="Text Box 633"/>
            <p:cNvSpPr txBox="1">
              <a:spLocks noChangeArrowheads="1"/>
            </p:cNvSpPr>
            <p:nvPr/>
          </p:nvSpPr>
          <p:spPr bwMode="auto">
            <a:xfrm>
              <a:off x="1132" y="13644"/>
              <a:ext cx="1728" cy="1192"/>
            </a:xfrm>
            <a:prstGeom prst="rect">
              <a:avLst/>
            </a:prstGeom>
            <a:solidFill>
              <a:srgbClr val="FFFFFF"/>
            </a:solidFill>
            <a:ln w="9525">
              <a:solidFill>
                <a:srgbClr val="000000"/>
              </a:solidFill>
              <a:miter lim="800000"/>
              <a:headEnd/>
              <a:tailEnd/>
            </a:ln>
          </p:spPr>
          <p:txBody>
            <a:bodyPr lIns="0" rIns="0"/>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endParaRPr lang="en-US" sz="900" b="1">
                <a:solidFill>
                  <a:srgbClr val="000000"/>
                </a:solidFill>
              </a:endParaRPr>
            </a:p>
            <a:p>
              <a:pPr algn="ctr"/>
              <a:r>
                <a:rPr lang="en-US" sz="900" b="1">
                  <a:solidFill>
                    <a:srgbClr val="000000"/>
                  </a:solidFill>
                </a:rPr>
                <a:t>Vương quốc thống nhất</a:t>
              </a:r>
            </a:p>
            <a:p>
              <a:pPr algn="ctr"/>
              <a:r>
                <a:rPr lang="en-US" sz="900" b="1">
                  <a:solidFill>
                    <a:srgbClr val="000000"/>
                  </a:solidFill>
                </a:rPr>
                <a:t>1050-931</a:t>
              </a:r>
              <a:endParaRPr lang="en-US" sz="1200"/>
            </a:p>
          </p:txBody>
        </p:sp>
        <p:sp>
          <p:nvSpPr>
            <p:cNvPr id="237605" name="Text Box 634"/>
            <p:cNvSpPr txBox="1">
              <a:spLocks noChangeArrowheads="1"/>
            </p:cNvSpPr>
            <p:nvPr/>
          </p:nvSpPr>
          <p:spPr bwMode="auto">
            <a:xfrm>
              <a:off x="3004" y="13644"/>
              <a:ext cx="1728" cy="1192"/>
            </a:xfrm>
            <a:prstGeom prst="rect">
              <a:avLst/>
            </a:prstGeom>
            <a:solidFill>
              <a:srgbClr val="FFFFFF"/>
            </a:solidFill>
            <a:ln w="9525">
              <a:solidFill>
                <a:srgbClr val="000000"/>
              </a:solidFill>
              <a:miter lim="800000"/>
              <a:headEnd/>
              <a:tailEnd/>
            </a:ln>
          </p:spPr>
          <p:txBody>
            <a:bodyPr lIns="0" rIns="0"/>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endParaRPr lang="en-US" sz="900" b="1">
                <a:solidFill>
                  <a:srgbClr val="000000"/>
                </a:solidFill>
              </a:endParaRPr>
            </a:p>
            <a:p>
              <a:pPr algn="ctr"/>
              <a:r>
                <a:rPr lang="en-US" sz="900" b="1">
                  <a:solidFill>
                    <a:srgbClr val="000000"/>
                  </a:solidFill>
                </a:rPr>
                <a:t>Vương quốc thống nhất</a:t>
              </a:r>
            </a:p>
            <a:p>
              <a:pPr algn="ctr"/>
              <a:r>
                <a:rPr lang="en-US" sz="900" b="1">
                  <a:solidFill>
                    <a:srgbClr val="000000"/>
                  </a:solidFill>
                </a:rPr>
                <a:t>1050-931</a:t>
              </a:r>
              <a:endParaRPr lang="en-US" sz="1200"/>
            </a:p>
          </p:txBody>
        </p:sp>
        <p:sp>
          <p:nvSpPr>
            <p:cNvPr id="237606" name="Text Box 635"/>
            <p:cNvSpPr txBox="1">
              <a:spLocks noChangeArrowheads="1"/>
            </p:cNvSpPr>
            <p:nvPr/>
          </p:nvSpPr>
          <p:spPr bwMode="auto">
            <a:xfrm>
              <a:off x="3004" y="9332"/>
              <a:ext cx="1728" cy="572"/>
            </a:xfrm>
            <a:prstGeom prst="rect">
              <a:avLst/>
            </a:prstGeom>
            <a:solidFill>
              <a:srgbClr val="000000"/>
            </a:solidFill>
            <a:ln w="9525">
              <a:solidFill>
                <a:srgbClr val="000000"/>
              </a:solidFill>
              <a:miter lim="800000"/>
              <a:headEnd/>
              <a:tailEnd/>
            </a:ln>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ltLang="zh-CN" sz="1300" b="1">
                  <a:solidFill>
                    <a:srgbClr val="FFFFFF"/>
                  </a:solidFill>
                  <a:latin typeface="Times" charset="0"/>
                  <a:ea typeface="宋体" charset="0"/>
                  <a:cs typeface="宋体" charset="0"/>
                </a:rPr>
                <a:t>Xuất Ai Cập</a:t>
              </a:r>
              <a:endParaRPr lang="en-US" altLang="zh-CN" sz="900" b="1">
                <a:solidFill>
                  <a:srgbClr val="FFFFFF"/>
                </a:solidFill>
                <a:latin typeface="Times" charset="0"/>
                <a:ea typeface="宋体" charset="0"/>
                <a:cs typeface="宋体" charset="0"/>
              </a:endParaRPr>
            </a:p>
          </p:txBody>
        </p:sp>
        <p:sp>
          <p:nvSpPr>
            <p:cNvPr id="237607" name="Text Box 636"/>
            <p:cNvSpPr txBox="1">
              <a:spLocks noChangeArrowheads="1"/>
            </p:cNvSpPr>
            <p:nvPr/>
          </p:nvSpPr>
          <p:spPr bwMode="auto">
            <a:xfrm>
              <a:off x="4876" y="4696"/>
              <a:ext cx="1728" cy="2880"/>
            </a:xfrm>
            <a:prstGeom prst="rect">
              <a:avLst/>
            </a:prstGeom>
            <a:solidFill>
              <a:srgbClr val="FFFFFF"/>
            </a:solidFill>
            <a:ln w="9525">
              <a:solidFill>
                <a:srgbClr val="000000"/>
              </a:solidFill>
              <a:miter lim="800000"/>
              <a:headEnd/>
              <a:tailEnd/>
            </a:ln>
          </p:spPr>
          <p:txBody>
            <a:bodyPr lIns="0" rIns="0"/>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900" b="1">
                  <a:solidFill>
                    <a:srgbClr val="000000"/>
                  </a:solidFill>
                </a:rPr>
                <a:t>Các tổ phụ</a:t>
              </a:r>
            </a:p>
            <a:p>
              <a:pPr algn="ctr"/>
              <a:r>
                <a:rPr lang="en-US" sz="900" b="1">
                  <a:solidFill>
                    <a:srgbClr val="000000"/>
                  </a:solidFill>
                </a:rPr>
                <a:t>1952-1589</a:t>
              </a:r>
            </a:p>
            <a:p>
              <a:pPr algn="ctr"/>
              <a:endParaRPr lang="en-US" sz="600" b="1">
                <a:solidFill>
                  <a:srgbClr val="000000"/>
                </a:solidFill>
              </a:endParaRPr>
            </a:p>
            <a:p>
              <a:pPr algn="ctr"/>
              <a:endParaRPr lang="en-US" sz="600" b="1">
                <a:solidFill>
                  <a:srgbClr val="000000"/>
                </a:solidFill>
              </a:endParaRPr>
            </a:p>
            <a:p>
              <a:pPr algn="ctr"/>
              <a:endParaRPr lang="en-US" sz="600" b="1">
                <a:solidFill>
                  <a:srgbClr val="000000"/>
                </a:solidFill>
              </a:endParaRPr>
            </a:p>
            <a:p>
              <a:pPr algn="ctr"/>
              <a:r>
                <a:rPr lang="en-US" sz="900" b="1">
                  <a:solidFill>
                    <a:srgbClr val="000000"/>
                  </a:solidFill>
                </a:rPr>
                <a:t>Cư ngụ tại Canaan</a:t>
              </a:r>
            </a:p>
            <a:p>
              <a:pPr algn="ctr"/>
              <a:r>
                <a:rPr lang="en-US" sz="900" b="1">
                  <a:solidFill>
                    <a:srgbClr val="000000"/>
                  </a:solidFill>
                </a:rPr>
                <a:t>1875-1660</a:t>
              </a:r>
            </a:p>
            <a:p>
              <a:pPr algn="ctr"/>
              <a:endParaRPr lang="en-US" sz="600" b="1">
                <a:solidFill>
                  <a:srgbClr val="000000"/>
                </a:solidFill>
              </a:endParaRPr>
            </a:p>
            <a:p>
              <a:pPr algn="ctr"/>
              <a:r>
                <a:rPr lang="en-US" sz="900" b="1">
                  <a:solidFill>
                    <a:srgbClr val="000000"/>
                  </a:solidFill>
                </a:rPr>
                <a:t>Di cư đến Ai Cập</a:t>
              </a:r>
            </a:p>
            <a:p>
              <a:pPr algn="ctr"/>
              <a:r>
                <a:rPr lang="en-US" sz="900" b="1">
                  <a:solidFill>
                    <a:srgbClr val="000000"/>
                  </a:solidFill>
                </a:rPr>
                <a:t>1660</a:t>
              </a:r>
              <a:endParaRPr lang="en-US" sz="1200"/>
            </a:p>
          </p:txBody>
        </p:sp>
        <p:sp>
          <p:nvSpPr>
            <p:cNvPr id="237608" name="Text Box 637"/>
            <p:cNvSpPr txBox="1">
              <a:spLocks noChangeArrowheads="1"/>
            </p:cNvSpPr>
            <p:nvPr/>
          </p:nvSpPr>
          <p:spPr bwMode="auto">
            <a:xfrm>
              <a:off x="4876" y="13644"/>
              <a:ext cx="1728" cy="1192"/>
            </a:xfrm>
            <a:prstGeom prst="rect">
              <a:avLst/>
            </a:prstGeom>
            <a:solidFill>
              <a:srgbClr val="FFFFFF"/>
            </a:solidFill>
            <a:ln w="9525">
              <a:solidFill>
                <a:srgbClr val="000000"/>
              </a:solidFill>
              <a:miter lim="800000"/>
              <a:headEnd/>
              <a:tailEnd/>
            </a:ln>
          </p:spPr>
          <p:txBody>
            <a:bodyPr lIns="0" rIns="0"/>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endParaRPr lang="en-US" sz="900" b="1">
                <a:solidFill>
                  <a:srgbClr val="000000"/>
                </a:solidFill>
              </a:endParaRPr>
            </a:p>
            <a:p>
              <a:pPr algn="ctr"/>
              <a:r>
                <a:rPr lang="en-US" sz="900" b="1">
                  <a:solidFill>
                    <a:srgbClr val="000000"/>
                  </a:solidFill>
                </a:rPr>
                <a:t>Vương quốc thống nhất</a:t>
              </a:r>
            </a:p>
            <a:p>
              <a:pPr algn="ctr"/>
              <a:r>
                <a:rPr lang="en-US" sz="900" b="1">
                  <a:solidFill>
                    <a:srgbClr val="000000"/>
                  </a:solidFill>
                </a:rPr>
                <a:t>1050-931</a:t>
              </a:r>
              <a:endParaRPr lang="en-US" sz="1200"/>
            </a:p>
          </p:txBody>
        </p:sp>
        <p:sp>
          <p:nvSpPr>
            <p:cNvPr id="237609" name="Text Box 638"/>
            <p:cNvSpPr txBox="1">
              <a:spLocks noChangeArrowheads="1"/>
            </p:cNvSpPr>
            <p:nvPr/>
          </p:nvSpPr>
          <p:spPr bwMode="auto">
            <a:xfrm>
              <a:off x="4876" y="9304"/>
              <a:ext cx="1728" cy="600"/>
            </a:xfrm>
            <a:prstGeom prst="rect">
              <a:avLst/>
            </a:prstGeom>
            <a:solidFill>
              <a:srgbClr val="000000"/>
            </a:solidFill>
            <a:ln w="9525">
              <a:solidFill>
                <a:srgbClr val="000000"/>
              </a:solidFill>
              <a:miter lim="800000"/>
              <a:headEnd/>
              <a:tailEnd/>
            </a:ln>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ltLang="zh-CN" sz="1300" b="1">
                  <a:solidFill>
                    <a:srgbClr val="FFFFFF"/>
                  </a:solidFill>
                  <a:latin typeface="Times" charset="0"/>
                  <a:ea typeface="宋体" charset="0"/>
                  <a:cs typeface="宋体" charset="0"/>
                </a:rPr>
                <a:t>Xuất ai Cập</a:t>
              </a:r>
              <a:endParaRPr lang="en-US" altLang="zh-CN" sz="900" b="1">
                <a:solidFill>
                  <a:srgbClr val="FFFFFF"/>
                </a:solidFill>
                <a:latin typeface="Times" charset="0"/>
                <a:ea typeface="宋体" charset="0"/>
                <a:cs typeface="宋体" charset="0"/>
              </a:endParaRPr>
            </a:p>
          </p:txBody>
        </p:sp>
        <p:sp>
          <p:nvSpPr>
            <p:cNvPr id="237610" name="Text Box 639"/>
            <p:cNvSpPr txBox="1">
              <a:spLocks noChangeArrowheads="1"/>
            </p:cNvSpPr>
            <p:nvPr/>
          </p:nvSpPr>
          <p:spPr bwMode="auto">
            <a:xfrm>
              <a:off x="1132" y="9332"/>
              <a:ext cx="1728" cy="572"/>
            </a:xfrm>
            <a:prstGeom prst="rect">
              <a:avLst/>
            </a:prstGeom>
            <a:solidFill>
              <a:srgbClr val="000000"/>
            </a:solidFill>
            <a:ln w="9525">
              <a:solidFill>
                <a:srgbClr val="000000"/>
              </a:solidFill>
              <a:miter lim="800000"/>
              <a:headEnd/>
              <a:tailEnd/>
            </a:ln>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ltLang="zh-CN" sz="1300" b="1">
                  <a:solidFill>
                    <a:srgbClr val="FFFFFF"/>
                  </a:solidFill>
                  <a:latin typeface="Times" charset="0"/>
                  <a:ea typeface="宋体" charset="0"/>
                  <a:cs typeface="宋体" charset="0"/>
                </a:rPr>
                <a:t>Xuất Ai Cập</a:t>
              </a:r>
              <a:endParaRPr lang="en-US" altLang="zh-CN" sz="900" b="1">
                <a:solidFill>
                  <a:srgbClr val="FFFFFF"/>
                </a:solidFill>
                <a:latin typeface="Times" charset="0"/>
                <a:ea typeface="宋体" charset="0"/>
                <a:cs typeface="宋体" charset="0"/>
              </a:endParaRPr>
            </a:p>
          </p:txBody>
        </p:sp>
        <p:sp>
          <p:nvSpPr>
            <p:cNvPr id="237611" name="Text Box 640"/>
            <p:cNvSpPr txBox="1">
              <a:spLocks noChangeArrowheads="1"/>
            </p:cNvSpPr>
            <p:nvPr/>
          </p:nvSpPr>
          <p:spPr bwMode="auto">
            <a:xfrm>
              <a:off x="7468" y="7740"/>
              <a:ext cx="1728" cy="3868"/>
            </a:xfrm>
            <a:prstGeom prst="rect">
              <a:avLst/>
            </a:prstGeom>
            <a:solidFill>
              <a:srgbClr val="FFFFFF"/>
            </a:solidFill>
            <a:ln w="9525">
              <a:solidFill>
                <a:srgbClr val="000000"/>
              </a:solidFill>
              <a:miter lim="800000"/>
              <a:headEnd/>
              <a:tailEnd/>
            </a:ln>
          </p:spPr>
          <p:txBody>
            <a:bodyPr lIns="0" rIns="0"/>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endParaRPr lang="en-US" sz="200" b="1">
                <a:solidFill>
                  <a:srgbClr val="000000"/>
                </a:solidFill>
              </a:endParaRPr>
            </a:p>
            <a:p>
              <a:pPr algn="ctr"/>
              <a:r>
                <a:rPr lang="en-US" sz="900" b="1">
                  <a:solidFill>
                    <a:srgbClr val="000000"/>
                  </a:solidFill>
                </a:rPr>
                <a:t>Cư ngụ tại Ai Cập</a:t>
              </a:r>
            </a:p>
            <a:p>
              <a:pPr algn="ctr"/>
              <a:r>
                <a:rPr lang="en-US" sz="900" b="1">
                  <a:solidFill>
                    <a:srgbClr val="000000"/>
                  </a:solidFill>
                </a:rPr>
                <a:t>1650-1230</a:t>
              </a:r>
            </a:p>
            <a:p>
              <a:pPr algn="ctr"/>
              <a:endParaRPr lang="en-US" sz="900" b="1">
                <a:solidFill>
                  <a:srgbClr val="000000"/>
                </a:solidFill>
              </a:endParaRPr>
            </a:p>
            <a:p>
              <a:pPr algn="ctr"/>
              <a:r>
                <a:rPr lang="en-US" sz="900" b="1">
                  <a:solidFill>
                    <a:srgbClr val="000000"/>
                  </a:solidFill>
                </a:rPr>
                <a:t>Nô lệ</a:t>
              </a:r>
            </a:p>
            <a:p>
              <a:pPr algn="ctr"/>
              <a:r>
                <a:rPr lang="en-US" sz="900" b="1">
                  <a:solidFill>
                    <a:srgbClr val="000000"/>
                  </a:solidFill>
                </a:rPr>
                <a:t>1580</a:t>
              </a:r>
              <a:endParaRPr lang="en-US" sz="1200"/>
            </a:p>
          </p:txBody>
        </p:sp>
        <p:sp>
          <p:nvSpPr>
            <p:cNvPr id="237612" name="Text Box 641"/>
            <p:cNvSpPr txBox="1">
              <a:spLocks noChangeArrowheads="1"/>
            </p:cNvSpPr>
            <p:nvPr/>
          </p:nvSpPr>
          <p:spPr bwMode="auto">
            <a:xfrm>
              <a:off x="7468" y="12040"/>
              <a:ext cx="1728" cy="1872"/>
            </a:xfrm>
            <a:prstGeom prst="rect">
              <a:avLst/>
            </a:prstGeom>
            <a:solidFill>
              <a:srgbClr val="FFFFFF"/>
            </a:solidFill>
            <a:ln w="9525">
              <a:solidFill>
                <a:srgbClr val="000000"/>
              </a:solidFill>
              <a:miter lim="800000"/>
              <a:headEnd/>
              <a:tailEnd/>
            </a:ln>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endParaRPr lang="en-US" sz="1400" b="1">
                <a:solidFill>
                  <a:srgbClr val="000000"/>
                </a:solidFill>
              </a:endParaRPr>
            </a:p>
            <a:p>
              <a:pPr algn="ctr"/>
              <a:r>
                <a:rPr lang="en-US" sz="900">
                  <a:solidFill>
                    <a:srgbClr val="000000"/>
                  </a:solidFill>
                </a:rPr>
                <a:t>(không lưu lạc)</a:t>
              </a:r>
            </a:p>
            <a:p>
              <a:pPr algn="ctr"/>
              <a:endParaRPr lang="en-US" sz="900" b="1">
                <a:solidFill>
                  <a:srgbClr val="000000"/>
                </a:solidFill>
              </a:endParaRPr>
            </a:p>
            <a:p>
              <a:pPr algn="ctr"/>
              <a:r>
                <a:rPr lang="en-US" sz="900" b="1">
                  <a:solidFill>
                    <a:srgbClr val="000000"/>
                  </a:solidFill>
                </a:rPr>
                <a:t>Chinh phục và quan xét</a:t>
              </a:r>
            </a:p>
            <a:p>
              <a:pPr algn="ctr"/>
              <a:r>
                <a:rPr lang="en-US" sz="900" b="1">
                  <a:solidFill>
                    <a:srgbClr val="000000"/>
                  </a:solidFill>
                </a:rPr>
                <a:t>1230-1025</a:t>
              </a:r>
              <a:endParaRPr lang="en-US" sz="1200"/>
            </a:p>
          </p:txBody>
        </p:sp>
        <p:sp>
          <p:nvSpPr>
            <p:cNvPr id="237613" name="Text Box 642"/>
            <p:cNvSpPr txBox="1">
              <a:spLocks noChangeArrowheads="1"/>
            </p:cNvSpPr>
            <p:nvPr/>
          </p:nvSpPr>
          <p:spPr bwMode="auto">
            <a:xfrm>
              <a:off x="7468" y="13856"/>
              <a:ext cx="1728" cy="980"/>
            </a:xfrm>
            <a:prstGeom prst="rect">
              <a:avLst/>
            </a:prstGeom>
            <a:solidFill>
              <a:srgbClr val="FFFFFF"/>
            </a:solidFill>
            <a:ln w="9525">
              <a:solidFill>
                <a:srgbClr val="000000"/>
              </a:solidFill>
              <a:miter lim="800000"/>
              <a:headEnd/>
              <a:tailEnd/>
            </a:ln>
          </p:spPr>
          <p:txBody>
            <a:bodyPr lIns="0" rIns="0"/>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endParaRPr lang="en-US" sz="400" b="1">
                <a:solidFill>
                  <a:srgbClr val="000000"/>
                </a:solidFill>
              </a:endParaRPr>
            </a:p>
            <a:p>
              <a:pPr algn="ctr"/>
              <a:r>
                <a:rPr lang="en-US" sz="900" b="1">
                  <a:solidFill>
                    <a:srgbClr val="000000"/>
                  </a:solidFill>
                </a:rPr>
                <a:t>Vương quốc thống nhất</a:t>
              </a:r>
            </a:p>
            <a:p>
              <a:pPr algn="ctr"/>
              <a:r>
                <a:rPr lang="en-US" sz="900" b="1">
                  <a:solidFill>
                    <a:srgbClr val="000000"/>
                  </a:solidFill>
                </a:rPr>
                <a:t>1025-931</a:t>
              </a:r>
              <a:endParaRPr lang="en-US" sz="1200"/>
            </a:p>
          </p:txBody>
        </p:sp>
        <p:sp>
          <p:nvSpPr>
            <p:cNvPr id="237614" name="Text Box 643"/>
            <p:cNvSpPr txBox="1">
              <a:spLocks noChangeArrowheads="1"/>
            </p:cNvSpPr>
            <p:nvPr/>
          </p:nvSpPr>
          <p:spPr bwMode="auto">
            <a:xfrm>
              <a:off x="7468" y="11608"/>
              <a:ext cx="1728" cy="636"/>
            </a:xfrm>
            <a:prstGeom prst="rect">
              <a:avLst/>
            </a:prstGeom>
            <a:solidFill>
              <a:srgbClr val="000000"/>
            </a:solidFill>
            <a:ln w="9525">
              <a:solidFill>
                <a:srgbClr val="000000"/>
              </a:solidFill>
              <a:miter lim="800000"/>
              <a:headEnd/>
              <a:tailEnd/>
            </a:ln>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ltLang="zh-CN" sz="1300" b="1">
                  <a:solidFill>
                    <a:srgbClr val="FFFFFF"/>
                  </a:solidFill>
                  <a:latin typeface="Times" charset="0"/>
                  <a:ea typeface="宋体" charset="0"/>
                  <a:cs typeface="宋体" charset="0"/>
                </a:rPr>
                <a:t>Xuất Ai Cập</a:t>
              </a:r>
              <a:endParaRPr lang="en-US" altLang="zh-CN" sz="900" b="1">
                <a:solidFill>
                  <a:srgbClr val="FFFFFF"/>
                </a:solidFill>
                <a:latin typeface="Times" charset="0"/>
                <a:ea typeface="宋体" charset="0"/>
                <a:cs typeface="宋体" charset="0"/>
              </a:endParaRPr>
            </a:p>
          </p:txBody>
        </p:sp>
        <p:sp>
          <p:nvSpPr>
            <p:cNvPr id="237615" name="Text Box 644"/>
            <p:cNvSpPr txBox="1">
              <a:spLocks noChangeArrowheads="1"/>
            </p:cNvSpPr>
            <p:nvPr/>
          </p:nvSpPr>
          <p:spPr bwMode="auto">
            <a:xfrm>
              <a:off x="7468" y="4696"/>
              <a:ext cx="1728" cy="3044"/>
            </a:xfrm>
            <a:prstGeom prst="rect">
              <a:avLst/>
            </a:prstGeom>
            <a:solidFill>
              <a:srgbClr val="FFFFFF"/>
            </a:solidFill>
            <a:ln w="9525">
              <a:solidFill>
                <a:srgbClr val="000000"/>
              </a:solidFill>
              <a:miter lim="800000"/>
              <a:headEnd/>
              <a:tailEnd/>
            </a:ln>
          </p:spPr>
          <p:txBody>
            <a:bodyPr lIns="0" rIns="0"/>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900" b="1">
                  <a:solidFill>
                    <a:srgbClr val="000000"/>
                  </a:solidFill>
                </a:rPr>
                <a:t>Các tổ phụ</a:t>
              </a:r>
            </a:p>
            <a:p>
              <a:pPr algn="ctr"/>
              <a:r>
                <a:rPr lang="en-US" sz="900" b="1">
                  <a:solidFill>
                    <a:srgbClr val="000000"/>
                  </a:solidFill>
                </a:rPr>
                <a:t>1950-1650</a:t>
              </a:r>
            </a:p>
            <a:p>
              <a:pPr algn="ctr"/>
              <a:endParaRPr lang="en-US" sz="600" b="1">
                <a:solidFill>
                  <a:srgbClr val="000000"/>
                </a:solidFill>
              </a:endParaRPr>
            </a:p>
            <a:p>
              <a:pPr algn="ctr"/>
              <a:endParaRPr lang="en-US" sz="600" b="1">
                <a:solidFill>
                  <a:srgbClr val="000000"/>
                </a:solidFill>
              </a:endParaRPr>
            </a:p>
            <a:p>
              <a:pPr algn="ctr"/>
              <a:endParaRPr lang="en-US" sz="600" b="1">
                <a:solidFill>
                  <a:srgbClr val="000000"/>
                </a:solidFill>
              </a:endParaRPr>
            </a:p>
            <a:p>
              <a:pPr algn="ctr"/>
              <a:r>
                <a:rPr lang="en-US" sz="900" b="1">
                  <a:solidFill>
                    <a:srgbClr val="000000"/>
                  </a:solidFill>
                </a:rPr>
                <a:t>Cư ngụ tại Canaan</a:t>
              </a:r>
            </a:p>
            <a:p>
              <a:pPr algn="ctr"/>
              <a:r>
                <a:rPr lang="en-US" sz="900" b="1">
                  <a:solidFill>
                    <a:srgbClr val="000000"/>
                  </a:solidFill>
                </a:rPr>
                <a:t>?-1650</a:t>
              </a:r>
            </a:p>
            <a:p>
              <a:pPr algn="ctr"/>
              <a:endParaRPr lang="en-US" sz="600" b="1">
                <a:solidFill>
                  <a:srgbClr val="000000"/>
                </a:solidFill>
              </a:endParaRPr>
            </a:p>
            <a:p>
              <a:pPr algn="ctr"/>
              <a:endParaRPr lang="en-US" sz="600" b="1">
                <a:solidFill>
                  <a:srgbClr val="000000"/>
                </a:solidFill>
              </a:endParaRPr>
            </a:p>
            <a:p>
              <a:pPr algn="ctr"/>
              <a:r>
                <a:rPr lang="en-US" sz="900" b="1">
                  <a:solidFill>
                    <a:srgbClr val="000000"/>
                  </a:solidFill>
                </a:rPr>
                <a:t>Di cư đến Ai Cập</a:t>
              </a:r>
            </a:p>
            <a:p>
              <a:pPr algn="ctr"/>
              <a:r>
                <a:rPr lang="en-US" sz="900" b="1">
                  <a:solidFill>
                    <a:srgbClr val="000000"/>
                  </a:solidFill>
                </a:rPr>
                <a:t>1650</a:t>
              </a:r>
              <a:endParaRPr lang="en-US" sz="1200"/>
            </a:p>
          </p:txBody>
        </p:sp>
        <p:sp>
          <p:nvSpPr>
            <p:cNvPr id="237616" name="Line 645"/>
            <p:cNvSpPr>
              <a:spLocks noChangeShapeType="1"/>
            </p:cNvSpPr>
            <p:nvPr/>
          </p:nvSpPr>
          <p:spPr bwMode="auto">
            <a:xfrm>
              <a:off x="7468" y="8464"/>
              <a:ext cx="1728" cy="0"/>
            </a:xfrm>
            <a:prstGeom prst="line">
              <a:avLst/>
            </a:prstGeom>
            <a:noFill/>
            <a:ln w="9525">
              <a:solidFill>
                <a:srgbClr val="000000"/>
              </a:solidFill>
              <a:prstDash val="sysDot"/>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37617" name="Text Box 646"/>
            <p:cNvSpPr txBox="1">
              <a:spLocks noChangeArrowheads="1"/>
            </p:cNvSpPr>
            <p:nvPr/>
          </p:nvSpPr>
          <p:spPr bwMode="auto">
            <a:xfrm>
              <a:off x="9484" y="10804"/>
              <a:ext cx="1728" cy="1296"/>
            </a:xfrm>
            <a:prstGeom prst="rect">
              <a:avLst/>
            </a:prstGeom>
            <a:solidFill>
              <a:srgbClr val="FFFFFF"/>
            </a:solidFill>
            <a:ln w="9525">
              <a:solidFill>
                <a:srgbClr val="000000"/>
              </a:solidFill>
              <a:miter lim="800000"/>
              <a:headEnd/>
              <a:tailEnd/>
            </a:ln>
          </p:spPr>
          <p:txBody>
            <a:bodyPr lIns="0" rIns="0"/>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endParaRPr lang="en-US" sz="900" b="1">
                <a:solidFill>
                  <a:srgbClr val="000000"/>
                </a:solidFill>
              </a:endParaRPr>
            </a:p>
            <a:p>
              <a:pPr algn="ctr"/>
              <a:r>
                <a:rPr lang="en-US" sz="900" b="1">
                  <a:solidFill>
                    <a:srgbClr val="000000"/>
                  </a:solidFill>
                </a:rPr>
                <a:t>Cư ngụ tại Ai Cập</a:t>
              </a:r>
            </a:p>
            <a:p>
              <a:pPr algn="ctr"/>
              <a:r>
                <a:rPr lang="en-US" sz="900" b="1">
                  <a:solidFill>
                    <a:srgbClr val="000000"/>
                  </a:solidFill>
                </a:rPr>
                <a:t>1350-1230</a:t>
              </a:r>
            </a:p>
          </p:txBody>
        </p:sp>
        <p:sp>
          <p:nvSpPr>
            <p:cNvPr id="237618" name="Text Box 647"/>
            <p:cNvSpPr txBox="1">
              <a:spLocks noChangeArrowheads="1"/>
            </p:cNvSpPr>
            <p:nvPr/>
          </p:nvSpPr>
          <p:spPr bwMode="auto">
            <a:xfrm>
              <a:off x="9484" y="12100"/>
              <a:ext cx="1728" cy="1872"/>
            </a:xfrm>
            <a:prstGeom prst="rect">
              <a:avLst/>
            </a:prstGeom>
            <a:solidFill>
              <a:srgbClr val="FFFFFF"/>
            </a:solidFill>
            <a:ln w="9525">
              <a:solidFill>
                <a:srgbClr val="000000"/>
              </a:solidFill>
              <a:miter lim="800000"/>
              <a:headEnd/>
              <a:tailEnd/>
            </a:ln>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900">
                  <a:solidFill>
                    <a:srgbClr val="000000"/>
                  </a:solidFill>
                </a:rPr>
                <a:t> (Không có Xuất Ai Cập và lưu lạc)</a:t>
              </a:r>
            </a:p>
            <a:p>
              <a:pPr algn="ctr"/>
              <a:endParaRPr lang="en-US" sz="900" b="1">
                <a:solidFill>
                  <a:srgbClr val="000000"/>
                </a:solidFill>
              </a:endParaRPr>
            </a:p>
            <a:p>
              <a:pPr algn="ctr"/>
              <a:r>
                <a:rPr lang="en-US" sz="900" b="1">
                  <a:solidFill>
                    <a:srgbClr val="000000"/>
                  </a:solidFill>
                </a:rPr>
                <a:t>Di cư, chinh phục và quan xét</a:t>
              </a:r>
            </a:p>
            <a:p>
              <a:pPr algn="ctr"/>
              <a:r>
                <a:rPr lang="en-US" sz="900" b="1">
                  <a:solidFill>
                    <a:srgbClr val="000000"/>
                  </a:solidFill>
                </a:rPr>
                <a:t>1230-1025</a:t>
              </a:r>
              <a:endParaRPr lang="en-US" sz="1200"/>
            </a:p>
          </p:txBody>
        </p:sp>
        <p:sp>
          <p:nvSpPr>
            <p:cNvPr id="237619" name="Text Box 648"/>
            <p:cNvSpPr txBox="1">
              <a:spLocks noChangeArrowheads="1"/>
            </p:cNvSpPr>
            <p:nvPr/>
          </p:nvSpPr>
          <p:spPr bwMode="auto">
            <a:xfrm>
              <a:off x="9484" y="13856"/>
              <a:ext cx="1728" cy="980"/>
            </a:xfrm>
            <a:prstGeom prst="rect">
              <a:avLst/>
            </a:prstGeom>
            <a:solidFill>
              <a:srgbClr val="FFFFFF"/>
            </a:solidFill>
            <a:ln w="9525">
              <a:solidFill>
                <a:srgbClr val="000000"/>
              </a:solidFill>
              <a:miter lim="800000"/>
              <a:headEnd/>
              <a:tailEnd/>
            </a:ln>
          </p:spPr>
          <p:txBody>
            <a:bodyPr lIns="0" rIns="0"/>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endParaRPr lang="en-US" sz="400" b="1">
                <a:solidFill>
                  <a:srgbClr val="000000"/>
                </a:solidFill>
              </a:endParaRPr>
            </a:p>
            <a:p>
              <a:pPr algn="ctr"/>
              <a:r>
                <a:rPr lang="en-US" sz="900" b="1">
                  <a:solidFill>
                    <a:srgbClr val="000000"/>
                  </a:solidFill>
                </a:rPr>
                <a:t>Vương quốc thống nhất</a:t>
              </a:r>
            </a:p>
            <a:p>
              <a:pPr algn="ctr"/>
              <a:r>
                <a:rPr lang="en-US" sz="900" b="1">
                  <a:solidFill>
                    <a:srgbClr val="000000"/>
                  </a:solidFill>
                </a:rPr>
                <a:t>1025-931</a:t>
              </a:r>
              <a:endParaRPr lang="en-US" sz="1200"/>
            </a:p>
          </p:txBody>
        </p:sp>
        <p:sp>
          <p:nvSpPr>
            <p:cNvPr id="237620" name="Text Box 649"/>
            <p:cNvSpPr txBox="1">
              <a:spLocks noChangeArrowheads="1"/>
            </p:cNvSpPr>
            <p:nvPr/>
          </p:nvSpPr>
          <p:spPr bwMode="auto">
            <a:xfrm>
              <a:off x="9484" y="9220"/>
              <a:ext cx="1728" cy="1584"/>
            </a:xfrm>
            <a:prstGeom prst="rect">
              <a:avLst/>
            </a:prstGeom>
            <a:solidFill>
              <a:srgbClr val="FFFFFF"/>
            </a:solidFill>
            <a:ln w="9525">
              <a:solidFill>
                <a:srgbClr val="000000"/>
              </a:solidFill>
              <a:miter lim="800000"/>
              <a:headEnd/>
              <a:tailEnd/>
            </a:ln>
          </p:spPr>
          <p:txBody>
            <a:bodyPr lIns="0" rIns="0"/>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900" b="1">
                  <a:solidFill>
                    <a:srgbClr val="000000"/>
                  </a:solidFill>
                </a:rPr>
                <a:t>Các tổ phụ</a:t>
              </a:r>
            </a:p>
            <a:p>
              <a:pPr algn="ctr"/>
              <a:r>
                <a:rPr lang="en-US" sz="900" b="1">
                  <a:solidFill>
                    <a:srgbClr val="000000"/>
                  </a:solidFill>
                </a:rPr>
                <a:t>1500-1300</a:t>
              </a:r>
            </a:p>
            <a:p>
              <a:pPr algn="ctr"/>
              <a:endParaRPr lang="en-US" sz="600" b="1">
                <a:solidFill>
                  <a:srgbClr val="000000"/>
                </a:solidFill>
              </a:endParaRPr>
            </a:p>
            <a:p>
              <a:pPr algn="ctr"/>
              <a:r>
                <a:rPr lang="en-US" sz="900" b="1">
                  <a:solidFill>
                    <a:srgbClr val="000000"/>
                  </a:solidFill>
                </a:rPr>
                <a:t>Dần dần di cư xuống Ai Cập</a:t>
              </a:r>
            </a:p>
            <a:p>
              <a:pPr algn="ctr"/>
              <a:endParaRPr lang="en-US" sz="1200"/>
            </a:p>
          </p:txBody>
        </p:sp>
        <p:sp>
          <p:nvSpPr>
            <p:cNvPr id="237621" name="Line 650"/>
            <p:cNvSpPr>
              <a:spLocks noChangeShapeType="1"/>
            </p:cNvSpPr>
            <p:nvPr/>
          </p:nvSpPr>
          <p:spPr bwMode="auto">
            <a:xfrm>
              <a:off x="7036" y="2904"/>
              <a:ext cx="0" cy="1262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37622" name="Line 651"/>
            <p:cNvSpPr>
              <a:spLocks noChangeShapeType="1"/>
            </p:cNvSpPr>
            <p:nvPr/>
          </p:nvSpPr>
          <p:spPr bwMode="auto">
            <a:xfrm>
              <a:off x="4941" y="8464"/>
              <a:ext cx="1728" cy="0"/>
            </a:xfrm>
            <a:prstGeom prst="line">
              <a:avLst/>
            </a:prstGeom>
            <a:noFill/>
            <a:ln w="9525">
              <a:solidFill>
                <a:srgbClr val="000000"/>
              </a:solidFill>
              <a:prstDash val="sysDot"/>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44685" name="Text Box 653"/>
          <p:cNvSpPr txBox="1">
            <a:spLocks noChangeArrowheads="1"/>
          </p:cNvSpPr>
          <p:nvPr/>
        </p:nvSpPr>
        <p:spPr bwMode="auto">
          <a:xfrm>
            <a:off x="6629400" y="5118100"/>
            <a:ext cx="2362200" cy="1739900"/>
          </a:xfrm>
          <a:prstGeom prst="rect">
            <a:avLst/>
          </a:prstGeom>
          <a:noFill/>
          <a:ln w="12700" cap="sq">
            <a:noFill/>
            <a:miter lim="800000"/>
            <a:headEnd type="none" w="sm" len="sm"/>
            <a:tailEnd type="none" w="sm" len="sm"/>
          </a:ln>
          <a:effectLst/>
        </p:spPr>
        <p:txBody>
          <a:bodyPr>
            <a:spAutoFit/>
          </a:bodyPr>
          <a:lstStyle/>
          <a:p>
            <a:pPr algn="ctr">
              <a:defRPr/>
            </a:pPr>
            <a:r>
              <a:rPr kumimoji="1" lang="en-US" altLang="zh-CN" sz="1800">
                <a:solidFill>
                  <a:schemeClr val="tx2"/>
                </a:solidFill>
                <a:effectLst>
                  <a:outerShdw blurRad="38100" dist="38100" dir="2700000" algn="tl">
                    <a:srgbClr val="000000"/>
                  </a:outerShdw>
                </a:effectLst>
                <a:latin typeface="Times" pitchFamily="-111" charset="0"/>
                <a:ea typeface="宋体" pitchFamily="2" charset="-122"/>
                <a:cs typeface="+mn-cs"/>
              </a:rPr>
              <a:t>Adapted (column 1 added) from John H. Walton, </a:t>
            </a:r>
            <a:r>
              <a:rPr kumimoji="1" lang="en-US" altLang="zh-CN" sz="1800" i="1">
                <a:solidFill>
                  <a:schemeClr val="tx2"/>
                </a:solidFill>
                <a:effectLst>
                  <a:outerShdw blurRad="38100" dist="38100" dir="2700000" algn="tl">
                    <a:srgbClr val="000000"/>
                  </a:outerShdw>
                </a:effectLst>
                <a:latin typeface="Times" pitchFamily="-111" charset="0"/>
                <a:ea typeface="宋体" pitchFamily="2" charset="-122"/>
                <a:cs typeface="+mn-cs"/>
              </a:rPr>
              <a:t>Chronological and Background Charts of the OT</a:t>
            </a:r>
            <a:r>
              <a:rPr kumimoji="1" lang="en-US" altLang="zh-CN" sz="1800">
                <a:solidFill>
                  <a:schemeClr val="tx2"/>
                </a:solidFill>
                <a:effectLst>
                  <a:outerShdw blurRad="38100" dist="38100" dir="2700000" algn="tl">
                    <a:srgbClr val="000000"/>
                  </a:outerShdw>
                </a:effectLst>
                <a:latin typeface="Times" pitchFamily="-111" charset="0"/>
                <a:ea typeface="宋体" pitchFamily="2" charset="-122"/>
                <a:cs typeface="+mn-cs"/>
              </a:rPr>
              <a:t>, 2d ed., 99</a:t>
            </a:r>
            <a:endParaRPr kumimoji="1" lang="en-US" sz="1800">
              <a:solidFill>
                <a:schemeClr val="tx2"/>
              </a:solidFill>
              <a:effectLst>
                <a:outerShdw blurRad="38100" dist="38100" dir="2700000" algn="tl">
                  <a:srgbClr val="000000"/>
                </a:outerShdw>
              </a:effectLst>
              <a:latin typeface="Times" pitchFamily="-111" charset="0"/>
              <a:ea typeface="宋体" pitchFamily="2" charset="-122"/>
              <a:cs typeface="+mn-c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CCFFFF"/>
        </a:solidFill>
        <a:effectLst/>
      </p:bgPr>
    </p:bg>
    <p:spTree>
      <p:nvGrpSpPr>
        <p:cNvPr id="1" name=""/>
        <p:cNvGrpSpPr/>
        <p:nvPr/>
      </p:nvGrpSpPr>
      <p:grpSpPr>
        <a:xfrm>
          <a:off x="0" y="0"/>
          <a:ext cx="0" cy="0"/>
          <a:chOff x="0" y="0"/>
          <a:chExt cx="0" cy="0"/>
        </a:xfrm>
      </p:grpSpPr>
      <p:sp>
        <p:nvSpPr>
          <p:cNvPr id="239618" name="Rectangle 72"/>
          <p:cNvSpPr>
            <a:spLocks noChangeArrowheads="1"/>
          </p:cNvSpPr>
          <p:nvPr/>
        </p:nvSpPr>
        <p:spPr bwMode="auto">
          <a:xfrm>
            <a:off x="0" y="0"/>
            <a:ext cx="9144000" cy="762000"/>
          </a:xfrm>
          <a:prstGeom prst="rect">
            <a:avLst/>
          </a:prstGeom>
          <a:solidFill>
            <a:srgbClr val="000000"/>
          </a:solidFill>
          <a:ln w="12700" cap="sq">
            <a:solidFill>
              <a:schemeClr val="tx1"/>
            </a:solidFill>
            <a:miter lim="800000"/>
            <a:headEnd type="none" w="sm" len="sm"/>
            <a:tailEnd type="none" w="sm" len="sm"/>
          </a:ln>
        </p:spPr>
        <p:txBody>
          <a:bodyPr wrap="none" anchor="ctr"/>
          <a:lstStyle/>
          <a:p>
            <a:endParaRPr lang="en-US"/>
          </a:p>
        </p:txBody>
      </p:sp>
      <p:sp>
        <p:nvSpPr>
          <p:cNvPr id="239619" name="Text Box 4"/>
          <p:cNvSpPr txBox="1">
            <a:spLocks noChangeArrowheads="1"/>
          </p:cNvSpPr>
          <p:nvPr/>
        </p:nvSpPr>
        <p:spPr bwMode="auto">
          <a:xfrm>
            <a:off x="8205788" y="76200"/>
            <a:ext cx="8620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chemeClr val="bg1"/>
                </a:solidFill>
                <a:latin typeface="Arial" charset="0"/>
              </a:rPr>
              <a:t>108a</a:t>
            </a:r>
            <a:endParaRPr lang="en-US" b="1">
              <a:solidFill>
                <a:srgbClr val="000000"/>
              </a:solidFill>
              <a:latin typeface="Arial" charset="0"/>
            </a:endParaRPr>
          </a:p>
        </p:txBody>
      </p:sp>
      <p:sp>
        <p:nvSpPr>
          <p:cNvPr id="48133" name="Rectangle 5"/>
          <p:cNvSpPr>
            <a:spLocks noGrp="1" noChangeArrowheads="1"/>
          </p:cNvSpPr>
          <p:nvPr>
            <p:ph type="title"/>
          </p:nvPr>
        </p:nvSpPr>
        <p:spPr>
          <a:xfrm>
            <a:off x="7010400" y="838200"/>
            <a:ext cx="2133600" cy="2590800"/>
          </a:xfrm>
        </p:spPr>
        <p:txBody>
          <a:bodyPr/>
          <a:lstStyle/>
          <a:p>
            <a:pPr algn="ctr">
              <a:defRPr/>
            </a:pPr>
            <a:r>
              <a:rPr lang="en-US" altLang="zh-CN" sz="2400" b="1" i="0">
                <a:solidFill>
                  <a:srgbClr val="000000"/>
                </a:solidFill>
                <a:effectLst>
                  <a:outerShdw blurRad="38100" dist="38100" dir="2700000" algn="tl">
                    <a:srgbClr val="FFFFFF"/>
                  </a:outerShdw>
                </a:effectLst>
                <a:latin typeface="Times New Roman" charset="0"/>
                <a:ea typeface="宋体" charset="0"/>
                <a:cs typeface="宋体" charset="0"/>
              </a:rPr>
              <a:t>Đánh giá các niên đại cư trú tại Ai Cập</a:t>
            </a:r>
            <a:r>
              <a:rPr lang="en-US" altLang="zh-CN" sz="2000" b="1" i="0">
                <a:solidFill>
                  <a:srgbClr val="000000"/>
                </a:solidFill>
                <a:effectLst>
                  <a:outerShdw blurRad="38100" dist="38100" dir="2700000" algn="tl">
                    <a:srgbClr val="FFFFFF"/>
                  </a:outerShdw>
                </a:effectLst>
                <a:latin typeface="Arial Black" charset="0"/>
                <a:ea typeface="宋体" charset="0"/>
                <a:cs typeface="宋体" charset="0"/>
              </a:rPr>
              <a:t>  </a:t>
            </a:r>
            <a:endParaRPr lang="en-US" sz="1600" i="0">
              <a:solidFill>
                <a:srgbClr val="000000"/>
              </a:solidFill>
              <a:effectLst>
                <a:outerShdw blurRad="38100" dist="38100" dir="2700000" algn="tl">
                  <a:srgbClr val="FFFFFF"/>
                </a:outerShdw>
              </a:effectLst>
              <a:latin typeface="Times" charset="0"/>
              <a:ea typeface="宋体" charset="0"/>
              <a:cs typeface="宋体" charset="0"/>
            </a:endParaRPr>
          </a:p>
        </p:txBody>
      </p:sp>
      <p:sp>
        <p:nvSpPr>
          <p:cNvPr id="239621" name="Rectangle 7"/>
          <p:cNvSpPr>
            <a:spLocks noChangeArrowheads="1"/>
          </p:cNvSpPr>
          <p:nvPr/>
        </p:nvSpPr>
        <p:spPr bwMode="auto">
          <a:xfrm>
            <a:off x="4876800" y="6248400"/>
            <a:ext cx="3048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algn="ctr" eaLnBrk="1" hangingPunct="1"/>
            <a:r>
              <a:rPr lang="en-US" sz="800" b="1">
                <a:latin typeface="Arial" charset="0"/>
                <a:cs typeface="Times New Roman" charset="0"/>
              </a:rPr>
              <a:t>Những quan điểm này được sắp xếp theo thứ tự từ đáng tin giảm dần từ trái sang phải (theo quan điểm của tôi.</a:t>
            </a:r>
            <a:endParaRPr lang="en-US" sz="1800">
              <a:latin typeface="Arial" charset="0"/>
            </a:endParaRPr>
          </a:p>
        </p:txBody>
      </p:sp>
      <p:grpSp>
        <p:nvGrpSpPr>
          <p:cNvPr id="239622" name="Group 9"/>
          <p:cNvGrpSpPr>
            <a:grpSpLocks/>
          </p:cNvGrpSpPr>
          <p:nvPr/>
        </p:nvGrpSpPr>
        <p:grpSpPr bwMode="auto">
          <a:xfrm>
            <a:off x="0" y="15875"/>
            <a:ext cx="1397000" cy="741363"/>
            <a:chOff x="0" y="499"/>
            <a:chExt cx="669" cy="824"/>
          </a:xfrm>
        </p:grpSpPr>
        <p:sp>
          <p:nvSpPr>
            <p:cNvPr id="239677" name="Rectangle 10"/>
            <p:cNvSpPr>
              <a:spLocks noChangeArrowheads="1"/>
            </p:cNvSpPr>
            <p:nvPr/>
          </p:nvSpPr>
          <p:spPr bwMode="auto">
            <a:xfrm>
              <a:off x="0" y="499"/>
              <a:ext cx="669" cy="824"/>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lstStyle/>
            <a:p>
              <a:endParaRPr lang="en-US"/>
            </a:p>
          </p:txBody>
        </p:sp>
        <p:sp>
          <p:nvSpPr>
            <p:cNvPr id="239678" name="Rectangle 11"/>
            <p:cNvSpPr>
              <a:spLocks noChangeArrowheads="1"/>
            </p:cNvSpPr>
            <p:nvPr/>
          </p:nvSpPr>
          <p:spPr bwMode="auto">
            <a:xfrm>
              <a:off x="43" y="499"/>
              <a:ext cx="583" cy="824"/>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eaLnBrk="1" hangingPunct="1"/>
              <a:endParaRPr lang="en-US" sz="1400" b="1">
                <a:solidFill>
                  <a:srgbClr val="FFFFFF"/>
                </a:solidFill>
                <a:latin typeface="Liffo" charset="0"/>
                <a:cs typeface="Times New Roman" charset="0"/>
              </a:endParaRPr>
            </a:p>
            <a:p>
              <a:pPr algn="ctr" eaLnBrk="1" hangingPunct="1"/>
              <a:r>
                <a:rPr lang="en-US" sz="1400" b="1">
                  <a:solidFill>
                    <a:srgbClr val="FFFFFF"/>
                  </a:solidFill>
                  <a:latin typeface="Liffo" charset="0"/>
                  <a:cs typeface="Times New Roman" charset="0"/>
                </a:rPr>
                <a:t>Quan điểm</a:t>
              </a:r>
              <a:endParaRPr lang="en-US"/>
            </a:p>
          </p:txBody>
        </p:sp>
      </p:grpSp>
      <p:sp>
        <p:nvSpPr>
          <p:cNvPr id="239623" name="Rectangle 13"/>
          <p:cNvSpPr>
            <a:spLocks noChangeArrowheads="1"/>
          </p:cNvSpPr>
          <p:nvPr/>
        </p:nvSpPr>
        <p:spPr bwMode="auto">
          <a:xfrm>
            <a:off x="1397000" y="15875"/>
            <a:ext cx="1441450" cy="74136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lstStyle/>
          <a:p>
            <a:endParaRPr lang="en-US"/>
          </a:p>
        </p:txBody>
      </p:sp>
      <p:sp>
        <p:nvSpPr>
          <p:cNvPr id="239624" name="Rectangle 14"/>
          <p:cNvSpPr>
            <a:spLocks noChangeArrowheads="1"/>
          </p:cNvSpPr>
          <p:nvPr/>
        </p:nvSpPr>
        <p:spPr bwMode="auto">
          <a:xfrm>
            <a:off x="1295400" y="15875"/>
            <a:ext cx="1292225" cy="74136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eaLnBrk="1" hangingPunct="1"/>
            <a:r>
              <a:rPr lang="en-US" sz="1400" b="1">
                <a:solidFill>
                  <a:srgbClr val="FFFFFF"/>
                </a:solidFill>
                <a:latin typeface="Liffo" charset="0"/>
                <a:cs typeface="Times New Roman" charset="0"/>
              </a:rPr>
              <a:t> 400 năm cư trú</a:t>
            </a:r>
            <a:endParaRPr lang="en-US"/>
          </a:p>
        </p:txBody>
      </p:sp>
      <p:sp>
        <p:nvSpPr>
          <p:cNvPr id="239625" name="Rectangle 16"/>
          <p:cNvSpPr>
            <a:spLocks noChangeArrowheads="1"/>
          </p:cNvSpPr>
          <p:nvPr/>
        </p:nvSpPr>
        <p:spPr bwMode="auto">
          <a:xfrm>
            <a:off x="2838450" y="15875"/>
            <a:ext cx="1217613" cy="74136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lstStyle/>
          <a:p>
            <a:endParaRPr lang="en-US"/>
          </a:p>
        </p:txBody>
      </p:sp>
      <p:sp>
        <p:nvSpPr>
          <p:cNvPr id="239626" name="Rectangle 17"/>
          <p:cNvSpPr>
            <a:spLocks noChangeArrowheads="1"/>
          </p:cNvSpPr>
          <p:nvPr/>
        </p:nvSpPr>
        <p:spPr bwMode="auto">
          <a:xfrm>
            <a:off x="2667000" y="15875"/>
            <a:ext cx="1162050" cy="74136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eaLnBrk="1" hangingPunct="1"/>
            <a:r>
              <a:rPr lang="en-US" sz="1400" b="1">
                <a:solidFill>
                  <a:srgbClr val="FFFFFF"/>
                </a:solidFill>
                <a:latin typeface="Liffo" charset="0"/>
                <a:cs typeface="Times New Roman" charset="0"/>
              </a:rPr>
              <a:t>430 năm cư trú</a:t>
            </a:r>
            <a:endParaRPr lang="en-US"/>
          </a:p>
        </p:txBody>
      </p:sp>
      <p:grpSp>
        <p:nvGrpSpPr>
          <p:cNvPr id="239627" name="Group 24"/>
          <p:cNvGrpSpPr>
            <a:grpSpLocks/>
          </p:cNvGrpSpPr>
          <p:nvPr/>
        </p:nvGrpSpPr>
        <p:grpSpPr bwMode="auto">
          <a:xfrm>
            <a:off x="6694488" y="15875"/>
            <a:ext cx="1306512" cy="741363"/>
            <a:chOff x="3704" y="499"/>
            <a:chExt cx="748" cy="824"/>
          </a:xfrm>
        </p:grpSpPr>
        <p:sp>
          <p:nvSpPr>
            <p:cNvPr id="239675" name="Rectangle 25"/>
            <p:cNvSpPr>
              <a:spLocks noChangeArrowheads="1"/>
            </p:cNvSpPr>
            <p:nvPr/>
          </p:nvSpPr>
          <p:spPr bwMode="auto">
            <a:xfrm>
              <a:off x="3704" y="499"/>
              <a:ext cx="748" cy="824"/>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lstStyle/>
            <a:p>
              <a:endParaRPr lang="en-US"/>
            </a:p>
          </p:txBody>
        </p:sp>
        <p:sp>
          <p:nvSpPr>
            <p:cNvPr id="239676" name="Rectangle 26"/>
            <p:cNvSpPr>
              <a:spLocks noChangeArrowheads="1"/>
            </p:cNvSpPr>
            <p:nvPr/>
          </p:nvSpPr>
          <p:spPr bwMode="auto">
            <a:xfrm>
              <a:off x="3747" y="499"/>
              <a:ext cx="662" cy="824"/>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eaLnBrk="1" hangingPunct="1"/>
              <a:r>
                <a:rPr lang="en-US" sz="1400" b="1">
                  <a:solidFill>
                    <a:srgbClr val="FFFFFF"/>
                  </a:solidFill>
                  <a:latin typeface="Liffo" charset="0"/>
                  <a:cs typeface="Times New Roman" charset="0"/>
                </a:rPr>
                <a:t> </a:t>
              </a:r>
              <a:endParaRPr lang="en-US" sz="1200">
                <a:cs typeface="Times New Roman" charset="0"/>
              </a:endParaRPr>
            </a:p>
            <a:p>
              <a:pPr algn="ctr"/>
              <a:r>
                <a:rPr lang="en-US" sz="1400" b="1">
                  <a:solidFill>
                    <a:srgbClr val="FFFFFF"/>
                  </a:solidFill>
                  <a:latin typeface="Liffo" charset="0"/>
                  <a:cs typeface="Times New Roman" charset="0"/>
                </a:rPr>
                <a:t>CRITICAL</a:t>
              </a:r>
              <a:endParaRPr lang="en-US"/>
            </a:p>
          </p:txBody>
        </p:sp>
      </p:grpSp>
      <p:sp>
        <p:nvSpPr>
          <p:cNvPr id="239628" name="Rectangle 27"/>
          <p:cNvSpPr>
            <a:spLocks noChangeArrowheads="1"/>
          </p:cNvSpPr>
          <p:nvPr/>
        </p:nvSpPr>
        <p:spPr bwMode="auto">
          <a:xfrm>
            <a:off x="303213" y="757238"/>
            <a:ext cx="1017587" cy="62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eaLnBrk="1" hangingPunct="1"/>
            <a:r>
              <a:rPr lang="en-US" sz="1000" b="1">
                <a:cs typeface="Times New Roman" charset="0"/>
              </a:rPr>
              <a:t> </a:t>
            </a:r>
            <a:endParaRPr lang="en-US" sz="1200">
              <a:cs typeface="Times New Roman" charset="0"/>
            </a:endParaRPr>
          </a:p>
          <a:p>
            <a:pPr algn="ctr"/>
            <a:r>
              <a:rPr lang="en-US" sz="1000" b="1">
                <a:cs typeface="Times New Roman" charset="0"/>
              </a:rPr>
              <a:t>Xuất ai Cập</a:t>
            </a:r>
            <a:endParaRPr lang="en-US" sz="1200">
              <a:cs typeface="Times New Roman" charset="0"/>
            </a:endParaRPr>
          </a:p>
          <a:p>
            <a:pPr algn="ctr"/>
            <a:endParaRPr lang="en-US"/>
          </a:p>
        </p:txBody>
      </p:sp>
      <p:sp>
        <p:nvSpPr>
          <p:cNvPr id="239629" name="Rectangle 28"/>
          <p:cNvSpPr>
            <a:spLocks noChangeArrowheads="1"/>
          </p:cNvSpPr>
          <p:nvPr/>
        </p:nvSpPr>
        <p:spPr bwMode="auto">
          <a:xfrm>
            <a:off x="1320800" y="757238"/>
            <a:ext cx="1293813" cy="62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eaLnBrk="1" hangingPunct="1"/>
            <a:r>
              <a:rPr lang="en-US" sz="1000" b="1">
                <a:cs typeface="Times New Roman" charset="0"/>
              </a:rPr>
              <a:t> </a:t>
            </a:r>
            <a:endParaRPr lang="en-US" sz="1200">
              <a:cs typeface="Times New Roman" charset="0"/>
            </a:endParaRPr>
          </a:p>
          <a:p>
            <a:pPr algn="ctr"/>
            <a:r>
              <a:rPr lang="en-US" sz="1000" b="1">
                <a:cs typeface="Times New Roman" charset="0"/>
              </a:rPr>
              <a:t>Sớm</a:t>
            </a:r>
            <a:endParaRPr lang="en-US" sz="1200">
              <a:cs typeface="Times New Roman" charset="0"/>
            </a:endParaRPr>
          </a:p>
          <a:p>
            <a:pPr algn="ctr"/>
            <a:endParaRPr lang="en-US"/>
          </a:p>
        </p:txBody>
      </p:sp>
      <p:sp>
        <p:nvSpPr>
          <p:cNvPr id="239630" name="Rectangle 29"/>
          <p:cNvSpPr>
            <a:spLocks noChangeArrowheads="1"/>
          </p:cNvSpPr>
          <p:nvPr/>
        </p:nvSpPr>
        <p:spPr bwMode="auto">
          <a:xfrm>
            <a:off x="2614613" y="757238"/>
            <a:ext cx="1065212" cy="62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eaLnBrk="1" hangingPunct="1"/>
            <a:r>
              <a:rPr lang="en-US" sz="1000" b="1">
                <a:cs typeface="Times New Roman" charset="0"/>
              </a:rPr>
              <a:t> </a:t>
            </a:r>
            <a:endParaRPr lang="en-US" sz="1200">
              <a:cs typeface="Times New Roman" charset="0"/>
            </a:endParaRPr>
          </a:p>
          <a:p>
            <a:pPr algn="ctr"/>
            <a:r>
              <a:rPr lang="en-US" sz="1000" b="1">
                <a:cs typeface="Times New Roman" charset="0"/>
              </a:rPr>
              <a:t>Sớm</a:t>
            </a:r>
            <a:endParaRPr lang="en-US" sz="1200">
              <a:cs typeface="Times New Roman" charset="0"/>
            </a:endParaRPr>
          </a:p>
          <a:p>
            <a:pPr algn="ctr"/>
            <a:endParaRPr lang="en-US"/>
          </a:p>
        </p:txBody>
      </p:sp>
      <p:sp>
        <p:nvSpPr>
          <p:cNvPr id="239631" name="Rectangle 30"/>
          <p:cNvSpPr>
            <a:spLocks noChangeArrowheads="1"/>
          </p:cNvSpPr>
          <p:nvPr/>
        </p:nvSpPr>
        <p:spPr bwMode="auto">
          <a:xfrm>
            <a:off x="3679825" y="757238"/>
            <a:ext cx="1233488" cy="62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eaLnBrk="1" hangingPunct="1"/>
            <a:r>
              <a:rPr lang="en-US" sz="1000" b="1">
                <a:cs typeface="Times New Roman" charset="0"/>
              </a:rPr>
              <a:t> </a:t>
            </a:r>
            <a:endParaRPr lang="en-US" sz="1200">
              <a:cs typeface="Times New Roman" charset="0"/>
            </a:endParaRPr>
          </a:p>
          <a:p>
            <a:pPr algn="ctr"/>
            <a:r>
              <a:rPr lang="en-US" sz="1000" b="1">
                <a:cs typeface="Times New Roman" charset="0"/>
              </a:rPr>
              <a:t>Sớm</a:t>
            </a:r>
            <a:endParaRPr lang="en-US" sz="1200">
              <a:cs typeface="Times New Roman" charset="0"/>
            </a:endParaRPr>
          </a:p>
          <a:p>
            <a:pPr algn="ctr"/>
            <a:endParaRPr lang="en-US"/>
          </a:p>
        </p:txBody>
      </p:sp>
      <p:sp>
        <p:nvSpPr>
          <p:cNvPr id="239632" name="Rectangle 31"/>
          <p:cNvSpPr>
            <a:spLocks noChangeArrowheads="1"/>
          </p:cNvSpPr>
          <p:nvPr/>
        </p:nvSpPr>
        <p:spPr bwMode="auto">
          <a:xfrm>
            <a:off x="4913313" y="757238"/>
            <a:ext cx="1106487" cy="62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eaLnBrk="1" hangingPunct="1"/>
            <a:r>
              <a:rPr lang="en-US" sz="1000" b="1">
                <a:cs typeface="Times New Roman" charset="0"/>
              </a:rPr>
              <a:t> </a:t>
            </a:r>
            <a:endParaRPr lang="en-US" sz="1200">
              <a:cs typeface="Times New Roman" charset="0"/>
            </a:endParaRPr>
          </a:p>
          <a:p>
            <a:pPr algn="ctr"/>
            <a:r>
              <a:rPr lang="en-US" sz="1000" b="1">
                <a:cs typeface="Times New Roman" charset="0"/>
              </a:rPr>
              <a:t>Muộn</a:t>
            </a:r>
            <a:endParaRPr lang="en-US" sz="1200">
              <a:cs typeface="Times New Roman" charset="0"/>
            </a:endParaRPr>
          </a:p>
          <a:p>
            <a:pPr algn="ctr"/>
            <a:endParaRPr lang="en-US"/>
          </a:p>
        </p:txBody>
      </p:sp>
      <p:sp>
        <p:nvSpPr>
          <p:cNvPr id="239633" name="Rectangle 32"/>
          <p:cNvSpPr>
            <a:spLocks noChangeArrowheads="1"/>
          </p:cNvSpPr>
          <p:nvPr/>
        </p:nvSpPr>
        <p:spPr bwMode="auto">
          <a:xfrm>
            <a:off x="6019800" y="757238"/>
            <a:ext cx="1155700" cy="62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eaLnBrk="1" hangingPunct="1"/>
            <a:r>
              <a:rPr lang="en-US" sz="1000" b="1">
                <a:cs typeface="Times New Roman" charset="0"/>
              </a:rPr>
              <a:t> </a:t>
            </a:r>
            <a:endParaRPr lang="en-US" sz="1200">
              <a:cs typeface="Times New Roman" charset="0"/>
            </a:endParaRPr>
          </a:p>
          <a:p>
            <a:pPr algn="ctr"/>
            <a:r>
              <a:rPr lang="en-US" sz="1000" b="1">
                <a:cs typeface="Times New Roman" charset="0"/>
              </a:rPr>
              <a:t>Di cư dần</a:t>
            </a:r>
            <a:endParaRPr lang="en-US" sz="1200">
              <a:cs typeface="Times New Roman" charset="0"/>
            </a:endParaRPr>
          </a:p>
          <a:p>
            <a:pPr algn="ctr"/>
            <a:r>
              <a:rPr lang="en-US" sz="1200">
                <a:cs typeface="Times New Roman" charset="0"/>
              </a:rPr>
              <a:t> </a:t>
            </a:r>
          </a:p>
          <a:p>
            <a:pPr algn="ctr"/>
            <a:endParaRPr lang="en-US"/>
          </a:p>
        </p:txBody>
      </p:sp>
      <p:sp>
        <p:nvSpPr>
          <p:cNvPr id="239634" name="Rectangle 33"/>
          <p:cNvSpPr>
            <a:spLocks noChangeArrowheads="1"/>
          </p:cNvSpPr>
          <p:nvPr/>
        </p:nvSpPr>
        <p:spPr bwMode="auto">
          <a:xfrm>
            <a:off x="303213" y="1377950"/>
            <a:ext cx="1017587" cy="53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lstStyle/>
          <a:p>
            <a:pPr algn="ctr" eaLnBrk="1" hangingPunct="1"/>
            <a:r>
              <a:rPr lang="en-US" sz="1000" b="1">
                <a:cs typeface="Times New Roman" charset="0"/>
              </a:rPr>
              <a:t>Cư trú tại Ai Cập</a:t>
            </a:r>
            <a:endParaRPr lang="en-US" sz="1200">
              <a:cs typeface="Times New Roman" charset="0"/>
            </a:endParaRPr>
          </a:p>
          <a:p>
            <a:pPr algn="ctr"/>
            <a:r>
              <a:rPr lang="en-US" sz="1200">
                <a:cs typeface="Times New Roman" charset="0"/>
              </a:rPr>
              <a:t> </a:t>
            </a:r>
          </a:p>
          <a:p>
            <a:pPr algn="ctr"/>
            <a:endParaRPr lang="en-US"/>
          </a:p>
        </p:txBody>
      </p:sp>
      <p:sp>
        <p:nvSpPr>
          <p:cNvPr id="239635" name="Rectangle 34"/>
          <p:cNvSpPr>
            <a:spLocks noChangeArrowheads="1"/>
          </p:cNvSpPr>
          <p:nvPr/>
        </p:nvSpPr>
        <p:spPr bwMode="auto">
          <a:xfrm>
            <a:off x="1320800" y="1377950"/>
            <a:ext cx="1293813" cy="53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eaLnBrk="1" hangingPunct="1"/>
            <a:r>
              <a:rPr lang="en-US" sz="1000" b="1">
                <a:cs typeface="Times New Roman" charset="0"/>
              </a:rPr>
              <a:t>400</a:t>
            </a:r>
            <a:endParaRPr lang="en-US" sz="1200">
              <a:cs typeface="Times New Roman" charset="0"/>
            </a:endParaRPr>
          </a:p>
          <a:p>
            <a:pPr algn="ctr"/>
            <a:endParaRPr lang="en-US"/>
          </a:p>
        </p:txBody>
      </p:sp>
      <p:sp>
        <p:nvSpPr>
          <p:cNvPr id="239636" name="Rectangle 35"/>
          <p:cNvSpPr>
            <a:spLocks noChangeArrowheads="1"/>
          </p:cNvSpPr>
          <p:nvPr/>
        </p:nvSpPr>
        <p:spPr bwMode="auto">
          <a:xfrm>
            <a:off x="2614613" y="1377950"/>
            <a:ext cx="1065212" cy="53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eaLnBrk="1" hangingPunct="1"/>
            <a:r>
              <a:rPr lang="en-US" sz="1000" b="1">
                <a:cs typeface="Times New Roman" charset="0"/>
              </a:rPr>
              <a:t>430</a:t>
            </a:r>
            <a:endParaRPr lang="en-US" sz="1200">
              <a:cs typeface="Times New Roman" charset="0"/>
            </a:endParaRPr>
          </a:p>
          <a:p>
            <a:pPr algn="ctr"/>
            <a:endParaRPr lang="en-US"/>
          </a:p>
        </p:txBody>
      </p:sp>
      <p:sp>
        <p:nvSpPr>
          <p:cNvPr id="239637" name="Rectangle 36"/>
          <p:cNvSpPr>
            <a:spLocks noChangeArrowheads="1"/>
          </p:cNvSpPr>
          <p:nvPr/>
        </p:nvSpPr>
        <p:spPr bwMode="auto">
          <a:xfrm>
            <a:off x="3679825" y="1377950"/>
            <a:ext cx="1233488" cy="53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eaLnBrk="1" hangingPunct="1"/>
            <a:r>
              <a:rPr lang="en-US" sz="1000" b="1">
                <a:cs typeface="Times New Roman" charset="0"/>
              </a:rPr>
              <a:t>215</a:t>
            </a:r>
            <a:endParaRPr lang="en-US" sz="1200">
              <a:cs typeface="Times New Roman" charset="0"/>
            </a:endParaRPr>
          </a:p>
          <a:p>
            <a:pPr algn="ctr"/>
            <a:endParaRPr lang="en-US"/>
          </a:p>
        </p:txBody>
      </p:sp>
      <p:sp>
        <p:nvSpPr>
          <p:cNvPr id="239638" name="Rectangle 37"/>
          <p:cNvSpPr>
            <a:spLocks noChangeArrowheads="1"/>
          </p:cNvSpPr>
          <p:nvPr/>
        </p:nvSpPr>
        <p:spPr bwMode="auto">
          <a:xfrm>
            <a:off x="4913313" y="1377950"/>
            <a:ext cx="1106487" cy="53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eaLnBrk="1" hangingPunct="1"/>
            <a:r>
              <a:rPr lang="en-US" sz="1000" b="1">
                <a:cs typeface="Times New Roman" charset="0"/>
              </a:rPr>
              <a:t>420</a:t>
            </a:r>
            <a:endParaRPr lang="en-US" sz="1200">
              <a:cs typeface="Times New Roman" charset="0"/>
            </a:endParaRPr>
          </a:p>
          <a:p>
            <a:pPr algn="ctr"/>
            <a:endParaRPr lang="en-US"/>
          </a:p>
        </p:txBody>
      </p:sp>
      <p:sp>
        <p:nvSpPr>
          <p:cNvPr id="239639" name="Rectangle 38"/>
          <p:cNvSpPr>
            <a:spLocks noChangeArrowheads="1"/>
          </p:cNvSpPr>
          <p:nvPr/>
        </p:nvSpPr>
        <p:spPr bwMode="auto">
          <a:xfrm>
            <a:off x="6019800" y="1377950"/>
            <a:ext cx="1155700" cy="53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eaLnBrk="1" hangingPunct="1"/>
            <a:r>
              <a:rPr lang="en-US" sz="1000" b="1">
                <a:cs typeface="Times New Roman" charset="0"/>
              </a:rPr>
              <a:t>120</a:t>
            </a:r>
            <a:endParaRPr lang="en-US" sz="1200">
              <a:cs typeface="Times New Roman" charset="0"/>
            </a:endParaRPr>
          </a:p>
          <a:p>
            <a:pPr algn="ctr"/>
            <a:r>
              <a:rPr lang="en-US" sz="1200">
                <a:cs typeface="Times New Roman" charset="0"/>
              </a:rPr>
              <a:t> </a:t>
            </a:r>
          </a:p>
          <a:p>
            <a:pPr algn="ctr"/>
            <a:endParaRPr lang="en-US"/>
          </a:p>
        </p:txBody>
      </p:sp>
      <p:sp>
        <p:nvSpPr>
          <p:cNvPr id="239640" name="Rectangle 39"/>
          <p:cNvSpPr>
            <a:spLocks noChangeArrowheads="1"/>
          </p:cNvSpPr>
          <p:nvPr/>
        </p:nvSpPr>
        <p:spPr bwMode="auto">
          <a:xfrm>
            <a:off x="303213" y="1912938"/>
            <a:ext cx="1017587" cy="53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lstStyle/>
          <a:p>
            <a:pPr algn="ctr" eaLnBrk="1" hangingPunct="1"/>
            <a:r>
              <a:rPr lang="en-US" sz="1000" b="1">
                <a:cs typeface="Times New Roman" charset="0"/>
              </a:rPr>
              <a:t>Những năm tự do</a:t>
            </a:r>
            <a:endParaRPr lang="en-US" sz="1200">
              <a:cs typeface="Times New Roman" charset="0"/>
            </a:endParaRPr>
          </a:p>
          <a:p>
            <a:pPr algn="ctr"/>
            <a:endParaRPr lang="en-US"/>
          </a:p>
        </p:txBody>
      </p:sp>
      <p:sp>
        <p:nvSpPr>
          <p:cNvPr id="239641" name="Rectangle 40"/>
          <p:cNvSpPr>
            <a:spLocks noChangeArrowheads="1"/>
          </p:cNvSpPr>
          <p:nvPr/>
        </p:nvSpPr>
        <p:spPr bwMode="auto">
          <a:xfrm>
            <a:off x="1320800" y="1912938"/>
            <a:ext cx="1293813" cy="53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eaLnBrk="1" hangingPunct="1"/>
            <a:r>
              <a:rPr lang="en-US" sz="1000" b="1">
                <a:cs typeface="Times New Roman" charset="0"/>
              </a:rPr>
              <a:t>Không đáng kể</a:t>
            </a:r>
            <a:endParaRPr lang="en-US" sz="1200">
              <a:cs typeface="Times New Roman" charset="0"/>
            </a:endParaRPr>
          </a:p>
          <a:p>
            <a:pPr algn="ctr"/>
            <a:endParaRPr lang="en-US"/>
          </a:p>
        </p:txBody>
      </p:sp>
      <p:sp>
        <p:nvSpPr>
          <p:cNvPr id="239642" name="Rectangle 41"/>
          <p:cNvSpPr>
            <a:spLocks noChangeArrowheads="1"/>
          </p:cNvSpPr>
          <p:nvPr/>
        </p:nvSpPr>
        <p:spPr bwMode="auto">
          <a:xfrm>
            <a:off x="2614613" y="1912938"/>
            <a:ext cx="1065212" cy="53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eaLnBrk="1" hangingPunct="1"/>
            <a:r>
              <a:rPr lang="en-US" sz="1000" b="1">
                <a:cs typeface="Times New Roman" charset="0"/>
              </a:rPr>
              <a:t>295 hoặc 145</a:t>
            </a:r>
            <a:endParaRPr lang="en-US" sz="1200">
              <a:cs typeface="Times New Roman" charset="0"/>
            </a:endParaRPr>
          </a:p>
          <a:p>
            <a:pPr algn="ctr"/>
            <a:endParaRPr lang="en-US"/>
          </a:p>
        </p:txBody>
      </p:sp>
      <p:sp>
        <p:nvSpPr>
          <p:cNvPr id="239643" name="Rectangle 42"/>
          <p:cNvSpPr>
            <a:spLocks noChangeArrowheads="1"/>
          </p:cNvSpPr>
          <p:nvPr/>
        </p:nvSpPr>
        <p:spPr bwMode="auto">
          <a:xfrm>
            <a:off x="3679825" y="1912938"/>
            <a:ext cx="1233488" cy="53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eaLnBrk="1" hangingPunct="1"/>
            <a:r>
              <a:rPr lang="en-US" sz="1000" b="1">
                <a:cs typeface="Times New Roman" charset="0"/>
              </a:rPr>
              <a:t>80</a:t>
            </a:r>
            <a:endParaRPr lang="en-US" sz="1200">
              <a:cs typeface="Times New Roman" charset="0"/>
            </a:endParaRPr>
          </a:p>
          <a:p>
            <a:pPr algn="ctr"/>
            <a:endParaRPr lang="en-US"/>
          </a:p>
        </p:txBody>
      </p:sp>
      <p:sp>
        <p:nvSpPr>
          <p:cNvPr id="239644" name="Rectangle 43"/>
          <p:cNvSpPr>
            <a:spLocks noChangeArrowheads="1"/>
          </p:cNvSpPr>
          <p:nvPr/>
        </p:nvSpPr>
        <p:spPr bwMode="auto">
          <a:xfrm>
            <a:off x="4913313" y="1912938"/>
            <a:ext cx="1106487" cy="53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eaLnBrk="1" hangingPunct="1"/>
            <a:r>
              <a:rPr lang="en-US" sz="1000" b="1">
                <a:cs typeface="Times New Roman" charset="0"/>
              </a:rPr>
              <a:t>70</a:t>
            </a:r>
            <a:endParaRPr lang="en-US" sz="1200">
              <a:cs typeface="Times New Roman" charset="0"/>
            </a:endParaRPr>
          </a:p>
          <a:p>
            <a:pPr algn="ctr"/>
            <a:endParaRPr lang="en-US"/>
          </a:p>
        </p:txBody>
      </p:sp>
      <p:sp>
        <p:nvSpPr>
          <p:cNvPr id="239645" name="Rectangle 44"/>
          <p:cNvSpPr>
            <a:spLocks noChangeArrowheads="1"/>
          </p:cNvSpPr>
          <p:nvPr/>
        </p:nvSpPr>
        <p:spPr bwMode="auto">
          <a:xfrm>
            <a:off x="6019800" y="1912938"/>
            <a:ext cx="1155700" cy="53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eaLnBrk="1" hangingPunct="1"/>
            <a:r>
              <a:rPr lang="en-US" sz="1000" b="1">
                <a:cs typeface="Times New Roman" charset="0"/>
              </a:rPr>
              <a:t>120</a:t>
            </a:r>
            <a:endParaRPr lang="en-US" sz="1200">
              <a:cs typeface="Times New Roman" charset="0"/>
            </a:endParaRPr>
          </a:p>
          <a:p>
            <a:pPr algn="ctr"/>
            <a:r>
              <a:rPr lang="en-US" sz="1000" b="1">
                <a:cs typeface="Times New Roman" charset="0"/>
              </a:rPr>
              <a:t> </a:t>
            </a:r>
            <a:endParaRPr lang="en-US" sz="1200">
              <a:cs typeface="Times New Roman" charset="0"/>
            </a:endParaRPr>
          </a:p>
          <a:p>
            <a:pPr algn="ctr"/>
            <a:r>
              <a:rPr lang="en-US" sz="1200">
                <a:cs typeface="Times New Roman" charset="0"/>
              </a:rPr>
              <a:t> </a:t>
            </a:r>
          </a:p>
          <a:p>
            <a:pPr algn="ctr"/>
            <a:endParaRPr lang="en-US"/>
          </a:p>
        </p:txBody>
      </p:sp>
      <p:sp>
        <p:nvSpPr>
          <p:cNvPr id="239646" name="Rectangle 45"/>
          <p:cNvSpPr>
            <a:spLocks noChangeArrowheads="1"/>
          </p:cNvSpPr>
          <p:nvPr/>
        </p:nvSpPr>
        <p:spPr bwMode="auto">
          <a:xfrm>
            <a:off x="303213" y="2447925"/>
            <a:ext cx="1017587" cy="53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eaLnBrk="1" hangingPunct="1"/>
            <a:r>
              <a:rPr lang="en-US" sz="1000" b="1">
                <a:cs typeface="Times New Roman" charset="0"/>
              </a:rPr>
              <a:t>Những năm nô lệ</a:t>
            </a:r>
            <a:endParaRPr lang="en-US" sz="1200">
              <a:cs typeface="Times New Roman" charset="0"/>
            </a:endParaRPr>
          </a:p>
          <a:p>
            <a:pPr algn="ctr"/>
            <a:r>
              <a:rPr lang="en-US" sz="1200">
                <a:cs typeface="Times New Roman" charset="0"/>
              </a:rPr>
              <a:t> </a:t>
            </a:r>
          </a:p>
          <a:p>
            <a:pPr algn="ctr"/>
            <a:endParaRPr lang="en-US"/>
          </a:p>
        </p:txBody>
      </p:sp>
      <p:sp>
        <p:nvSpPr>
          <p:cNvPr id="239647" name="Rectangle 46"/>
          <p:cNvSpPr>
            <a:spLocks noChangeArrowheads="1"/>
          </p:cNvSpPr>
          <p:nvPr/>
        </p:nvSpPr>
        <p:spPr bwMode="auto">
          <a:xfrm>
            <a:off x="1320800" y="2447925"/>
            <a:ext cx="1293813" cy="53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eaLnBrk="1" hangingPunct="1"/>
            <a:r>
              <a:rPr lang="en-US" sz="1000" b="1">
                <a:cs typeface="Times New Roman" charset="0"/>
              </a:rPr>
              <a:t>&lt;400</a:t>
            </a:r>
            <a:endParaRPr lang="en-US" sz="1200">
              <a:cs typeface="Times New Roman" charset="0"/>
            </a:endParaRPr>
          </a:p>
          <a:p>
            <a:pPr algn="ctr"/>
            <a:endParaRPr lang="en-US"/>
          </a:p>
        </p:txBody>
      </p:sp>
      <p:sp>
        <p:nvSpPr>
          <p:cNvPr id="239648" name="Rectangle 47"/>
          <p:cNvSpPr>
            <a:spLocks noChangeArrowheads="1"/>
          </p:cNvSpPr>
          <p:nvPr/>
        </p:nvSpPr>
        <p:spPr bwMode="auto">
          <a:xfrm>
            <a:off x="2614613" y="2447925"/>
            <a:ext cx="1065212" cy="53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eaLnBrk="1" hangingPunct="1"/>
            <a:r>
              <a:rPr lang="en-US" sz="1000" b="1">
                <a:cs typeface="Times New Roman" charset="0"/>
              </a:rPr>
              <a:t>135 hoặc 285</a:t>
            </a:r>
            <a:endParaRPr lang="en-US" sz="1200">
              <a:cs typeface="Times New Roman" charset="0"/>
            </a:endParaRPr>
          </a:p>
          <a:p>
            <a:pPr algn="ctr"/>
            <a:endParaRPr lang="en-US"/>
          </a:p>
        </p:txBody>
      </p:sp>
      <p:sp>
        <p:nvSpPr>
          <p:cNvPr id="239649" name="Rectangle 48"/>
          <p:cNvSpPr>
            <a:spLocks noChangeArrowheads="1"/>
          </p:cNvSpPr>
          <p:nvPr/>
        </p:nvSpPr>
        <p:spPr bwMode="auto">
          <a:xfrm>
            <a:off x="3679825" y="2447925"/>
            <a:ext cx="1233488" cy="53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eaLnBrk="1" hangingPunct="1"/>
            <a:r>
              <a:rPr lang="en-US" sz="1000" b="1">
                <a:cs typeface="Times New Roman" charset="0"/>
              </a:rPr>
              <a:t>135</a:t>
            </a:r>
            <a:endParaRPr lang="en-US" sz="1200">
              <a:cs typeface="Times New Roman" charset="0"/>
            </a:endParaRPr>
          </a:p>
          <a:p>
            <a:pPr algn="ctr"/>
            <a:endParaRPr lang="en-US"/>
          </a:p>
        </p:txBody>
      </p:sp>
      <p:sp>
        <p:nvSpPr>
          <p:cNvPr id="239650" name="Rectangle 49"/>
          <p:cNvSpPr>
            <a:spLocks noChangeArrowheads="1"/>
          </p:cNvSpPr>
          <p:nvPr/>
        </p:nvSpPr>
        <p:spPr bwMode="auto">
          <a:xfrm>
            <a:off x="4913313" y="2447925"/>
            <a:ext cx="1106487" cy="53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eaLnBrk="1" hangingPunct="1"/>
            <a:r>
              <a:rPr lang="en-US" sz="1000" b="1">
                <a:cs typeface="Times New Roman" charset="0"/>
              </a:rPr>
              <a:t>350</a:t>
            </a:r>
            <a:endParaRPr lang="en-US" sz="1200">
              <a:cs typeface="Times New Roman" charset="0"/>
            </a:endParaRPr>
          </a:p>
          <a:p>
            <a:pPr algn="ctr"/>
            <a:endParaRPr lang="en-US"/>
          </a:p>
        </p:txBody>
      </p:sp>
      <p:sp>
        <p:nvSpPr>
          <p:cNvPr id="239651" name="Rectangle 50"/>
          <p:cNvSpPr>
            <a:spLocks noChangeArrowheads="1"/>
          </p:cNvSpPr>
          <p:nvPr/>
        </p:nvSpPr>
        <p:spPr bwMode="auto">
          <a:xfrm>
            <a:off x="6019800" y="2447925"/>
            <a:ext cx="1155700" cy="53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eaLnBrk="1" hangingPunct="1"/>
            <a:r>
              <a:rPr lang="en-US" sz="1000" b="1">
                <a:cs typeface="Times New Roman" charset="0"/>
              </a:rPr>
              <a:t>Không có (chỉ là truyền thuyết)</a:t>
            </a:r>
            <a:endParaRPr lang="en-US" sz="1200">
              <a:cs typeface="Times New Roman" charset="0"/>
            </a:endParaRPr>
          </a:p>
          <a:p>
            <a:pPr algn="ctr"/>
            <a:r>
              <a:rPr lang="en-US" sz="1200">
                <a:cs typeface="Times New Roman" charset="0"/>
              </a:rPr>
              <a:t> </a:t>
            </a:r>
          </a:p>
          <a:p>
            <a:pPr algn="ctr"/>
            <a:endParaRPr lang="en-US"/>
          </a:p>
        </p:txBody>
      </p:sp>
      <p:sp>
        <p:nvSpPr>
          <p:cNvPr id="239652" name="Rectangle 51"/>
          <p:cNvSpPr>
            <a:spLocks noChangeArrowheads="1"/>
          </p:cNvSpPr>
          <p:nvPr/>
        </p:nvSpPr>
        <p:spPr bwMode="auto">
          <a:xfrm>
            <a:off x="303213" y="2982913"/>
            <a:ext cx="10175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eaLnBrk="1" hangingPunct="1"/>
            <a:r>
              <a:rPr lang="en-US" sz="1000" b="1">
                <a:cs typeface="Times New Roman" charset="0"/>
              </a:rPr>
              <a:t>Bản văn Xuất. 12:40</a:t>
            </a:r>
            <a:endParaRPr lang="en-US" sz="1200">
              <a:cs typeface="Times New Roman" charset="0"/>
            </a:endParaRPr>
          </a:p>
          <a:p>
            <a:pPr algn="ctr"/>
            <a:endParaRPr lang="en-US"/>
          </a:p>
        </p:txBody>
      </p:sp>
      <p:sp>
        <p:nvSpPr>
          <p:cNvPr id="239653" name="Rectangle 52"/>
          <p:cNvSpPr>
            <a:spLocks noChangeArrowheads="1"/>
          </p:cNvSpPr>
          <p:nvPr/>
        </p:nvSpPr>
        <p:spPr bwMode="auto">
          <a:xfrm>
            <a:off x="1320800" y="2982913"/>
            <a:ext cx="1293813"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eaLnBrk="1" hangingPunct="1"/>
            <a:r>
              <a:rPr lang="en-US" sz="1000" b="1">
                <a:cs typeface="Times New Roman" charset="0"/>
              </a:rPr>
              <a:t>LXX &amp; </a:t>
            </a:r>
            <a:endParaRPr lang="en-US" sz="1200">
              <a:cs typeface="Times New Roman" charset="0"/>
            </a:endParaRPr>
          </a:p>
          <a:p>
            <a:pPr algn="ctr"/>
            <a:r>
              <a:rPr lang="en-US" sz="1000" b="1">
                <a:cs typeface="Times New Roman" charset="0"/>
              </a:rPr>
              <a:t>Ngũ Kinh Samari</a:t>
            </a:r>
            <a:endParaRPr lang="en-US" sz="1200">
              <a:cs typeface="Times New Roman" charset="0"/>
            </a:endParaRPr>
          </a:p>
          <a:p>
            <a:pPr algn="ctr"/>
            <a:r>
              <a:rPr lang="en-US" sz="1200">
                <a:cs typeface="Times New Roman" charset="0"/>
              </a:rPr>
              <a:t> </a:t>
            </a:r>
          </a:p>
          <a:p>
            <a:pPr algn="ctr"/>
            <a:endParaRPr lang="en-US"/>
          </a:p>
        </p:txBody>
      </p:sp>
      <p:sp>
        <p:nvSpPr>
          <p:cNvPr id="239654" name="Rectangle 53"/>
          <p:cNvSpPr>
            <a:spLocks noChangeArrowheads="1"/>
          </p:cNvSpPr>
          <p:nvPr/>
        </p:nvSpPr>
        <p:spPr bwMode="auto">
          <a:xfrm>
            <a:off x="2614613" y="2982913"/>
            <a:ext cx="1065212"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eaLnBrk="1" hangingPunct="1"/>
            <a:r>
              <a:rPr lang="en-US" sz="1000" b="1">
                <a:cs typeface="Times New Roman" charset="0"/>
              </a:rPr>
              <a:t>MT</a:t>
            </a:r>
            <a:endParaRPr lang="en-US" sz="1200">
              <a:cs typeface="Times New Roman" charset="0"/>
            </a:endParaRPr>
          </a:p>
          <a:p>
            <a:pPr algn="ctr"/>
            <a:endParaRPr lang="en-US"/>
          </a:p>
        </p:txBody>
      </p:sp>
      <p:sp>
        <p:nvSpPr>
          <p:cNvPr id="239655" name="Rectangle 54"/>
          <p:cNvSpPr>
            <a:spLocks noChangeArrowheads="1"/>
          </p:cNvSpPr>
          <p:nvPr/>
        </p:nvSpPr>
        <p:spPr bwMode="auto">
          <a:xfrm>
            <a:off x="3679825" y="2982913"/>
            <a:ext cx="1233488"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eaLnBrk="1" hangingPunct="1"/>
            <a:r>
              <a:rPr lang="en-US" sz="1000" b="1">
                <a:cs typeface="Times New Roman" charset="0"/>
              </a:rPr>
              <a:t>LXX &amp; Ngũ Kinh Samari</a:t>
            </a:r>
            <a:endParaRPr lang="en-US" sz="1200">
              <a:cs typeface="Times New Roman" charset="0"/>
            </a:endParaRPr>
          </a:p>
          <a:p>
            <a:pPr algn="ctr"/>
            <a:r>
              <a:rPr lang="en-US" sz="1200">
                <a:cs typeface="Times New Roman" charset="0"/>
              </a:rPr>
              <a:t> </a:t>
            </a:r>
          </a:p>
          <a:p>
            <a:pPr algn="ctr"/>
            <a:endParaRPr lang="en-US"/>
          </a:p>
        </p:txBody>
      </p:sp>
      <p:sp>
        <p:nvSpPr>
          <p:cNvPr id="239656" name="Rectangle 55"/>
          <p:cNvSpPr>
            <a:spLocks noChangeArrowheads="1"/>
          </p:cNvSpPr>
          <p:nvPr/>
        </p:nvSpPr>
        <p:spPr bwMode="auto">
          <a:xfrm>
            <a:off x="4913313" y="2982913"/>
            <a:ext cx="11064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eaLnBrk="1" hangingPunct="1"/>
            <a:r>
              <a:rPr lang="en-US" sz="1000" b="1">
                <a:cs typeface="Times New Roman" charset="0"/>
              </a:rPr>
              <a:t>MT</a:t>
            </a:r>
            <a:endParaRPr lang="en-US" sz="1200">
              <a:cs typeface="Times New Roman" charset="0"/>
            </a:endParaRPr>
          </a:p>
          <a:p>
            <a:pPr algn="ctr"/>
            <a:endParaRPr lang="en-US"/>
          </a:p>
        </p:txBody>
      </p:sp>
      <p:sp>
        <p:nvSpPr>
          <p:cNvPr id="239657" name="Rectangle 56"/>
          <p:cNvSpPr>
            <a:spLocks noChangeArrowheads="1"/>
          </p:cNvSpPr>
          <p:nvPr/>
        </p:nvSpPr>
        <p:spPr bwMode="auto">
          <a:xfrm>
            <a:off x="6019800" y="2982913"/>
            <a:ext cx="1155700"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eaLnBrk="1" hangingPunct="1"/>
            <a:r>
              <a:rPr lang="en-US" sz="1000" b="1">
                <a:cs typeface="Times New Roman" charset="0"/>
              </a:rPr>
              <a:t>Không quan trọng</a:t>
            </a:r>
            <a:endParaRPr lang="en-US" sz="1200">
              <a:cs typeface="Times New Roman" charset="0"/>
            </a:endParaRPr>
          </a:p>
          <a:p>
            <a:pPr algn="ctr"/>
            <a:endParaRPr lang="en-US"/>
          </a:p>
        </p:txBody>
      </p:sp>
      <p:sp>
        <p:nvSpPr>
          <p:cNvPr id="239658" name="Rectangle 57"/>
          <p:cNvSpPr>
            <a:spLocks noChangeArrowheads="1"/>
          </p:cNvSpPr>
          <p:nvPr/>
        </p:nvSpPr>
        <p:spPr bwMode="auto">
          <a:xfrm>
            <a:off x="303213" y="3605213"/>
            <a:ext cx="1017587" cy="62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eaLnBrk="1" hangingPunct="1"/>
            <a:r>
              <a:rPr lang="en-US" sz="1000" b="1">
                <a:cs typeface="Times New Roman" charset="0"/>
              </a:rPr>
              <a:t>Tính phổ biến</a:t>
            </a:r>
            <a:endParaRPr lang="en-US" sz="1200">
              <a:cs typeface="Times New Roman" charset="0"/>
            </a:endParaRPr>
          </a:p>
          <a:p>
            <a:pPr algn="ctr"/>
            <a:endParaRPr lang="en-US"/>
          </a:p>
        </p:txBody>
      </p:sp>
      <p:sp>
        <p:nvSpPr>
          <p:cNvPr id="239659" name="Rectangle 58"/>
          <p:cNvSpPr>
            <a:spLocks noChangeArrowheads="1"/>
          </p:cNvSpPr>
          <p:nvPr/>
        </p:nvSpPr>
        <p:spPr bwMode="auto">
          <a:xfrm>
            <a:off x="1320800" y="3605213"/>
            <a:ext cx="1293813" cy="62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eaLnBrk="1" hangingPunct="1"/>
            <a:r>
              <a:rPr lang="en-US" sz="1000" b="1">
                <a:cs typeface="Times New Roman" charset="0"/>
              </a:rPr>
              <a:t>ít</a:t>
            </a:r>
            <a:endParaRPr lang="en-US" sz="1200">
              <a:cs typeface="Times New Roman" charset="0"/>
            </a:endParaRPr>
          </a:p>
          <a:p>
            <a:pPr algn="ctr"/>
            <a:endParaRPr lang="en-US"/>
          </a:p>
        </p:txBody>
      </p:sp>
      <p:sp>
        <p:nvSpPr>
          <p:cNvPr id="239660" name="Rectangle 59"/>
          <p:cNvSpPr>
            <a:spLocks noChangeArrowheads="1"/>
          </p:cNvSpPr>
          <p:nvPr/>
        </p:nvSpPr>
        <p:spPr bwMode="auto">
          <a:xfrm>
            <a:off x="2614613" y="3605213"/>
            <a:ext cx="1065212" cy="62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eaLnBrk="1" hangingPunct="1"/>
            <a:r>
              <a:rPr lang="en-US" sz="1000" b="1">
                <a:cs typeface="Times New Roman" charset="0"/>
              </a:rPr>
              <a:t>phổ biến nhất</a:t>
            </a:r>
            <a:endParaRPr lang="en-US" sz="1200">
              <a:cs typeface="Times New Roman" charset="0"/>
            </a:endParaRPr>
          </a:p>
          <a:p>
            <a:pPr algn="ctr"/>
            <a:endParaRPr lang="en-US"/>
          </a:p>
        </p:txBody>
      </p:sp>
      <p:sp>
        <p:nvSpPr>
          <p:cNvPr id="239661" name="Rectangle 60"/>
          <p:cNvSpPr>
            <a:spLocks noChangeArrowheads="1"/>
          </p:cNvSpPr>
          <p:nvPr/>
        </p:nvSpPr>
        <p:spPr bwMode="auto">
          <a:xfrm>
            <a:off x="3679825" y="3605213"/>
            <a:ext cx="1233488" cy="62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eaLnBrk="1" hangingPunct="1"/>
            <a:r>
              <a:rPr lang="en-US" sz="1000" b="1">
                <a:cs typeface="Times New Roman" charset="0"/>
              </a:rPr>
              <a:t>Phổ biến</a:t>
            </a:r>
            <a:endParaRPr lang="en-US" sz="1200">
              <a:cs typeface="Times New Roman" charset="0"/>
            </a:endParaRPr>
          </a:p>
          <a:p>
            <a:pPr algn="ctr"/>
            <a:endParaRPr lang="en-US"/>
          </a:p>
        </p:txBody>
      </p:sp>
      <p:sp>
        <p:nvSpPr>
          <p:cNvPr id="239662" name="Rectangle 61"/>
          <p:cNvSpPr>
            <a:spLocks noChangeArrowheads="1"/>
          </p:cNvSpPr>
          <p:nvPr/>
        </p:nvSpPr>
        <p:spPr bwMode="auto">
          <a:xfrm>
            <a:off x="4913313" y="3605213"/>
            <a:ext cx="1106487" cy="62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eaLnBrk="1" hangingPunct="1"/>
            <a:r>
              <a:rPr lang="en-US" sz="1000" b="1">
                <a:cs typeface="Times New Roman" charset="0"/>
              </a:rPr>
              <a:t>Ít giới Tin Lành nhiều giới tự do</a:t>
            </a:r>
            <a:endParaRPr lang="en-US" sz="1200">
              <a:cs typeface="Times New Roman" charset="0"/>
            </a:endParaRPr>
          </a:p>
          <a:p>
            <a:pPr algn="ctr"/>
            <a:r>
              <a:rPr lang="en-US" sz="1200">
                <a:cs typeface="Times New Roman" charset="0"/>
              </a:rPr>
              <a:t> </a:t>
            </a:r>
          </a:p>
          <a:p>
            <a:pPr algn="ctr"/>
            <a:endParaRPr lang="en-US"/>
          </a:p>
        </p:txBody>
      </p:sp>
      <p:sp>
        <p:nvSpPr>
          <p:cNvPr id="239663" name="Rectangle 62"/>
          <p:cNvSpPr>
            <a:spLocks noChangeArrowheads="1"/>
          </p:cNvSpPr>
          <p:nvPr/>
        </p:nvSpPr>
        <p:spPr bwMode="auto">
          <a:xfrm>
            <a:off x="6019800" y="3605213"/>
            <a:ext cx="1155700" cy="62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eaLnBrk="1" hangingPunct="1"/>
            <a:r>
              <a:rPr lang="en-US" sz="1000" b="1">
                <a:cs typeface="Times New Roman" charset="0"/>
              </a:rPr>
              <a:t>Nhiều giới tự do</a:t>
            </a:r>
            <a:endParaRPr lang="en-US" sz="1200">
              <a:cs typeface="Times New Roman" charset="0"/>
            </a:endParaRPr>
          </a:p>
          <a:p>
            <a:pPr algn="ctr"/>
            <a:endParaRPr lang="en-US"/>
          </a:p>
        </p:txBody>
      </p:sp>
      <p:sp>
        <p:nvSpPr>
          <p:cNvPr id="239664" name="Rectangle 63"/>
          <p:cNvSpPr>
            <a:spLocks noChangeArrowheads="1"/>
          </p:cNvSpPr>
          <p:nvPr/>
        </p:nvSpPr>
        <p:spPr bwMode="auto">
          <a:xfrm>
            <a:off x="303213" y="4225925"/>
            <a:ext cx="1017587" cy="165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eaLnBrk="1" hangingPunct="1"/>
            <a:r>
              <a:rPr lang="en-US" sz="1000" b="1">
                <a:cs typeface="Times New Roman" charset="0"/>
              </a:rPr>
              <a:t>Ủng hộ:</a:t>
            </a:r>
            <a:endParaRPr lang="en-US" sz="1200">
              <a:cs typeface="Times New Roman" charset="0"/>
            </a:endParaRPr>
          </a:p>
          <a:p>
            <a:pPr algn="ctr"/>
            <a:endParaRPr lang="en-US"/>
          </a:p>
        </p:txBody>
      </p:sp>
      <p:sp>
        <p:nvSpPr>
          <p:cNvPr id="239665" name="Rectangle 64"/>
          <p:cNvSpPr>
            <a:spLocks noChangeArrowheads="1"/>
          </p:cNvSpPr>
          <p:nvPr/>
        </p:nvSpPr>
        <p:spPr bwMode="auto">
          <a:xfrm>
            <a:off x="1320800" y="4225925"/>
            <a:ext cx="1293813" cy="165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lstStyle/>
          <a:p>
            <a:pPr algn="ctr" eaLnBrk="1" hangingPunct="1"/>
            <a:r>
              <a:rPr lang="en-US" sz="1000" b="1">
                <a:cs typeface="Times New Roman" charset="0"/>
              </a:rPr>
              <a:t>• </a:t>
            </a:r>
            <a:r>
              <a:rPr lang="en-US" sz="900" b="1">
                <a:latin typeface="Arial" charset="0"/>
                <a:cs typeface="Times New Roman" charset="0"/>
              </a:rPr>
              <a:t>Sáng. 15:13 (cư ngụ 400 năm)</a:t>
            </a:r>
            <a:endParaRPr lang="en-US" sz="1000">
              <a:latin typeface="Arial" charset="0"/>
              <a:cs typeface="Times New Roman" charset="0"/>
            </a:endParaRPr>
          </a:p>
          <a:p>
            <a:pPr algn="ctr"/>
            <a:r>
              <a:rPr lang="en-US" sz="900" b="1">
                <a:latin typeface="Arial" charset="0"/>
                <a:cs typeface="Times New Roman" charset="0"/>
              </a:rPr>
              <a:t> </a:t>
            </a:r>
            <a:endParaRPr lang="en-US" sz="1000">
              <a:latin typeface="Arial" charset="0"/>
              <a:cs typeface="Times New Roman" charset="0"/>
            </a:endParaRPr>
          </a:p>
          <a:p>
            <a:pPr algn="ctr"/>
            <a:r>
              <a:rPr lang="en-US" sz="900" b="1">
                <a:latin typeface="Arial" charset="0"/>
                <a:cs typeface="Times New Roman" charset="0"/>
              </a:rPr>
              <a:t>• Công 13:19-20 </a:t>
            </a:r>
            <a:r>
              <a:rPr lang="ja-JP" altLang="en-US" sz="900" b="1">
                <a:latin typeface="Arial" charset="0"/>
                <a:cs typeface="Times New Roman" charset="0"/>
              </a:rPr>
              <a:t>“</a:t>
            </a:r>
            <a:r>
              <a:rPr lang="en-US" altLang="ja-JP" sz="900" b="1">
                <a:latin typeface="Arial" charset="0"/>
                <a:cs typeface="Times New Roman" charset="0"/>
              </a:rPr>
              <a:t>khoảng 450 năm" = </a:t>
            </a:r>
            <a:endParaRPr lang="en-US" altLang="ja-JP" sz="1000">
              <a:latin typeface="Arial" charset="0"/>
              <a:cs typeface="Times New Roman" charset="0"/>
            </a:endParaRPr>
          </a:p>
          <a:p>
            <a:pPr algn="ctr"/>
            <a:r>
              <a:rPr lang="en-US" sz="900" b="1">
                <a:latin typeface="Arial" charset="0"/>
                <a:cs typeface="Times New Roman" charset="0"/>
              </a:rPr>
              <a:t>400 + 40 + 7 </a:t>
            </a:r>
            <a:endParaRPr lang="en-US" sz="1000">
              <a:latin typeface="Arial" charset="0"/>
              <a:cs typeface="Times New Roman" charset="0"/>
            </a:endParaRPr>
          </a:p>
          <a:p>
            <a:pPr algn="ctr"/>
            <a:r>
              <a:rPr lang="en-US" sz="900" b="1">
                <a:latin typeface="Arial" charset="0"/>
                <a:cs typeface="Times New Roman" charset="0"/>
              </a:rPr>
              <a:t>= 447 năm. </a:t>
            </a:r>
            <a:endParaRPr lang="en-US" sz="1000">
              <a:latin typeface="Arial" charset="0"/>
              <a:cs typeface="Times New Roman" charset="0"/>
            </a:endParaRPr>
          </a:p>
          <a:p>
            <a:pPr algn="ctr"/>
            <a:r>
              <a:rPr lang="en-US" sz="900" b="1">
                <a:latin typeface="Arial" charset="0"/>
                <a:cs typeface="Times New Roman" charset="0"/>
              </a:rPr>
              <a:t> </a:t>
            </a:r>
            <a:endParaRPr lang="en-US" sz="1000">
              <a:latin typeface="Arial" charset="0"/>
              <a:cs typeface="Times New Roman" charset="0"/>
            </a:endParaRPr>
          </a:p>
          <a:p>
            <a:pPr algn="ctr"/>
            <a:r>
              <a:rPr lang="en-US" sz="900" b="1">
                <a:latin typeface="Arial" charset="0"/>
                <a:cs typeface="Times New Roman" charset="0"/>
              </a:rPr>
              <a:t>• Xuất 12:40 </a:t>
            </a:r>
            <a:r>
              <a:rPr lang="ja-JP" altLang="en-US" sz="900" b="1">
                <a:latin typeface="Arial" charset="0"/>
                <a:cs typeface="Times New Roman" charset="0"/>
              </a:rPr>
              <a:t>“</a:t>
            </a:r>
            <a:r>
              <a:rPr lang="en-US" altLang="ja-JP" sz="900" b="1">
                <a:latin typeface="Arial" charset="0"/>
                <a:cs typeface="Times New Roman" charset="0"/>
              </a:rPr>
              <a:t>con cái Israel" chỉ về Sáng 35:10 (1875 </a:t>
            </a:r>
            <a:r>
              <a:rPr lang="en-US" altLang="ja-JP" sz="700" b="1">
                <a:latin typeface="Arial" charset="0"/>
                <a:cs typeface="Times New Roman" charset="0"/>
              </a:rPr>
              <a:t>TC</a:t>
            </a:r>
            <a:r>
              <a:rPr lang="en-US" altLang="ja-JP" sz="900" b="1">
                <a:latin typeface="Arial" charset="0"/>
                <a:cs typeface="Times New Roman" charset="0"/>
              </a:rPr>
              <a:t>) bắt đầu 430 năm kể từ đây dân tộc này được gọi là </a:t>
            </a:r>
            <a:r>
              <a:rPr lang="ja-JP" altLang="en-US" sz="900" b="1">
                <a:latin typeface="Arial" charset="0"/>
                <a:cs typeface="Times New Roman" charset="0"/>
              </a:rPr>
              <a:t>“</a:t>
            </a:r>
            <a:r>
              <a:rPr lang="en-US" altLang="ja-JP" sz="900" b="1">
                <a:latin typeface="Arial" charset="0"/>
                <a:cs typeface="Times New Roman" charset="0"/>
              </a:rPr>
              <a:t>Israel</a:t>
            </a:r>
            <a:r>
              <a:rPr lang="ja-JP" altLang="en-US" sz="900" b="1">
                <a:latin typeface="Arial" charset="0"/>
                <a:cs typeface="Times New Roman" charset="0"/>
              </a:rPr>
              <a:t>”</a:t>
            </a:r>
            <a:endParaRPr lang="en-US" altLang="ja-JP" sz="1000">
              <a:latin typeface="Arial" charset="0"/>
              <a:cs typeface="Times New Roman" charset="0"/>
            </a:endParaRPr>
          </a:p>
          <a:p>
            <a:pPr algn="ctr"/>
            <a:r>
              <a:rPr lang="en-US" sz="1200">
                <a:cs typeface="Times New Roman" charset="0"/>
              </a:rPr>
              <a:t> </a:t>
            </a:r>
          </a:p>
          <a:p>
            <a:pPr algn="ctr"/>
            <a:endParaRPr lang="en-US"/>
          </a:p>
        </p:txBody>
      </p:sp>
      <p:sp>
        <p:nvSpPr>
          <p:cNvPr id="239666" name="Rectangle 65"/>
          <p:cNvSpPr>
            <a:spLocks noChangeArrowheads="1"/>
          </p:cNvSpPr>
          <p:nvPr/>
        </p:nvSpPr>
        <p:spPr bwMode="auto">
          <a:xfrm>
            <a:off x="2614613" y="4225925"/>
            <a:ext cx="1065212" cy="165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eaLnBrk="1" hangingPunct="1"/>
            <a:r>
              <a:rPr lang="en-US" sz="1000" b="1">
                <a:cs typeface="Times New Roman" charset="0"/>
              </a:rPr>
              <a:t>• </a:t>
            </a:r>
            <a:r>
              <a:rPr lang="en-US" sz="900" b="1">
                <a:latin typeface="Arial" charset="0"/>
                <a:cs typeface="Times New Roman" charset="0"/>
              </a:rPr>
              <a:t>theo bản MT của Xuất 12:40</a:t>
            </a:r>
            <a:endParaRPr lang="en-US" sz="1000">
              <a:latin typeface="Arial" charset="0"/>
              <a:cs typeface="Times New Roman" charset="0"/>
            </a:endParaRPr>
          </a:p>
          <a:p>
            <a:pPr algn="ctr"/>
            <a:r>
              <a:rPr lang="en-US" sz="900" b="1">
                <a:latin typeface="Arial" charset="0"/>
                <a:cs typeface="Times New Roman" charset="0"/>
              </a:rPr>
              <a:t> </a:t>
            </a:r>
            <a:endParaRPr lang="en-US" sz="1000">
              <a:latin typeface="Arial" charset="0"/>
              <a:cs typeface="Times New Roman" charset="0"/>
            </a:endParaRPr>
          </a:p>
          <a:p>
            <a:pPr algn="ctr"/>
            <a:r>
              <a:rPr lang="en-US" sz="900" b="1">
                <a:latin typeface="Arial" charset="0"/>
                <a:cs typeface="Times New Roman" charset="0"/>
              </a:rPr>
              <a:t>• Kinh Thành đôi khi sử dụng tròn số</a:t>
            </a:r>
            <a:endParaRPr lang="en-US" sz="1000">
              <a:latin typeface="Arial" charset="0"/>
              <a:cs typeface="Times New Roman" charset="0"/>
            </a:endParaRPr>
          </a:p>
          <a:p>
            <a:pPr algn="ctr"/>
            <a:endParaRPr lang="en-US" sz="900" b="1">
              <a:latin typeface="Arial" charset="0"/>
              <a:cs typeface="Times New Roman" charset="0"/>
            </a:endParaRPr>
          </a:p>
          <a:p>
            <a:pPr algn="ctr"/>
            <a:r>
              <a:rPr lang="en-US" sz="900" b="1">
                <a:latin typeface="Arial" charset="0"/>
                <a:cs typeface="Times New Roman" charset="0"/>
              </a:rPr>
              <a:t> </a:t>
            </a:r>
            <a:endParaRPr lang="en-US" sz="1000">
              <a:latin typeface="Arial" charset="0"/>
              <a:cs typeface="Times New Roman" charset="0"/>
            </a:endParaRPr>
          </a:p>
          <a:p>
            <a:pPr algn="ctr"/>
            <a:r>
              <a:rPr lang="en-US" sz="900" b="1">
                <a:latin typeface="Arial" charset="0"/>
                <a:cs typeface="Times New Roman" charset="0"/>
              </a:rPr>
              <a:t>(Xem vài trang tiếp theo về những lập luận ủng hộ niên đại sóm)</a:t>
            </a:r>
            <a:endParaRPr lang="en-US" sz="1000">
              <a:latin typeface="Arial" charset="0"/>
              <a:cs typeface="Times New Roman" charset="0"/>
            </a:endParaRPr>
          </a:p>
          <a:p>
            <a:pPr algn="ctr"/>
            <a:endParaRPr lang="en-US" sz="2000">
              <a:latin typeface="Arial" charset="0"/>
            </a:endParaRPr>
          </a:p>
        </p:txBody>
      </p:sp>
      <p:sp>
        <p:nvSpPr>
          <p:cNvPr id="239667" name="Rectangle 66"/>
          <p:cNvSpPr>
            <a:spLocks noChangeArrowheads="1"/>
          </p:cNvSpPr>
          <p:nvPr/>
        </p:nvSpPr>
        <p:spPr bwMode="auto">
          <a:xfrm>
            <a:off x="3679825" y="4225925"/>
            <a:ext cx="1233488" cy="165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eaLnBrk="1" hangingPunct="1"/>
            <a:r>
              <a:rPr lang="en-US" sz="1000" b="1">
                <a:cs typeface="Times New Roman" charset="0"/>
              </a:rPr>
              <a:t>• </a:t>
            </a:r>
            <a:r>
              <a:rPr lang="en-US" sz="900" b="1">
                <a:latin typeface="Arial" charset="0"/>
                <a:cs typeface="Times New Roman" charset="0"/>
              </a:rPr>
              <a:t>theo bản MT của Xuất 12:40</a:t>
            </a:r>
            <a:endParaRPr lang="en-US" sz="1000">
              <a:latin typeface="Arial" charset="0"/>
              <a:cs typeface="Times New Roman" charset="0"/>
            </a:endParaRPr>
          </a:p>
          <a:p>
            <a:pPr algn="ctr"/>
            <a:r>
              <a:rPr lang="en-US" sz="900" b="1">
                <a:latin typeface="Arial" charset="0"/>
                <a:cs typeface="Times New Roman" charset="0"/>
              </a:rPr>
              <a:t> </a:t>
            </a:r>
            <a:endParaRPr lang="en-US" sz="1000">
              <a:latin typeface="Arial" charset="0"/>
              <a:cs typeface="Times New Roman" charset="0"/>
            </a:endParaRPr>
          </a:p>
          <a:p>
            <a:pPr algn="ctr"/>
            <a:r>
              <a:rPr lang="en-US" sz="900" b="1">
                <a:latin typeface="Arial" charset="0"/>
                <a:cs typeface="Times New Roman" charset="0"/>
              </a:rPr>
              <a:t>• Vua mới của Xuất 1 là một người Ai Cập bản địa theo họ Hyksos</a:t>
            </a:r>
            <a:endParaRPr lang="en-US" sz="1000">
              <a:latin typeface="Arial" charset="0"/>
              <a:cs typeface="Times New Roman" charset="0"/>
            </a:endParaRPr>
          </a:p>
          <a:p>
            <a:pPr algn="ctr"/>
            <a:r>
              <a:rPr lang="en-US" sz="900" b="1">
                <a:latin typeface="Arial" charset="0"/>
                <a:cs typeface="Times New Roman" charset="0"/>
              </a:rPr>
              <a:t> </a:t>
            </a:r>
            <a:endParaRPr lang="en-US" sz="1000">
              <a:latin typeface="Arial" charset="0"/>
              <a:cs typeface="Times New Roman" charset="0"/>
            </a:endParaRPr>
          </a:p>
          <a:p>
            <a:pPr algn="ctr"/>
            <a:r>
              <a:rPr lang="en-US" sz="900" b="1">
                <a:latin typeface="Arial" charset="0"/>
                <a:cs typeface="Times New Roman" charset="0"/>
              </a:rPr>
              <a:t>• Niên đại muộn vì giao ước Apr (1875 </a:t>
            </a:r>
            <a:r>
              <a:rPr lang="en-US" sz="700" b="1">
                <a:latin typeface="Arial" charset="0"/>
                <a:cs typeface="Times New Roman" charset="0"/>
              </a:rPr>
              <a:t>TC</a:t>
            </a:r>
            <a:r>
              <a:rPr lang="en-US" sz="900" b="1">
                <a:latin typeface="Arial" charset="0"/>
                <a:cs typeface="Times New Roman" charset="0"/>
              </a:rPr>
              <a:t>) đến khi Gia cốp đến Ai Cập (1660 </a:t>
            </a:r>
            <a:r>
              <a:rPr lang="en-US" sz="700" b="1">
                <a:latin typeface="Arial" charset="0"/>
                <a:cs typeface="Times New Roman" charset="0"/>
              </a:rPr>
              <a:t>TC</a:t>
            </a:r>
            <a:r>
              <a:rPr lang="en-US" sz="900" b="1">
                <a:latin typeface="Arial" charset="0"/>
                <a:cs typeface="Times New Roman" charset="0"/>
              </a:rPr>
              <a:t>) là 215 năm.</a:t>
            </a:r>
            <a:endParaRPr lang="en-US" sz="1000">
              <a:latin typeface="Arial" charset="0"/>
              <a:cs typeface="Times New Roman" charset="0"/>
            </a:endParaRPr>
          </a:p>
          <a:p>
            <a:pPr algn="ctr"/>
            <a:r>
              <a:rPr lang="en-US" sz="1200">
                <a:cs typeface="Times New Roman" charset="0"/>
              </a:rPr>
              <a:t> </a:t>
            </a:r>
          </a:p>
          <a:p>
            <a:pPr algn="ctr"/>
            <a:endParaRPr lang="en-US"/>
          </a:p>
        </p:txBody>
      </p:sp>
      <p:sp>
        <p:nvSpPr>
          <p:cNvPr id="239668" name="Rectangle 67"/>
          <p:cNvSpPr>
            <a:spLocks noChangeArrowheads="1"/>
          </p:cNvSpPr>
          <p:nvPr/>
        </p:nvSpPr>
        <p:spPr bwMode="auto">
          <a:xfrm>
            <a:off x="4913313" y="4225925"/>
            <a:ext cx="1106487" cy="165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eaLnBrk="1" hangingPunct="1"/>
            <a:r>
              <a:rPr lang="en-US" sz="1000" b="1">
                <a:cs typeface="Times New Roman" charset="0"/>
              </a:rPr>
              <a:t>• </a:t>
            </a:r>
            <a:r>
              <a:rPr lang="en-US" sz="900" b="1">
                <a:latin typeface="Arial" charset="0"/>
                <a:cs typeface="Times New Roman" charset="0"/>
              </a:rPr>
              <a:t>Khảo cổ học ủng hộ sự sụp đổ của một số thành tạ Canaan vào thế kỷ thứ 13 </a:t>
            </a:r>
            <a:endParaRPr lang="en-US" sz="1000">
              <a:latin typeface="Arial" charset="0"/>
              <a:cs typeface="Times New Roman" charset="0"/>
            </a:endParaRPr>
          </a:p>
          <a:p>
            <a:pPr algn="ctr"/>
            <a:r>
              <a:rPr lang="en-US" sz="900" b="1">
                <a:latin typeface="Arial" charset="0"/>
                <a:cs typeface="Times New Roman" charset="0"/>
              </a:rPr>
              <a:t> </a:t>
            </a:r>
            <a:endParaRPr lang="en-US" sz="1000">
              <a:latin typeface="Arial" charset="0"/>
              <a:cs typeface="Times New Roman" charset="0"/>
            </a:endParaRPr>
          </a:p>
          <a:p>
            <a:pPr algn="ctr"/>
            <a:r>
              <a:rPr lang="en-US" sz="900" b="1">
                <a:latin typeface="Arial" charset="0"/>
                <a:cs typeface="Times New Roman" charset="0"/>
              </a:rPr>
              <a:t>(</a:t>
            </a:r>
            <a:r>
              <a:rPr lang="en-US" sz="900" b="1">
                <a:latin typeface="Arial" charset="0"/>
              </a:rPr>
              <a:t>Xem vài trang tiếp theo về những lập luận ủng hộ niên đại muộn</a:t>
            </a:r>
            <a:r>
              <a:rPr lang="en-US" sz="900" b="1">
                <a:latin typeface="Arial" charset="0"/>
                <a:cs typeface="Times New Roman" charset="0"/>
              </a:rPr>
              <a:t>)</a:t>
            </a:r>
            <a:endParaRPr lang="en-US" sz="1000">
              <a:latin typeface="Arial" charset="0"/>
              <a:cs typeface="Times New Roman" charset="0"/>
            </a:endParaRPr>
          </a:p>
          <a:p>
            <a:pPr algn="ctr"/>
            <a:endParaRPr lang="en-US" sz="2000">
              <a:latin typeface="Arial" charset="0"/>
            </a:endParaRPr>
          </a:p>
        </p:txBody>
      </p:sp>
      <p:sp>
        <p:nvSpPr>
          <p:cNvPr id="239669" name="Rectangle 68"/>
          <p:cNvSpPr>
            <a:spLocks noChangeArrowheads="1"/>
          </p:cNvSpPr>
          <p:nvPr/>
        </p:nvSpPr>
        <p:spPr bwMode="auto">
          <a:xfrm>
            <a:off x="6019800" y="4225925"/>
            <a:ext cx="1155700" cy="165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eaLnBrk="1" hangingPunct="1"/>
            <a:r>
              <a:rPr lang="en-US" sz="1000" b="1">
                <a:cs typeface="Times New Roman" charset="0"/>
              </a:rPr>
              <a:t>• </a:t>
            </a:r>
            <a:r>
              <a:rPr lang="en-US" sz="900" b="1">
                <a:latin typeface="Arial" charset="0"/>
                <a:cs typeface="Times New Roman" charset="0"/>
              </a:rPr>
              <a:t>thành phố Ram-se (Xuất 1:11) phải được xây dựng sau thời Ram-se II (1300 </a:t>
            </a:r>
            <a:r>
              <a:rPr lang="en-US" sz="700" b="1">
                <a:latin typeface="Arial" charset="0"/>
                <a:cs typeface="Times New Roman" charset="0"/>
              </a:rPr>
              <a:t>TC</a:t>
            </a:r>
            <a:r>
              <a:rPr lang="en-US" sz="900" b="1">
                <a:latin typeface="Arial" charset="0"/>
                <a:cs typeface="Times New Roman" charset="0"/>
              </a:rPr>
              <a:t>) vì được đặt theo tên ông ta.</a:t>
            </a:r>
            <a:endParaRPr lang="en-US" sz="1000">
              <a:latin typeface="Arial" charset="0"/>
              <a:cs typeface="Times New Roman" charset="0"/>
            </a:endParaRPr>
          </a:p>
          <a:p>
            <a:pPr algn="ctr"/>
            <a:endParaRPr lang="en-US" sz="2000">
              <a:latin typeface="Arial" charset="0"/>
            </a:endParaRPr>
          </a:p>
        </p:txBody>
      </p:sp>
      <p:sp>
        <p:nvSpPr>
          <p:cNvPr id="239670" name="Text Box 69"/>
          <p:cNvSpPr txBox="1">
            <a:spLocks noChangeArrowheads="1"/>
          </p:cNvSpPr>
          <p:nvPr/>
        </p:nvSpPr>
        <p:spPr bwMode="auto">
          <a:xfrm>
            <a:off x="3962400" y="79375"/>
            <a:ext cx="1143000" cy="51752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b="1">
                <a:solidFill>
                  <a:schemeClr val="bg1"/>
                </a:solidFill>
                <a:latin typeface="Liffo" charset="0"/>
              </a:rPr>
              <a:t>215 năm cư trú</a:t>
            </a:r>
          </a:p>
        </p:txBody>
      </p:sp>
      <p:sp>
        <p:nvSpPr>
          <p:cNvPr id="239671" name="Text Box 70"/>
          <p:cNvSpPr txBox="1">
            <a:spLocks noChangeArrowheads="1"/>
          </p:cNvSpPr>
          <p:nvPr/>
        </p:nvSpPr>
        <p:spPr bwMode="auto">
          <a:xfrm>
            <a:off x="5105400" y="79375"/>
            <a:ext cx="1143000" cy="51752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b="1">
                <a:solidFill>
                  <a:schemeClr val="bg1"/>
                </a:solidFill>
                <a:latin typeface="Liffo" charset="0"/>
              </a:rPr>
              <a:t>Xuất Ai Cập muộn</a:t>
            </a:r>
          </a:p>
        </p:txBody>
      </p:sp>
      <p:sp>
        <p:nvSpPr>
          <p:cNvPr id="239672" name="Text Box 71"/>
          <p:cNvSpPr txBox="1">
            <a:spLocks noChangeArrowheads="1"/>
          </p:cNvSpPr>
          <p:nvPr/>
        </p:nvSpPr>
        <p:spPr bwMode="auto">
          <a:xfrm>
            <a:off x="6096000" y="168275"/>
            <a:ext cx="1752600" cy="51752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b="1">
                <a:solidFill>
                  <a:schemeClr val="bg1"/>
                </a:solidFill>
                <a:latin typeface="Liffo" charset="0"/>
              </a:rPr>
              <a:t>Phê bình</a:t>
            </a:r>
          </a:p>
          <a:p>
            <a:endParaRPr lang="en-US" sz="1400" b="1">
              <a:solidFill>
                <a:schemeClr val="bg1"/>
              </a:solidFill>
              <a:latin typeface="Liffo" charset="0"/>
            </a:endParaRPr>
          </a:p>
        </p:txBody>
      </p:sp>
      <p:sp>
        <p:nvSpPr>
          <p:cNvPr id="48201" name="Text Box 73"/>
          <p:cNvSpPr txBox="1">
            <a:spLocks noChangeArrowheads="1"/>
          </p:cNvSpPr>
          <p:nvPr/>
        </p:nvSpPr>
        <p:spPr bwMode="auto">
          <a:xfrm>
            <a:off x="2312988" y="6553200"/>
            <a:ext cx="6926262" cy="274638"/>
          </a:xfrm>
          <a:prstGeom prst="rect">
            <a:avLst/>
          </a:prstGeom>
          <a:noFill/>
          <a:ln w="12700" cap="sq">
            <a:noFill/>
            <a:miter lim="800000"/>
            <a:headEnd type="none" w="sm" len="sm"/>
            <a:tailEnd type="none" w="sm" len="sm"/>
          </a:ln>
          <a:effectLst/>
        </p:spPr>
        <p:txBody>
          <a:bodyPr wrap="none">
            <a:spAutoFit/>
          </a:bodyPr>
          <a:lstStyle/>
          <a:p>
            <a:pPr algn="r">
              <a:defRPr/>
            </a:pPr>
            <a:r>
              <a:rPr kumimoji="1" lang="en-US" altLang="zh-CN" sz="1200">
                <a:solidFill>
                  <a:srgbClr val="000000"/>
                </a:solidFill>
                <a:effectLst>
                  <a:outerShdw blurRad="38100" dist="38100" dir="2700000" algn="tl">
                    <a:srgbClr val="FFFFFF"/>
                  </a:outerShdw>
                </a:effectLst>
                <a:latin typeface="Times" pitchFamily="-111" charset="0"/>
                <a:ea typeface="宋体" pitchFamily="2" charset="-122"/>
                <a:cs typeface="+mn-cs"/>
              </a:rPr>
              <a:t>Correlate with my adaptation of John H. Walton, </a:t>
            </a:r>
            <a:r>
              <a:rPr kumimoji="1" lang="en-US" altLang="zh-CN" sz="1200" i="1">
                <a:solidFill>
                  <a:srgbClr val="000000"/>
                </a:solidFill>
                <a:effectLst>
                  <a:outerShdw blurRad="38100" dist="38100" dir="2700000" algn="tl">
                    <a:srgbClr val="FFFFFF"/>
                  </a:outerShdw>
                </a:effectLst>
                <a:latin typeface="Times" pitchFamily="-111" charset="0"/>
                <a:ea typeface="宋体" pitchFamily="2" charset="-122"/>
                <a:cs typeface="+mn-cs"/>
              </a:rPr>
              <a:t>Chronological and Background Charts of the OT</a:t>
            </a:r>
            <a:r>
              <a:rPr kumimoji="1" lang="en-US" altLang="zh-CN" sz="1200">
                <a:solidFill>
                  <a:srgbClr val="000000"/>
                </a:solidFill>
                <a:effectLst>
                  <a:outerShdw blurRad="38100" dist="38100" dir="2700000" algn="tl">
                    <a:srgbClr val="FFFFFF"/>
                  </a:outerShdw>
                </a:effectLst>
                <a:latin typeface="Times" pitchFamily="-111" charset="0"/>
                <a:ea typeface="宋体" pitchFamily="2" charset="-122"/>
                <a:cs typeface="+mn-cs"/>
              </a:rPr>
              <a:t>, 2d ed., 99 </a:t>
            </a:r>
            <a:endParaRPr kumimoji="1" lang="en-US" sz="1200">
              <a:solidFill>
                <a:srgbClr val="000000"/>
              </a:solidFill>
              <a:effectLst>
                <a:outerShdw blurRad="38100" dist="38100" dir="2700000" algn="tl">
                  <a:srgbClr val="FFFFFF"/>
                </a:outerShdw>
              </a:effectLst>
              <a:latin typeface="Times" pitchFamily="-111" charset="0"/>
              <a:ea typeface="宋体" pitchFamily="2" charset="-122"/>
              <a:cs typeface="+mn-cs"/>
            </a:endParaRPr>
          </a:p>
        </p:txBody>
      </p:sp>
      <p:sp>
        <p:nvSpPr>
          <p:cNvPr id="239674" name="Text Box 63"/>
          <p:cNvSpPr txBox="1">
            <a:spLocks noChangeArrowheads="1"/>
          </p:cNvSpPr>
          <p:nvPr/>
        </p:nvSpPr>
        <p:spPr bwMode="auto">
          <a:xfrm>
            <a:off x="-633413" y="54657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pic>
        <p:nvPicPr>
          <p:cNvPr id="241666" name="Picture 153" descr="crossingreds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0"/>
            <a:ext cx="39243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67" name="Text Box 4"/>
          <p:cNvSpPr txBox="1">
            <a:spLocks noChangeArrowheads="1"/>
          </p:cNvSpPr>
          <p:nvPr/>
        </p:nvSpPr>
        <p:spPr bwMode="auto">
          <a:xfrm>
            <a:off x="8451850"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109</a:t>
            </a:r>
          </a:p>
        </p:txBody>
      </p:sp>
      <p:pic>
        <p:nvPicPr>
          <p:cNvPr id="241668" name="Picture 146"/>
          <p:cNvPicPr>
            <a:picLocks noChangeAspect="1" noChangeArrowheads="1"/>
          </p:cNvPicPr>
          <p:nvPr/>
        </p:nvPicPr>
        <p:blipFill>
          <a:blip r:embed="rId4">
            <a:clrChange>
              <a:clrFrom>
                <a:srgbClr val="FFFFFF"/>
              </a:clrFrom>
              <a:clrTo>
                <a:srgbClr val="FFFFFF">
                  <a:alpha val="0"/>
                </a:srgbClr>
              </a:clrTo>
            </a:clrChange>
            <a:lum contrast="100000"/>
            <a:extLst>
              <a:ext uri="{28A0092B-C50C-407E-A947-70E740481C1C}">
                <a14:useLocalDpi xmlns:a14="http://schemas.microsoft.com/office/drawing/2010/main" val="0"/>
              </a:ext>
            </a:extLst>
          </a:blip>
          <a:srcRect/>
          <a:stretch>
            <a:fillRect/>
          </a:stretch>
        </p:blipFill>
        <p:spPr bwMode="auto">
          <a:xfrm>
            <a:off x="0" y="0"/>
            <a:ext cx="5276850" cy="6819900"/>
          </a:xfrm>
          <a:prstGeom prst="rect">
            <a:avLst/>
          </a:prstGeom>
          <a:solidFill>
            <a:srgbClr val="CCFFFF"/>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46232" name="Rectangle 152"/>
          <p:cNvSpPr>
            <a:spLocks noGrp="1" noChangeArrowheads="1"/>
          </p:cNvSpPr>
          <p:nvPr>
            <p:ph type="title"/>
          </p:nvPr>
        </p:nvSpPr>
        <p:spPr>
          <a:xfrm>
            <a:off x="5257800" y="4419600"/>
            <a:ext cx="3886200" cy="1447800"/>
          </a:xfrm>
          <a:solidFill>
            <a:srgbClr val="000000"/>
          </a:solidFill>
        </p:spPr>
        <p:txBody>
          <a:bodyPr/>
          <a:lstStyle/>
          <a:p>
            <a:pPr algn="ctr">
              <a:defRPr/>
            </a:pPr>
            <a:r>
              <a:rPr lang="en-US" altLang="zh-CN" sz="3200" b="1">
                <a:effectLst>
                  <a:outerShdw blurRad="38100" dist="38100" dir="2700000" algn="tl">
                    <a:srgbClr val="366B1B"/>
                  </a:outerShdw>
                </a:effectLst>
                <a:latin typeface="Arial" pitchFamily="34" charset="0"/>
                <a:ea typeface="ＭＳ Ｐゴシック" pitchFamily="34" charset="-128"/>
              </a:rPr>
              <a:t>Chứng cứ cho niên đại sớm</a:t>
            </a:r>
            <a:r>
              <a:rPr lang="en-US" altLang="zh-CN" sz="4000" b="1">
                <a:effectLst>
                  <a:outerShdw blurRad="38100" dist="38100" dir="2700000" algn="tl">
                    <a:srgbClr val="366B1B"/>
                  </a:outerShdw>
                </a:effectLst>
                <a:ea typeface="ＭＳ Ｐゴシック" pitchFamily="34" charset="-128"/>
              </a:rPr>
              <a:t>  </a:t>
            </a:r>
            <a:endParaRPr lang="en-US" sz="4000" b="1">
              <a:effectLst>
                <a:outerShdw blurRad="38100" dist="38100" dir="2700000" algn="tl">
                  <a:srgbClr val="366B1B"/>
                </a:outerShdw>
              </a:effectLst>
              <a:ea typeface="ＭＳ Ｐゴシック" pitchFamily="34" charset="-128"/>
            </a:endParaRPr>
          </a:p>
        </p:txBody>
      </p:sp>
      <p:sp>
        <p:nvSpPr>
          <p:cNvPr id="46234" name="Text Box 154"/>
          <p:cNvSpPr txBox="1">
            <a:spLocks noChangeArrowheads="1"/>
          </p:cNvSpPr>
          <p:nvPr/>
        </p:nvSpPr>
        <p:spPr bwMode="auto">
          <a:xfrm>
            <a:off x="5356225" y="5943600"/>
            <a:ext cx="3787775" cy="825500"/>
          </a:xfrm>
          <a:prstGeom prst="rect">
            <a:avLst/>
          </a:prstGeom>
          <a:noFill/>
          <a:ln w="12700" cap="sq">
            <a:noFill/>
            <a:miter lim="800000"/>
            <a:headEnd type="none" w="sm" len="sm"/>
            <a:tailEnd type="none" w="sm" len="sm"/>
          </a:ln>
          <a:effectLst/>
        </p:spPr>
        <p:txBody>
          <a:bodyPr>
            <a:spAutoFit/>
          </a:bodyPr>
          <a:lstStyle/>
          <a:p>
            <a:pPr algn="ctr">
              <a:spcBef>
                <a:spcPct val="50000"/>
              </a:spcBef>
              <a:defRPr/>
            </a:pPr>
            <a:r>
              <a:rPr kumimoji="1" lang="en-US" altLang="zh-CN" sz="1600" b="1">
                <a:solidFill>
                  <a:srgbClr val="000000"/>
                </a:solidFill>
                <a:effectLst>
                  <a:outerShdw blurRad="38100" dist="38100" dir="2700000" algn="tl">
                    <a:srgbClr val="FFFFFF"/>
                  </a:outerShdw>
                </a:effectLst>
                <a:latin typeface="Times" pitchFamily="-111" charset="0"/>
                <a:ea typeface="宋体" pitchFamily="2" charset="-122"/>
                <a:cs typeface="+mn-cs"/>
              </a:rPr>
              <a:t>John H. Walton, </a:t>
            </a:r>
            <a:r>
              <a:rPr kumimoji="1" lang="en-US" altLang="zh-CN" sz="1600" b="1" i="1">
                <a:solidFill>
                  <a:srgbClr val="000000"/>
                </a:solidFill>
                <a:effectLst>
                  <a:outerShdw blurRad="38100" dist="38100" dir="2700000" algn="tl">
                    <a:srgbClr val="FFFFFF"/>
                  </a:outerShdw>
                </a:effectLst>
                <a:latin typeface="Times" pitchFamily="-111" charset="0"/>
                <a:ea typeface="宋体" pitchFamily="2" charset="-122"/>
                <a:cs typeface="+mn-cs"/>
              </a:rPr>
              <a:t>Chronological and Background Charts of the OT</a:t>
            </a:r>
            <a:r>
              <a:rPr kumimoji="1" lang="en-US" altLang="zh-CN" sz="1600" b="1">
                <a:solidFill>
                  <a:srgbClr val="000000"/>
                </a:solidFill>
                <a:effectLst>
                  <a:outerShdw blurRad="38100" dist="38100" dir="2700000" algn="tl">
                    <a:srgbClr val="FFFFFF"/>
                  </a:outerShdw>
                </a:effectLst>
                <a:latin typeface="Times" pitchFamily="-111" charset="0"/>
                <a:ea typeface="宋体" pitchFamily="2" charset="-122"/>
                <a:cs typeface="+mn-cs"/>
              </a:rPr>
              <a:t>, </a:t>
            </a:r>
            <a:br>
              <a:rPr kumimoji="1" lang="en-US" altLang="zh-CN" sz="1600" b="1">
                <a:solidFill>
                  <a:srgbClr val="000000"/>
                </a:solidFill>
                <a:effectLst>
                  <a:outerShdw blurRad="38100" dist="38100" dir="2700000" algn="tl">
                    <a:srgbClr val="FFFFFF"/>
                  </a:outerShdw>
                </a:effectLst>
                <a:latin typeface="Times" pitchFamily="-111" charset="0"/>
                <a:ea typeface="宋体" pitchFamily="2" charset="-122"/>
                <a:cs typeface="+mn-cs"/>
              </a:rPr>
            </a:br>
            <a:r>
              <a:rPr kumimoji="1" lang="en-US" altLang="zh-CN" sz="1600" b="1">
                <a:solidFill>
                  <a:srgbClr val="000000"/>
                </a:solidFill>
                <a:effectLst>
                  <a:outerShdw blurRad="38100" dist="38100" dir="2700000" algn="tl">
                    <a:srgbClr val="FFFFFF"/>
                  </a:outerShdw>
                </a:effectLst>
                <a:latin typeface="Times" pitchFamily="-111" charset="0"/>
                <a:ea typeface="宋体" pitchFamily="2" charset="-122"/>
                <a:cs typeface="+mn-cs"/>
              </a:rPr>
              <a:t>2d ed., 102-3</a:t>
            </a:r>
            <a:endParaRPr kumimoji="1" lang="en-US" sz="1600" b="1">
              <a:solidFill>
                <a:srgbClr val="000000"/>
              </a:solidFill>
              <a:effectLst>
                <a:outerShdw blurRad="38100" dist="38100" dir="2700000" algn="tl">
                  <a:srgbClr val="FFFFFF"/>
                </a:outerShdw>
              </a:effectLst>
              <a:latin typeface="Times" pitchFamily="-111" charset="0"/>
              <a:ea typeface="宋体" pitchFamily="2" charset="-122"/>
              <a:cs typeface="+mn-c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243714" name="Picture 10"/>
          <p:cNvPicPr>
            <a:picLocks noChangeAspect="1" noChangeArrowheads="1"/>
          </p:cNvPicPr>
          <p:nvPr/>
        </p:nvPicPr>
        <p:blipFill>
          <a:blip r:embed="rId3">
            <a:clrChange>
              <a:clrFrom>
                <a:srgbClr val="FFFFFF"/>
              </a:clrFrom>
              <a:clrTo>
                <a:srgbClr val="FFFFFF">
                  <a:alpha val="0"/>
                </a:srgbClr>
              </a:clrTo>
            </a:clrChange>
            <a:lum contrast="100000"/>
            <a:extLst>
              <a:ext uri="{28A0092B-C50C-407E-A947-70E740481C1C}">
                <a14:useLocalDpi xmlns:a14="http://schemas.microsoft.com/office/drawing/2010/main" val="0"/>
              </a:ext>
            </a:extLst>
          </a:blip>
          <a:srcRect/>
          <a:stretch>
            <a:fillRect/>
          </a:stretch>
        </p:blipFill>
        <p:spPr bwMode="auto">
          <a:xfrm>
            <a:off x="3876675" y="47625"/>
            <a:ext cx="5267325" cy="6734175"/>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243715" name="Picture 19" descr="crossingreds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9243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3716" name="Text Box 4"/>
          <p:cNvSpPr txBox="1">
            <a:spLocks noChangeArrowheads="1"/>
          </p:cNvSpPr>
          <p:nvPr/>
        </p:nvSpPr>
        <p:spPr bwMode="auto">
          <a:xfrm>
            <a:off x="522288" y="3048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110</a:t>
            </a:r>
          </a:p>
        </p:txBody>
      </p:sp>
      <p:sp>
        <p:nvSpPr>
          <p:cNvPr id="49172" name="Rectangle 20"/>
          <p:cNvSpPr>
            <a:spLocks noChangeArrowheads="1"/>
          </p:cNvSpPr>
          <p:nvPr/>
        </p:nvSpPr>
        <p:spPr bwMode="auto">
          <a:xfrm>
            <a:off x="114300" y="5715000"/>
            <a:ext cx="3733800" cy="1143000"/>
          </a:xfrm>
          <a:prstGeom prst="rect">
            <a:avLst/>
          </a:prstGeom>
          <a:noFill/>
          <a:ln w="9525">
            <a:noFill/>
            <a:miter lim="800000"/>
            <a:headEnd/>
            <a:tailEnd/>
          </a:ln>
          <a:effectLst/>
        </p:spPr>
        <p:txBody>
          <a:bodyPr anchor="ctr"/>
          <a:lstStyle/>
          <a:p>
            <a:pPr algn="ctr">
              <a:defRPr/>
            </a:pPr>
            <a:br>
              <a:rPr kumimoji="1" lang="en-US" altLang="zh-CN" sz="2000" b="1">
                <a:solidFill>
                  <a:srgbClr val="000000"/>
                </a:solidFill>
                <a:effectLst>
                  <a:outerShdw blurRad="38100" dist="38100" dir="2700000" algn="tl">
                    <a:srgbClr val="FFFFFF"/>
                  </a:outerShdw>
                </a:effectLst>
                <a:latin typeface="Times" pitchFamily="-111" charset="0"/>
                <a:ea typeface="宋体" pitchFamily="2" charset="-122"/>
                <a:cs typeface="+mn-cs"/>
              </a:rPr>
            </a:br>
            <a:r>
              <a:rPr kumimoji="1" lang="en-US" altLang="zh-CN" sz="1600" b="1">
                <a:solidFill>
                  <a:srgbClr val="000000"/>
                </a:solidFill>
                <a:effectLst>
                  <a:outerShdw blurRad="38100" dist="38100" dir="2700000" algn="tl">
                    <a:srgbClr val="FFFFFF"/>
                  </a:outerShdw>
                </a:effectLst>
                <a:latin typeface="Times" pitchFamily="-111" charset="0"/>
                <a:ea typeface="宋体" pitchFamily="2" charset="-122"/>
                <a:cs typeface="+mn-cs"/>
              </a:rPr>
              <a:t>John H. Walton, </a:t>
            </a:r>
            <a:r>
              <a:rPr kumimoji="1" lang="en-US" altLang="zh-CN" sz="1600" b="1" i="1">
                <a:solidFill>
                  <a:srgbClr val="000000"/>
                </a:solidFill>
                <a:effectLst>
                  <a:outerShdw blurRad="38100" dist="38100" dir="2700000" algn="tl">
                    <a:srgbClr val="FFFFFF"/>
                  </a:outerShdw>
                </a:effectLst>
                <a:latin typeface="Times" pitchFamily="-111" charset="0"/>
                <a:ea typeface="宋体" pitchFamily="2" charset="-122"/>
                <a:cs typeface="+mn-cs"/>
              </a:rPr>
              <a:t>Chronological and Background Charts of the OT</a:t>
            </a:r>
            <a:r>
              <a:rPr kumimoji="1" lang="en-US" altLang="zh-CN" sz="1600" b="1">
                <a:solidFill>
                  <a:srgbClr val="000000"/>
                </a:solidFill>
                <a:effectLst>
                  <a:outerShdw blurRad="38100" dist="38100" dir="2700000" algn="tl">
                    <a:srgbClr val="FFFFFF"/>
                  </a:outerShdw>
                </a:effectLst>
                <a:latin typeface="Times" pitchFamily="-111" charset="0"/>
                <a:ea typeface="宋体" pitchFamily="2" charset="-122"/>
                <a:cs typeface="+mn-cs"/>
              </a:rPr>
              <a:t>, </a:t>
            </a:r>
            <a:br>
              <a:rPr kumimoji="1" lang="en-US" altLang="zh-CN" sz="1600" b="1">
                <a:solidFill>
                  <a:srgbClr val="000000"/>
                </a:solidFill>
                <a:effectLst>
                  <a:outerShdw blurRad="38100" dist="38100" dir="2700000" algn="tl">
                    <a:srgbClr val="FFFFFF"/>
                  </a:outerShdw>
                </a:effectLst>
                <a:latin typeface="Times" pitchFamily="-111" charset="0"/>
                <a:ea typeface="宋体" pitchFamily="2" charset="-122"/>
                <a:cs typeface="+mn-cs"/>
              </a:rPr>
            </a:br>
            <a:r>
              <a:rPr kumimoji="1" lang="en-US" altLang="zh-CN" sz="1600" b="1">
                <a:solidFill>
                  <a:srgbClr val="000000"/>
                </a:solidFill>
                <a:effectLst>
                  <a:outerShdw blurRad="38100" dist="38100" dir="2700000" algn="tl">
                    <a:srgbClr val="FFFFFF"/>
                  </a:outerShdw>
                </a:effectLst>
                <a:latin typeface="Times" pitchFamily="-111" charset="0"/>
                <a:ea typeface="宋体" pitchFamily="2" charset="-122"/>
                <a:cs typeface="+mn-cs"/>
              </a:rPr>
              <a:t>2d ed., 102-3</a:t>
            </a:r>
            <a:r>
              <a:rPr kumimoji="1" lang="en-US" altLang="zh-CN" sz="2000" b="1">
                <a:solidFill>
                  <a:srgbClr val="000000"/>
                </a:solidFill>
                <a:effectLst>
                  <a:outerShdw blurRad="38100" dist="38100" dir="2700000" algn="tl">
                    <a:srgbClr val="FFFFFF"/>
                  </a:outerShdw>
                </a:effectLst>
                <a:latin typeface="Times" pitchFamily="-111" charset="0"/>
                <a:ea typeface="宋体" pitchFamily="2" charset="-122"/>
                <a:cs typeface="+mn-cs"/>
              </a:rPr>
              <a:t> </a:t>
            </a:r>
            <a:endParaRPr kumimoji="1" lang="en-US" sz="2000" b="1">
              <a:solidFill>
                <a:srgbClr val="000000"/>
              </a:solidFill>
              <a:effectLst>
                <a:outerShdw blurRad="38100" dist="38100" dir="2700000" algn="tl">
                  <a:srgbClr val="FFFFFF"/>
                </a:outerShdw>
              </a:effectLst>
              <a:latin typeface="Times" pitchFamily="-111" charset="0"/>
              <a:ea typeface="宋体" pitchFamily="2" charset="-122"/>
              <a:cs typeface="+mn-cs"/>
            </a:endParaRPr>
          </a:p>
        </p:txBody>
      </p:sp>
      <p:sp>
        <p:nvSpPr>
          <p:cNvPr id="49173" name="Rectangle 21"/>
          <p:cNvSpPr>
            <a:spLocks noGrp="1" noChangeArrowheads="1"/>
          </p:cNvSpPr>
          <p:nvPr>
            <p:ph type="title"/>
          </p:nvPr>
        </p:nvSpPr>
        <p:spPr>
          <a:xfrm>
            <a:off x="0" y="4800600"/>
            <a:ext cx="3886200" cy="1143000"/>
          </a:xfrm>
          <a:solidFill>
            <a:srgbClr val="000000"/>
          </a:solidFill>
        </p:spPr>
        <p:txBody>
          <a:bodyPr/>
          <a:lstStyle/>
          <a:p>
            <a:pPr algn="ctr">
              <a:defRPr/>
            </a:pPr>
            <a:r>
              <a:rPr lang="en-US" sz="3200" b="1">
                <a:effectLst>
                  <a:outerShdw blurRad="38100" dist="38100" dir="2700000" algn="tl">
                    <a:srgbClr val="366B1B"/>
                  </a:outerShdw>
                </a:effectLst>
                <a:latin typeface="Arial" charset="0"/>
                <a:ea typeface="ＭＳ Ｐゴシック" charset="0"/>
                <a:cs typeface="ＭＳ Ｐゴシック" charset="0"/>
              </a:rPr>
              <a:t>Những đáp ứng cho niên đại sớm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126" descr="Green marble"/>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000099"/>
              </a:solidFill>
            </a:endParaRPr>
          </a:p>
        </p:txBody>
      </p:sp>
      <p:sp>
        <p:nvSpPr>
          <p:cNvPr id="6146" name="Rectangle 2"/>
          <p:cNvSpPr>
            <a:spLocks noGrp="1" noChangeArrowheads="1"/>
          </p:cNvSpPr>
          <p:nvPr>
            <p:ph type="title" idx="4294967295"/>
          </p:nvPr>
        </p:nvSpPr>
        <p:spPr>
          <a:xfrm>
            <a:off x="2971800" y="76200"/>
            <a:ext cx="3276600" cy="533400"/>
          </a:xfrm>
          <a:effectLst>
            <a:outerShdw blurRad="63500" dist="107763"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defRPr/>
            </a:pPr>
            <a:r>
              <a:rPr lang="en-US" b="1">
                <a:effectLst/>
                <a:latin typeface="Arial Black" charset="0"/>
                <a:ea typeface="ＭＳ Ｐゴシック" charset="0"/>
                <a:cs typeface="ＭＳ Ｐゴシック" charset="0"/>
              </a:rPr>
              <a:t>Dàn ý</a:t>
            </a:r>
          </a:p>
        </p:txBody>
      </p:sp>
      <p:grpSp>
        <p:nvGrpSpPr>
          <p:cNvPr id="245763" name="Group 125"/>
          <p:cNvGrpSpPr>
            <a:grpSpLocks/>
          </p:cNvGrpSpPr>
          <p:nvPr/>
        </p:nvGrpSpPr>
        <p:grpSpPr bwMode="auto">
          <a:xfrm>
            <a:off x="0" y="762000"/>
            <a:ext cx="8915400" cy="6096000"/>
            <a:chOff x="144" y="480"/>
            <a:chExt cx="5184" cy="3744"/>
          </a:xfrm>
        </p:grpSpPr>
        <p:grpSp>
          <p:nvGrpSpPr>
            <p:cNvPr id="245767" name="Group 52"/>
            <p:cNvGrpSpPr>
              <a:grpSpLocks/>
            </p:cNvGrpSpPr>
            <p:nvPr/>
          </p:nvGrpSpPr>
          <p:grpSpPr bwMode="auto">
            <a:xfrm>
              <a:off x="144" y="480"/>
              <a:ext cx="5184" cy="351"/>
              <a:chOff x="0" y="0"/>
              <a:chExt cx="4768" cy="537"/>
            </a:xfrm>
          </p:grpSpPr>
          <p:sp>
            <p:nvSpPr>
              <p:cNvPr id="245873" name="Rectangle 4"/>
              <p:cNvSpPr>
                <a:spLocks noChangeArrowheads="1"/>
              </p:cNvSpPr>
              <p:nvPr/>
            </p:nvSpPr>
            <p:spPr bwMode="auto">
              <a:xfrm>
                <a:off x="32" y="0"/>
                <a:ext cx="4704" cy="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chemeClr val="bg1"/>
                    </a:solidFill>
                    <a:latin typeface="Arial Narrow" charset="0"/>
                    <a:ea typeface="宋体" charset="0"/>
                    <a:cs typeface="宋体" charset="0"/>
                  </a:rPr>
                  <a:t>Bắt đầu sự hình thành một quốc gia</a:t>
                </a:r>
                <a:endParaRPr lang="en-US" altLang="zh-CN">
                  <a:solidFill>
                    <a:schemeClr val="bg1"/>
                  </a:solidFill>
                  <a:latin typeface="Arial Narrow" charset="0"/>
                  <a:ea typeface="宋体" charset="0"/>
                  <a:cs typeface="宋体" charset="0"/>
                </a:endParaRPr>
              </a:p>
            </p:txBody>
          </p:sp>
          <p:sp>
            <p:nvSpPr>
              <p:cNvPr id="245874" name="Rectangle 51"/>
              <p:cNvSpPr>
                <a:spLocks noChangeArrowheads="1"/>
              </p:cNvSpPr>
              <p:nvPr/>
            </p:nvSpPr>
            <p:spPr bwMode="auto">
              <a:xfrm>
                <a:off x="0" y="0"/>
                <a:ext cx="4768" cy="537"/>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45768" name="Group 54"/>
            <p:cNvGrpSpPr>
              <a:grpSpLocks/>
            </p:cNvGrpSpPr>
            <p:nvPr/>
          </p:nvGrpSpPr>
          <p:grpSpPr bwMode="auto">
            <a:xfrm>
              <a:off x="144" y="831"/>
              <a:ext cx="2717" cy="275"/>
              <a:chOff x="0" y="537"/>
              <a:chExt cx="2388" cy="422"/>
            </a:xfrm>
          </p:grpSpPr>
          <p:sp>
            <p:nvSpPr>
              <p:cNvPr id="245871" name="Rectangle 5"/>
              <p:cNvSpPr>
                <a:spLocks noChangeArrowheads="1"/>
              </p:cNvSpPr>
              <p:nvPr/>
            </p:nvSpPr>
            <p:spPr bwMode="auto">
              <a:xfrm>
                <a:off x="32" y="537"/>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chemeClr val="bg1"/>
                    </a:solidFill>
                    <a:latin typeface="Arial Narrow" charset="0"/>
                    <a:ea typeface="宋体" charset="0"/>
                    <a:cs typeface="宋体" charset="0"/>
                  </a:rPr>
                  <a:t>Chươhg 1—18</a:t>
                </a:r>
                <a:endParaRPr lang="en-US" altLang="zh-CN">
                  <a:solidFill>
                    <a:schemeClr val="bg1"/>
                  </a:solidFill>
                  <a:latin typeface="Arial Narrow" charset="0"/>
                  <a:ea typeface="宋体" charset="0"/>
                  <a:cs typeface="宋体" charset="0"/>
                </a:endParaRPr>
              </a:p>
            </p:txBody>
          </p:sp>
          <p:sp>
            <p:nvSpPr>
              <p:cNvPr id="245872" name="Rectangle 53"/>
              <p:cNvSpPr>
                <a:spLocks noChangeArrowheads="1"/>
              </p:cNvSpPr>
              <p:nvPr/>
            </p:nvSpPr>
            <p:spPr bwMode="auto">
              <a:xfrm>
                <a:off x="0" y="537"/>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45769" name="Group 56"/>
            <p:cNvGrpSpPr>
              <a:grpSpLocks/>
            </p:cNvGrpSpPr>
            <p:nvPr/>
          </p:nvGrpSpPr>
          <p:grpSpPr bwMode="auto">
            <a:xfrm>
              <a:off x="2861" y="831"/>
              <a:ext cx="2461" cy="275"/>
              <a:chOff x="2388" y="537"/>
              <a:chExt cx="2164" cy="422"/>
            </a:xfrm>
          </p:grpSpPr>
          <p:sp>
            <p:nvSpPr>
              <p:cNvPr id="245869" name="Rectangle 6"/>
              <p:cNvSpPr>
                <a:spLocks noChangeArrowheads="1"/>
              </p:cNvSpPr>
              <p:nvPr/>
            </p:nvSpPr>
            <p:spPr bwMode="auto">
              <a:xfrm>
                <a:off x="2420" y="537"/>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chemeClr val="bg1"/>
                    </a:solidFill>
                    <a:latin typeface="Arial Narrow" charset="0"/>
                    <a:ea typeface="宋体" charset="0"/>
                    <a:cs typeface="宋体" charset="0"/>
                  </a:rPr>
                  <a:t>Chương 19—40</a:t>
                </a:r>
                <a:endParaRPr lang="en-US" altLang="zh-CN">
                  <a:solidFill>
                    <a:schemeClr val="bg1"/>
                  </a:solidFill>
                  <a:latin typeface="Arial Narrow" charset="0"/>
                  <a:ea typeface="宋体" charset="0"/>
                  <a:cs typeface="宋体" charset="0"/>
                </a:endParaRPr>
              </a:p>
            </p:txBody>
          </p:sp>
          <p:sp>
            <p:nvSpPr>
              <p:cNvPr id="245870" name="Rectangle 55"/>
              <p:cNvSpPr>
                <a:spLocks noChangeArrowheads="1"/>
              </p:cNvSpPr>
              <p:nvPr/>
            </p:nvSpPr>
            <p:spPr bwMode="auto">
              <a:xfrm>
                <a:off x="2388" y="537"/>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45770" name="Group 58"/>
            <p:cNvGrpSpPr>
              <a:grpSpLocks/>
            </p:cNvGrpSpPr>
            <p:nvPr/>
          </p:nvGrpSpPr>
          <p:grpSpPr bwMode="auto">
            <a:xfrm>
              <a:off x="144" y="1106"/>
              <a:ext cx="2717" cy="275"/>
              <a:chOff x="0" y="959"/>
              <a:chExt cx="2388" cy="422"/>
            </a:xfrm>
          </p:grpSpPr>
          <p:sp>
            <p:nvSpPr>
              <p:cNvPr id="245867" name="Rectangle 8"/>
              <p:cNvSpPr>
                <a:spLocks noChangeArrowheads="1"/>
              </p:cNvSpPr>
              <p:nvPr/>
            </p:nvSpPr>
            <p:spPr bwMode="auto">
              <a:xfrm>
                <a:off x="32" y="959"/>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Tiếp nhận tự do từ vòng nô lệ</a:t>
                </a:r>
              </a:p>
            </p:txBody>
          </p:sp>
          <p:sp>
            <p:nvSpPr>
              <p:cNvPr id="245868" name="Rectangle 57"/>
              <p:cNvSpPr>
                <a:spLocks noChangeArrowheads="1"/>
              </p:cNvSpPr>
              <p:nvPr/>
            </p:nvSpPr>
            <p:spPr bwMode="auto">
              <a:xfrm>
                <a:off x="0" y="959"/>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45771" name="Group 60"/>
            <p:cNvGrpSpPr>
              <a:grpSpLocks/>
            </p:cNvGrpSpPr>
            <p:nvPr/>
          </p:nvGrpSpPr>
          <p:grpSpPr bwMode="auto">
            <a:xfrm>
              <a:off x="2861" y="1106"/>
              <a:ext cx="2461" cy="275"/>
              <a:chOff x="2388" y="959"/>
              <a:chExt cx="2164" cy="422"/>
            </a:xfrm>
          </p:grpSpPr>
          <p:sp>
            <p:nvSpPr>
              <p:cNvPr id="245865" name="Rectangle 9"/>
              <p:cNvSpPr>
                <a:spLocks noChangeArrowheads="1"/>
              </p:cNvSpPr>
              <p:nvPr/>
            </p:nvSpPr>
            <p:spPr bwMode="auto">
              <a:xfrm>
                <a:off x="2420" y="959"/>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Tiếp nhận Luật pháp từ Đức Chúa Trời</a:t>
                </a:r>
                <a:endParaRPr lang="en-US" altLang="zh-CN" sz="1800">
                  <a:solidFill>
                    <a:schemeClr val="bg1"/>
                  </a:solidFill>
                  <a:latin typeface="Arial Narrow" charset="0"/>
                  <a:ea typeface="宋体" charset="0"/>
                  <a:cs typeface="宋体" charset="0"/>
                </a:endParaRPr>
              </a:p>
            </p:txBody>
          </p:sp>
          <p:sp>
            <p:nvSpPr>
              <p:cNvPr id="245866" name="Rectangle 59"/>
              <p:cNvSpPr>
                <a:spLocks noChangeArrowheads="1"/>
              </p:cNvSpPr>
              <p:nvPr/>
            </p:nvSpPr>
            <p:spPr bwMode="auto">
              <a:xfrm>
                <a:off x="2388" y="959"/>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45772" name="Group 62"/>
            <p:cNvGrpSpPr>
              <a:grpSpLocks/>
            </p:cNvGrpSpPr>
            <p:nvPr/>
          </p:nvGrpSpPr>
          <p:grpSpPr bwMode="auto">
            <a:xfrm>
              <a:off x="144" y="1381"/>
              <a:ext cx="2717" cy="276"/>
              <a:chOff x="0" y="1381"/>
              <a:chExt cx="2388" cy="422"/>
            </a:xfrm>
          </p:grpSpPr>
          <p:sp>
            <p:nvSpPr>
              <p:cNvPr id="245863" name="Rectangle 11"/>
              <p:cNvSpPr>
                <a:spLocks noChangeArrowheads="1"/>
              </p:cNvSpPr>
              <p:nvPr/>
            </p:nvSpPr>
            <p:spPr bwMode="auto">
              <a:xfrm>
                <a:off x="32" y="1381"/>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Đem Y-sơ-ra-ên ra khỏi Ai Cập</a:t>
                </a:r>
                <a:endParaRPr lang="en-US" altLang="zh-CN" sz="1800">
                  <a:solidFill>
                    <a:schemeClr val="bg1"/>
                  </a:solidFill>
                  <a:latin typeface="Arial Narrow" charset="0"/>
                  <a:ea typeface="宋体" charset="0"/>
                  <a:cs typeface="宋体" charset="0"/>
                </a:endParaRPr>
              </a:p>
            </p:txBody>
          </p:sp>
          <p:sp>
            <p:nvSpPr>
              <p:cNvPr id="245864" name="Rectangle 61"/>
              <p:cNvSpPr>
                <a:spLocks noChangeArrowheads="1"/>
              </p:cNvSpPr>
              <p:nvPr/>
            </p:nvSpPr>
            <p:spPr bwMode="auto">
              <a:xfrm>
                <a:off x="0" y="1381"/>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45773" name="Group 64"/>
            <p:cNvGrpSpPr>
              <a:grpSpLocks/>
            </p:cNvGrpSpPr>
            <p:nvPr/>
          </p:nvGrpSpPr>
          <p:grpSpPr bwMode="auto">
            <a:xfrm>
              <a:off x="2861" y="1381"/>
              <a:ext cx="2461" cy="276"/>
              <a:chOff x="2388" y="1381"/>
              <a:chExt cx="2164" cy="422"/>
            </a:xfrm>
          </p:grpSpPr>
          <p:sp>
            <p:nvSpPr>
              <p:cNvPr id="245861" name="Rectangle 12"/>
              <p:cNvSpPr>
                <a:spLocks noChangeArrowheads="1"/>
              </p:cNvSpPr>
              <p:nvPr/>
            </p:nvSpPr>
            <p:spPr bwMode="auto">
              <a:xfrm>
                <a:off x="2420" y="1381"/>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Đem Ai Cập ra khỏi Y-sơ-ra-ên</a:t>
                </a:r>
                <a:endParaRPr lang="en-US" altLang="zh-CN" sz="1800">
                  <a:solidFill>
                    <a:schemeClr val="bg1"/>
                  </a:solidFill>
                  <a:latin typeface="Arial Narrow" charset="0"/>
                  <a:ea typeface="宋体" charset="0"/>
                  <a:cs typeface="宋体" charset="0"/>
                </a:endParaRPr>
              </a:p>
            </p:txBody>
          </p:sp>
          <p:sp>
            <p:nvSpPr>
              <p:cNvPr id="245862" name="Rectangle 63"/>
              <p:cNvSpPr>
                <a:spLocks noChangeArrowheads="1"/>
              </p:cNvSpPr>
              <p:nvPr/>
            </p:nvSpPr>
            <p:spPr bwMode="auto">
              <a:xfrm>
                <a:off x="2388" y="1381"/>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45774" name="Group 66"/>
            <p:cNvGrpSpPr>
              <a:grpSpLocks/>
            </p:cNvGrpSpPr>
            <p:nvPr/>
          </p:nvGrpSpPr>
          <p:grpSpPr bwMode="auto">
            <a:xfrm>
              <a:off x="144" y="1657"/>
              <a:ext cx="2717" cy="275"/>
              <a:chOff x="0" y="1803"/>
              <a:chExt cx="2388" cy="422"/>
            </a:xfrm>
          </p:grpSpPr>
          <p:sp>
            <p:nvSpPr>
              <p:cNvPr id="245859" name="Rectangle 14"/>
              <p:cNvSpPr>
                <a:spLocks noChangeArrowheads="1"/>
              </p:cNvSpPr>
              <p:nvPr/>
            </p:nvSpPr>
            <p:spPr bwMode="auto">
              <a:xfrm>
                <a:off x="32" y="1803"/>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 Kể chuyện</a:t>
                </a:r>
                <a:endParaRPr lang="en-US" altLang="zh-CN" sz="2000">
                  <a:solidFill>
                    <a:schemeClr val="bg1"/>
                  </a:solidFill>
                  <a:latin typeface="Arial Narrow" charset="0"/>
                  <a:ea typeface="宋体" charset="0"/>
                  <a:cs typeface="宋体" charset="0"/>
                </a:endParaRPr>
              </a:p>
            </p:txBody>
          </p:sp>
          <p:sp>
            <p:nvSpPr>
              <p:cNvPr id="245860" name="Rectangle 65"/>
              <p:cNvSpPr>
                <a:spLocks noChangeArrowheads="1"/>
              </p:cNvSpPr>
              <p:nvPr/>
            </p:nvSpPr>
            <p:spPr bwMode="auto">
              <a:xfrm>
                <a:off x="0" y="1803"/>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45775" name="Group 68"/>
            <p:cNvGrpSpPr>
              <a:grpSpLocks/>
            </p:cNvGrpSpPr>
            <p:nvPr/>
          </p:nvGrpSpPr>
          <p:grpSpPr bwMode="auto">
            <a:xfrm>
              <a:off x="2861" y="1657"/>
              <a:ext cx="2461" cy="275"/>
              <a:chOff x="2388" y="1803"/>
              <a:chExt cx="2164" cy="422"/>
            </a:xfrm>
          </p:grpSpPr>
          <p:sp>
            <p:nvSpPr>
              <p:cNvPr id="245857" name="Rectangle 15"/>
              <p:cNvSpPr>
                <a:spLocks noChangeArrowheads="1"/>
              </p:cNvSpPr>
              <p:nvPr/>
            </p:nvSpPr>
            <p:spPr bwMode="auto">
              <a:xfrm>
                <a:off x="2420" y="1803"/>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Pháp chế</a:t>
                </a:r>
                <a:endParaRPr lang="en-US" altLang="zh-CN" sz="1800">
                  <a:solidFill>
                    <a:schemeClr val="bg1"/>
                  </a:solidFill>
                  <a:latin typeface="Arial Narrow" charset="0"/>
                  <a:ea typeface="宋体" charset="0"/>
                  <a:cs typeface="宋体" charset="0"/>
                </a:endParaRPr>
              </a:p>
            </p:txBody>
          </p:sp>
          <p:sp>
            <p:nvSpPr>
              <p:cNvPr id="245858" name="Rectangle 67"/>
              <p:cNvSpPr>
                <a:spLocks noChangeArrowheads="1"/>
              </p:cNvSpPr>
              <p:nvPr/>
            </p:nvSpPr>
            <p:spPr bwMode="auto">
              <a:xfrm>
                <a:off x="2388" y="1803"/>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45776" name="Group 70"/>
            <p:cNvGrpSpPr>
              <a:grpSpLocks/>
            </p:cNvGrpSpPr>
            <p:nvPr/>
          </p:nvGrpSpPr>
          <p:grpSpPr bwMode="auto">
            <a:xfrm>
              <a:off x="144" y="1932"/>
              <a:ext cx="2717" cy="276"/>
              <a:chOff x="0" y="2225"/>
              <a:chExt cx="2388" cy="422"/>
            </a:xfrm>
          </p:grpSpPr>
          <p:sp>
            <p:nvSpPr>
              <p:cNvPr id="245855" name="Rectangle 17"/>
              <p:cNvSpPr>
                <a:spLocks noChangeArrowheads="1"/>
              </p:cNvSpPr>
              <p:nvPr/>
            </p:nvSpPr>
            <p:spPr bwMode="auto">
              <a:xfrm>
                <a:off x="32" y="2225"/>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Dân tự do</a:t>
                </a:r>
                <a:endParaRPr lang="en-US" altLang="zh-CN" sz="1800">
                  <a:solidFill>
                    <a:schemeClr val="bg1"/>
                  </a:solidFill>
                  <a:latin typeface="Arial Narrow" charset="0"/>
                  <a:ea typeface="宋体" charset="0"/>
                  <a:cs typeface="宋体" charset="0"/>
                </a:endParaRPr>
              </a:p>
            </p:txBody>
          </p:sp>
          <p:sp>
            <p:nvSpPr>
              <p:cNvPr id="245856" name="Rectangle 69"/>
              <p:cNvSpPr>
                <a:spLocks noChangeArrowheads="1"/>
              </p:cNvSpPr>
              <p:nvPr/>
            </p:nvSpPr>
            <p:spPr bwMode="auto">
              <a:xfrm>
                <a:off x="0" y="2225"/>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45777" name="Group 72"/>
            <p:cNvGrpSpPr>
              <a:grpSpLocks/>
            </p:cNvGrpSpPr>
            <p:nvPr/>
          </p:nvGrpSpPr>
          <p:grpSpPr bwMode="auto">
            <a:xfrm>
              <a:off x="2861" y="1932"/>
              <a:ext cx="2461" cy="276"/>
              <a:chOff x="2388" y="2225"/>
              <a:chExt cx="2164" cy="422"/>
            </a:xfrm>
          </p:grpSpPr>
          <p:sp>
            <p:nvSpPr>
              <p:cNvPr id="245853" name="Rectangle 18"/>
              <p:cNvSpPr>
                <a:spLocks noChangeArrowheads="1"/>
              </p:cNvSpPr>
              <p:nvPr/>
            </p:nvSpPr>
            <p:spPr bwMode="auto">
              <a:xfrm>
                <a:off x="2420" y="2225"/>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Chính quyền</a:t>
                </a:r>
                <a:endParaRPr lang="en-US" altLang="zh-CN" sz="1800">
                  <a:solidFill>
                    <a:schemeClr val="bg1"/>
                  </a:solidFill>
                  <a:latin typeface="Arial Narrow" charset="0"/>
                  <a:ea typeface="宋体" charset="0"/>
                  <a:cs typeface="宋体" charset="0"/>
                </a:endParaRPr>
              </a:p>
            </p:txBody>
          </p:sp>
          <p:sp>
            <p:nvSpPr>
              <p:cNvPr id="245854" name="Rectangle 71"/>
              <p:cNvSpPr>
                <a:spLocks noChangeArrowheads="1"/>
              </p:cNvSpPr>
              <p:nvPr/>
            </p:nvSpPr>
            <p:spPr bwMode="auto">
              <a:xfrm>
                <a:off x="2388" y="2225"/>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45778" name="Group 74"/>
            <p:cNvGrpSpPr>
              <a:grpSpLocks/>
            </p:cNvGrpSpPr>
            <p:nvPr/>
          </p:nvGrpSpPr>
          <p:grpSpPr bwMode="auto">
            <a:xfrm>
              <a:off x="144" y="2208"/>
              <a:ext cx="1206" cy="275"/>
              <a:chOff x="0" y="2647"/>
              <a:chExt cx="1060" cy="422"/>
            </a:xfrm>
          </p:grpSpPr>
          <p:sp>
            <p:nvSpPr>
              <p:cNvPr id="245851" name="Rectangle 20"/>
              <p:cNvSpPr>
                <a:spLocks noChangeArrowheads="1"/>
              </p:cNvSpPr>
              <p:nvPr/>
            </p:nvSpPr>
            <p:spPr bwMode="auto">
              <a:xfrm>
                <a:off x="32" y="2647"/>
                <a:ext cx="996"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Khuất phục</a:t>
                </a:r>
                <a:endParaRPr lang="en-US" altLang="zh-CN" sz="2000">
                  <a:solidFill>
                    <a:schemeClr val="bg1"/>
                  </a:solidFill>
                  <a:latin typeface="Arial Narrow" charset="0"/>
                  <a:ea typeface="宋体" charset="0"/>
                  <a:cs typeface="宋体" charset="0"/>
                </a:endParaRPr>
              </a:p>
            </p:txBody>
          </p:sp>
          <p:sp>
            <p:nvSpPr>
              <p:cNvPr id="245852" name="Rectangle 73"/>
              <p:cNvSpPr>
                <a:spLocks noChangeArrowheads="1"/>
              </p:cNvSpPr>
              <p:nvPr/>
            </p:nvSpPr>
            <p:spPr bwMode="auto">
              <a:xfrm>
                <a:off x="0" y="2647"/>
                <a:ext cx="1060"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45779" name="Group 76"/>
            <p:cNvGrpSpPr>
              <a:grpSpLocks/>
            </p:cNvGrpSpPr>
            <p:nvPr/>
          </p:nvGrpSpPr>
          <p:grpSpPr bwMode="auto">
            <a:xfrm>
              <a:off x="1350" y="2208"/>
              <a:ext cx="1511" cy="275"/>
              <a:chOff x="1060" y="2647"/>
              <a:chExt cx="1328" cy="422"/>
            </a:xfrm>
          </p:grpSpPr>
          <p:sp>
            <p:nvSpPr>
              <p:cNvPr id="245849" name="Rectangle 21"/>
              <p:cNvSpPr>
                <a:spLocks noChangeArrowheads="1"/>
              </p:cNvSpPr>
              <p:nvPr/>
            </p:nvSpPr>
            <p:spPr bwMode="auto">
              <a:xfrm>
                <a:off x="1092" y="2647"/>
                <a:ext cx="126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Giải cứu</a:t>
                </a:r>
                <a:endParaRPr lang="en-US" altLang="zh-CN" sz="2000">
                  <a:solidFill>
                    <a:schemeClr val="bg1"/>
                  </a:solidFill>
                  <a:latin typeface="Arial Narrow" charset="0"/>
                  <a:ea typeface="宋体" charset="0"/>
                  <a:cs typeface="宋体" charset="0"/>
                </a:endParaRPr>
              </a:p>
            </p:txBody>
          </p:sp>
          <p:sp>
            <p:nvSpPr>
              <p:cNvPr id="245850" name="Rectangle 75"/>
              <p:cNvSpPr>
                <a:spLocks noChangeArrowheads="1"/>
              </p:cNvSpPr>
              <p:nvPr/>
            </p:nvSpPr>
            <p:spPr bwMode="auto">
              <a:xfrm>
                <a:off x="1060" y="2647"/>
                <a:ext cx="132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45780" name="Group 78"/>
            <p:cNvGrpSpPr>
              <a:grpSpLocks/>
            </p:cNvGrpSpPr>
            <p:nvPr/>
          </p:nvGrpSpPr>
          <p:grpSpPr bwMode="auto">
            <a:xfrm>
              <a:off x="2861" y="2208"/>
              <a:ext cx="2461" cy="275"/>
              <a:chOff x="2388" y="2647"/>
              <a:chExt cx="2164" cy="422"/>
            </a:xfrm>
          </p:grpSpPr>
          <p:sp>
            <p:nvSpPr>
              <p:cNvPr id="245847" name="Rectangle 22"/>
              <p:cNvSpPr>
                <a:spLocks noChangeArrowheads="1"/>
              </p:cNvSpPr>
              <p:nvPr/>
            </p:nvSpPr>
            <p:spPr bwMode="auto">
              <a:xfrm>
                <a:off x="2420" y="2647"/>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Chỉ thị</a:t>
                </a:r>
                <a:endParaRPr lang="en-US" altLang="zh-CN" sz="2000">
                  <a:solidFill>
                    <a:schemeClr val="bg1"/>
                  </a:solidFill>
                  <a:latin typeface="Arial Narrow" charset="0"/>
                  <a:ea typeface="宋体" charset="0"/>
                  <a:cs typeface="宋体" charset="0"/>
                </a:endParaRPr>
              </a:p>
            </p:txBody>
          </p:sp>
          <p:sp>
            <p:nvSpPr>
              <p:cNvPr id="245848" name="Rectangle 77"/>
              <p:cNvSpPr>
                <a:spLocks noChangeArrowheads="1"/>
              </p:cNvSpPr>
              <p:nvPr/>
            </p:nvSpPr>
            <p:spPr bwMode="auto">
              <a:xfrm>
                <a:off x="2388" y="2647"/>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45781" name="Group 80"/>
            <p:cNvGrpSpPr>
              <a:grpSpLocks/>
            </p:cNvGrpSpPr>
            <p:nvPr/>
          </p:nvGrpSpPr>
          <p:grpSpPr bwMode="auto">
            <a:xfrm>
              <a:off x="144" y="2483"/>
              <a:ext cx="1206" cy="276"/>
              <a:chOff x="0" y="3069"/>
              <a:chExt cx="1060" cy="422"/>
            </a:xfrm>
          </p:grpSpPr>
          <p:sp>
            <p:nvSpPr>
              <p:cNvPr id="245845" name="Rectangle 24"/>
              <p:cNvSpPr>
                <a:spLocks noChangeArrowheads="1"/>
              </p:cNvSpPr>
              <p:nvPr/>
            </p:nvSpPr>
            <p:spPr bwMode="auto">
              <a:xfrm>
                <a:off x="32" y="3069"/>
                <a:ext cx="996"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Ai-cập</a:t>
                </a:r>
                <a:endParaRPr lang="en-US" altLang="zh-CN" sz="2000">
                  <a:solidFill>
                    <a:schemeClr val="bg1"/>
                  </a:solidFill>
                  <a:latin typeface="Arial Narrow" charset="0"/>
                  <a:ea typeface="宋体" charset="0"/>
                  <a:cs typeface="宋体" charset="0"/>
                </a:endParaRPr>
              </a:p>
            </p:txBody>
          </p:sp>
          <p:sp>
            <p:nvSpPr>
              <p:cNvPr id="245846" name="Rectangle 79"/>
              <p:cNvSpPr>
                <a:spLocks noChangeArrowheads="1"/>
              </p:cNvSpPr>
              <p:nvPr/>
            </p:nvSpPr>
            <p:spPr bwMode="auto">
              <a:xfrm>
                <a:off x="0" y="3069"/>
                <a:ext cx="1060"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45782" name="Group 82"/>
            <p:cNvGrpSpPr>
              <a:grpSpLocks/>
            </p:cNvGrpSpPr>
            <p:nvPr/>
          </p:nvGrpSpPr>
          <p:grpSpPr bwMode="auto">
            <a:xfrm>
              <a:off x="1350" y="2483"/>
              <a:ext cx="1511" cy="276"/>
              <a:chOff x="1060" y="3069"/>
              <a:chExt cx="1328" cy="422"/>
            </a:xfrm>
          </p:grpSpPr>
          <p:sp>
            <p:nvSpPr>
              <p:cNvPr id="245843" name="Rectangle 25"/>
              <p:cNvSpPr>
                <a:spLocks noChangeArrowheads="1"/>
              </p:cNvSpPr>
              <p:nvPr/>
            </p:nvSpPr>
            <p:spPr bwMode="auto">
              <a:xfrm>
                <a:off x="1092" y="3069"/>
                <a:ext cx="126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Đồng vắng</a:t>
                </a:r>
                <a:endParaRPr lang="en-US" altLang="zh-CN" sz="2000">
                  <a:solidFill>
                    <a:schemeClr val="bg1"/>
                  </a:solidFill>
                  <a:latin typeface="Arial Narrow" charset="0"/>
                  <a:ea typeface="宋体" charset="0"/>
                  <a:cs typeface="宋体" charset="0"/>
                </a:endParaRPr>
              </a:p>
            </p:txBody>
          </p:sp>
          <p:sp>
            <p:nvSpPr>
              <p:cNvPr id="245844" name="Rectangle 81"/>
              <p:cNvSpPr>
                <a:spLocks noChangeArrowheads="1"/>
              </p:cNvSpPr>
              <p:nvPr/>
            </p:nvSpPr>
            <p:spPr bwMode="auto">
              <a:xfrm>
                <a:off x="1060" y="3069"/>
                <a:ext cx="132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45783" name="Group 84"/>
            <p:cNvGrpSpPr>
              <a:grpSpLocks/>
            </p:cNvGrpSpPr>
            <p:nvPr/>
          </p:nvGrpSpPr>
          <p:grpSpPr bwMode="auto">
            <a:xfrm>
              <a:off x="2861" y="2483"/>
              <a:ext cx="2461" cy="276"/>
              <a:chOff x="2388" y="3069"/>
              <a:chExt cx="2164" cy="422"/>
            </a:xfrm>
          </p:grpSpPr>
          <p:sp>
            <p:nvSpPr>
              <p:cNvPr id="245841" name="Rectangle 26"/>
              <p:cNvSpPr>
                <a:spLocks noChangeArrowheads="1"/>
              </p:cNvSpPr>
              <p:nvPr/>
            </p:nvSpPr>
            <p:spPr bwMode="auto">
              <a:xfrm>
                <a:off x="2420" y="3069"/>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Si-nai</a:t>
                </a:r>
                <a:endParaRPr lang="en-US" altLang="zh-CN" sz="2000">
                  <a:solidFill>
                    <a:schemeClr val="bg1"/>
                  </a:solidFill>
                  <a:latin typeface="Arial Narrow" charset="0"/>
                  <a:ea typeface="宋体" charset="0"/>
                  <a:cs typeface="宋体" charset="0"/>
                </a:endParaRPr>
              </a:p>
            </p:txBody>
          </p:sp>
          <p:sp>
            <p:nvSpPr>
              <p:cNvPr id="245842" name="Rectangle 83"/>
              <p:cNvSpPr>
                <a:spLocks noChangeArrowheads="1"/>
              </p:cNvSpPr>
              <p:nvPr/>
            </p:nvSpPr>
            <p:spPr bwMode="auto">
              <a:xfrm>
                <a:off x="2388" y="3069"/>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45784" name="Group 86"/>
            <p:cNvGrpSpPr>
              <a:grpSpLocks/>
            </p:cNvGrpSpPr>
            <p:nvPr/>
          </p:nvGrpSpPr>
          <p:grpSpPr bwMode="auto">
            <a:xfrm>
              <a:off x="144" y="2759"/>
              <a:ext cx="1206" cy="275"/>
              <a:chOff x="0" y="3491"/>
              <a:chExt cx="1060" cy="422"/>
            </a:xfrm>
          </p:grpSpPr>
          <p:sp>
            <p:nvSpPr>
              <p:cNvPr id="245839" name="Rectangle 28"/>
              <p:cNvSpPr>
                <a:spLocks noChangeArrowheads="1"/>
              </p:cNvSpPr>
              <p:nvPr/>
            </p:nvSpPr>
            <p:spPr bwMode="auto">
              <a:xfrm>
                <a:off x="32" y="3491"/>
                <a:ext cx="996"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400 năm</a:t>
                </a:r>
                <a:endParaRPr lang="en-US" altLang="zh-CN" sz="2000">
                  <a:solidFill>
                    <a:schemeClr val="bg1"/>
                  </a:solidFill>
                  <a:latin typeface="Arial Narrow" charset="0"/>
                  <a:ea typeface="宋体" charset="0"/>
                  <a:cs typeface="宋体" charset="0"/>
                </a:endParaRPr>
              </a:p>
            </p:txBody>
          </p:sp>
          <p:sp>
            <p:nvSpPr>
              <p:cNvPr id="245840" name="Rectangle 85"/>
              <p:cNvSpPr>
                <a:spLocks noChangeArrowheads="1"/>
              </p:cNvSpPr>
              <p:nvPr/>
            </p:nvSpPr>
            <p:spPr bwMode="auto">
              <a:xfrm>
                <a:off x="0" y="3491"/>
                <a:ext cx="1060"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45785" name="Group 88"/>
            <p:cNvGrpSpPr>
              <a:grpSpLocks/>
            </p:cNvGrpSpPr>
            <p:nvPr/>
          </p:nvGrpSpPr>
          <p:grpSpPr bwMode="auto">
            <a:xfrm>
              <a:off x="1350" y="2759"/>
              <a:ext cx="1511" cy="275"/>
              <a:chOff x="1060" y="3491"/>
              <a:chExt cx="1328" cy="422"/>
            </a:xfrm>
          </p:grpSpPr>
          <p:sp>
            <p:nvSpPr>
              <p:cNvPr id="245837" name="Rectangle 29"/>
              <p:cNvSpPr>
                <a:spLocks noChangeArrowheads="1"/>
              </p:cNvSpPr>
              <p:nvPr/>
            </p:nvSpPr>
            <p:spPr bwMode="auto">
              <a:xfrm>
                <a:off x="1092" y="3491"/>
                <a:ext cx="126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2 tháng</a:t>
                </a:r>
                <a:endParaRPr lang="en-US" altLang="zh-CN" sz="2000">
                  <a:solidFill>
                    <a:schemeClr val="bg1"/>
                  </a:solidFill>
                  <a:latin typeface="Arial Narrow" charset="0"/>
                  <a:ea typeface="宋体" charset="0"/>
                  <a:cs typeface="宋体" charset="0"/>
                </a:endParaRPr>
              </a:p>
            </p:txBody>
          </p:sp>
          <p:sp>
            <p:nvSpPr>
              <p:cNvPr id="245838" name="Rectangle 87"/>
              <p:cNvSpPr>
                <a:spLocks noChangeArrowheads="1"/>
              </p:cNvSpPr>
              <p:nvPr/>
            </p:nvSpPr>
            <p:spPr bwMode="auto">
              <a:xfrm>
                <a:off x="1060" y="3491"/>
                <a:ext cx="132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45786" name="Group 90"/>
            <p:cNvGrpSpPr>
              <a:grpSpLocks/>
            </p:cNvGrpSpPr>
            <p:nvPr/>
          </p:nvGrpSpPr>
          <p:grpSpPr bwMode="auto">
            <a:xfrm>
              <a:off x="2861" y="2759"/>
              <a:ext cx="2461" cy="275"/>
              <a:chOff x="2388" y="3491"/>
              <a:chExt cx="2164" cy="422"/>
            </a:xfrm>
          </p:grpSpPr>
          <p:sp>
            <p:nvSpPr>
              <p:cNvPr id="245835" name="Rectangle 30"/>
              <p:cNvSpPr>
                <a:spLocks noChangeArrowheads="1"/>
              </p:cNvSpPr>
              <p:nvPr/>
            </p:nvSpPr>
            <p:spPr bwMode="auto">
              <a:xfrm>
                <a:off x="2420" y="3491"/>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10 tháng</a:t>
                </a:r>
                <a:endParaRPr lang="en-US" altLang="zh-CN" sz="2000">
                  <a:solidFill>
                    <a:schemeClr val="bg1"/>
                  </a:solidFill>
                  <a:latin typeface="Arial Narrow" charset="0"/>
                  <a:ea typeface="宋体" charset="0"/>
                  <a:cs typeface="宋体" charset="0"/>
                </a:endParaRPr>
              </a:p>
            </p:txBody>
          </p:sp>
          <p:sp>
            <p:nvSpPr>
              <p:cNvPr id="245836" name="Rectangle 89"/>
              <p:cNvSpPr>
                <a:spLocks noChangeArrowheads="1"/>
              </p:cNvSpPr>
              <p:nvPr/>
            </p:nvSpPr>
            <p:spPr bwMode="auto">
              <a:xfrm>
                <a:off x="2388" y="3491"/>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45787" name="Group 92"/>
            <p:cNvGrpSpPr>
              <a:grpSpLocks/>
            </p:cNvGrpSpPr>
            <p:nvPr/>
          </p:nvGrpSpPr>
          <p:grpSpPr bwMode="auto">
            <a:xfrm>
              <a:off x="144" y="3034"/>
              <a:ext cx="1206" cy="413"/>
              <a:chOff x="0" y="3913"/>
              <a:chExt cx="1060" cy="633"/>
            </a:xfrm>
          </p:grpSpPr>
          <p:sp>
            <p:nvSpPr>
              <p:cNvPr id="245833" name="Rectangle 32"/>
              <p:cNvSpPr>
                <a:spLocks noChangeArrowheads="1"/>
              </p:cNvSpPr>
              <p:nvPr/>
            </p:nvSpPr>
            <p:spPr bwMode="auto">
              <a:xfrm>
                <a:off x="32" y="3913"/>
                <a:ext cx="9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Khổ sai &amp; đối đầu</a:t>
                </a:r>
                <a:endParaRPr lang="en-US" altLang="zh-CN" sz="1600">
                  <a:solidFill>
                    <a:schemeClr val="bg1"/>
                  </a:solidFill>
                  <a:latin typeface="Arial Narrow" charset="0"/>
                  <a:ea typeface="宋体" charset="0"/>
                  <a:cs typeface="宋体" charset="0"/>
                </a:endParaRPr>
              </a:p>
              <a:p>
                <a:pPr algn="ctr"/>
                <a:r>
                  <a:rPr lang="en-US" altLang="zh-CN" sz="1800" b="1">
                    <a:solidFill>
                      <a:schemeClr val="bg1"/>
                    </a:solidFill>
                    <a:latin typeface="Arial Narrow" charset="0"/>
                    <a:ea typeface="宋体" charset="0"/>
                    <a:cs typeface="宋体" charset="0"/>
                  </a:rPr>
                  <a:t>(1—11)</a:t>
                </a:r>
                <a:endParaRPr lang="en-US" altLang="zh-CN" sz="1800">
                  <a:solidFill>
                    <a:schemeClr val="bg1"/>
                  </a:solidFill>
                  <a:latin typeface="Arial Narrow" charset="0"/>
                  <a:ea typeface="宋体" charset="0"/>
                  <a:cs typeface="宋体" charset="0"/>
                </a:endParaRPr>
              </a:p>
            </p:txBody>
          </p:sp>
          <p:sp>
            <p:nvSpPr>
              <p:cNvPr id="245834" name="Rectangle 91"/>
              <p:cNvSpPr>
                <a:spLocks noChangeArrowheads="1"/>
              </p:cNvSpPr>
              <p:nvPr/>
            </p:nvSpPr>
            <p:spPr bwMode="auto">
              <a:xfrm>
                <a:off x="0" y="3913"/>
                <a:ext cx="1060"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45788" name="Group 94"/>
            <p:cNvGrpSpPr>
              <a:grpSpLocks/>
            </p:cNvGrpSpPr>
            <p:nvPr/>
          </p:nvGrpSpPr>
          <p:grpSpPr bwMode="auto">
            <a:xfrm>
              <a:off x="1350" y="3034"/>
              <a:ext cx="1511" cy="413"/>
              <a:chOff x="1060" y="3913"/>
              <a:chExt cx="1328" cy="633"/>
            </a:xfrm>
          </p:grpSpPr>
          <p:sp>
            <p:nvSpPr>
              <p:cNvPr id="245831" name="Rectangle 33"/>
              <p:cNvSpPr>
                <a:spLocks noChangeArrowheads="1"/>
              </p:cNvSpPr>
              <p:nvPr/>
            </p:nvSpPr>
            <p:spPr bwMode="auto">
              <a:xfrm>
                <a:off x="1092" y="3913"/>
                <a:ext cx="126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Cứu chuộc &amp; bảo vệ</a:t>
                </a:r>
                <a:endParaRPr lang="en-US" altLang="zh-CN" sz="1600">
                  <a:solidFill>
                    <a:schemeClr val="bg1"/>
                  </a:solidFill>
                  <a:latin typeface="Arial Narrow" charset="0"/>
                  <a:ea typeface="宋体" charset="0"/>
                  <a:cs typeface="宋体" charset="0"/>
                </a:endParaRPr>
              </a:p>
              <a:p>
                <a:pPr algn="ctr"/>
                <a:r>
                  <a:rPr lang="en-US" altLang="zh-CN" sz="1800" b="1">
                    <a:solidFill>
                      <a:schemeClr val="bg1"/>
                    </a:solidFill>
                    <a:latin typeface="Arial Narrow" charset="0"/>
                    <a:ea typeface="宋体" charset="0"/>
                    <a:cs typeface="宋体" charset="0"/>
                  </a:rPr>
                  <a:t>(12—18)</a:t>
                </a:r>
                <a:endParaRPr lang="en-US" altLang="zh-CN" sz="1800">
                  <a:solidFill>
                    <a:schemeClr val="bg1"/>
                  </a:solidFill>
                  <a:latin typeface="Arial Narrow" charset="0"/>
                  <a:ea typeface="宋体" charset="0"/>
                  <a:cs typeface="宋体" charset="0"/>
                </a:endParaRPr>
              </a:p>
            </p:txBody>
          </p:sp>
          <p:sp>
            <p:nvSpPr>
              <p:cNvPr id="245832" name="Rectangle 93"/>
              <p:cNvSpPr>
                <a:spLocks noChangeArrowheads="1"/>
              </p:cNvSpPr>
              <p:nvPr/>
            </p:nvSpPr>
            <p:spPr bwMode="auto">
              <a:xfrm>
                <a:off x="1060" y="3913"/>
                <a:ext cx="1328"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45789" name="Group 96"/>
            <p:cNvGrpSpPr>
              <a:grpSpLocks/>
            </p:cNvGrpSpPr>
            <p:nvPr/>
          </p:nvGrpSpPr>
          <p:grpSpPr bwMode="auto">
            <a:xfrm>
              <a:off x="2861" y="3034"/>
              <a:ext cx="1128" cy="413"/>
              <a:chOff x="2388" y="3913"/>
              <a:chExt cx="992" cy="633"/>
            </a:xfrm>
          </p:grpSpPr>
          <p:sp>
            <p:nvSpPr>
              <p:cNvPr id="245829" name="Rectangle 34"/>
              <p:cNvSpPr>
                <a:spLocks noChangeArrowheads="1"/>
              </p:cNvSpPr>
              <p:nvPr/>
            </p:nvSpPr>
            <p:spPr bwMode="auto">
              <a:xfrm>
                <a:off x="2420" y="3913"/>
                <a:ext cx="92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Giao ước được tiết lộ</a:t>
                </a:r>
                <a:endParaRPr lang="en-US" altLang="zh-CN" sz="1600">
                  <a:solidFill>
                    <a:schemeClr val="bg1"/>
                  </a:solidFill>
                  <a:latin typeface="Arial Narrow" charset="0"/>
                  <a:ea typeface="宋体" charset="0"/>
                  <a:cs typeface="宋体" charset="0"/>
                </a:endParaRPr>
              </a:p>
              <a:p>
                <a:pPr algn="ctr"/>
                <a:r>
                  <a:rPr lang="en-US" altLang="zh-CN" sz="1800" b="1">
                    <a:solidFill>
                      <a:schemeClr val="bg1"/>
                    </a:solidFill>
                    <a:latin typeface="Arial Narrow" charset="0"/>
                    <a:ea typeface="宋体" charset="0"/>
                    <a:cs typeface="宋体" charset="0"/>
                  </a:rPr>
                  <a:t>(19—31)</a:t>
                </a:r>
                <a:endParaRPr lang="en-US" altLang="zh-CN" sz="1800">
                  <a:solidFill>
                    <a:schemeClr val="bg1"/>
                  </a:solidFill>
                  <a:latin typeface="Arial Narrow" charset="0"/>
                  <a:ea typeface="宋体" charset="0"/>
                  <a:cs typeface="宋体" charset="0"/>
                </a:endParaRPr>
              </a:p>
            </p:txBody>
          </p:sp>
          <p:sp>
            <p:nvSpPr>
              <p:cNvPr id="245830" name="Rectangle 95"/>
              <p:cNvSpPr>
                <a:spLocks noChangeArrowheads="1"/>
              </p:cNvSpPr>
              <p:nvPr/>
            </p:nvSpPr>
            <p:spPr bwMode="auto">
              <a:xfrm>
                <a:off x="2388" y="3913"/>
                <a:ext cx="992"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45790" name="Group 98"/>
            <p:cNvGrpSpPr>
              <a:grpSpLocks/>
            </p:cNvGrpSpPr>
            <p:nvPr/>
          </p:nvGrpSpPr>
          <p:grpSpPr bwMode="auto">
            <a:xfrm>
              <a:off x="3989" y="3034"/>
              <a:ext cx="1333" cy="413"/>
              <a:chOff x="3380" y="3913"/>
              <a:chExt cx="1172" cy="633"/>
            </a:xfrm>
          </p:grpSpPr>
          <p:sp>
            <p:nvSpPr>
              <p:cNvPr id="245827" name="Rectangle 35"/>
              <p:cNvSpPr>
                <a:spLocks noChangeArrowheads="1"/>
              </p:cNvSpPr>
              <p:nvPr/>
            </p:nvSpPr>
            <p:spPr bwMode="auto">
              <a:xfrm>
                <a:off x="3412" y="3913"/>
                <a:ext cx="11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Giao ước được phê chuẩn</a:t>
                </a:r>
                <a:endParaRPr lang="en-US" altLang="zh-CN" sz="1600">
                  <a:solidFill>
                    <a:schemeClr val="bg1"/>
                  </a:solidFill>
                  <a:latin typeface="Arial Narrow" charset="0"/>
                  <a:ea typeface="宋体" charset="0"/>
                  <a:cs typeface="宋体" charset="0"/>
                </a:endParaRPr>
              </a:p>
              <a:p>
                <a:pPr algn="ctr"/>
                <a:r>
                  <a:rPr lang="en-US" altLang="zh-CN" sz="1800" b="1">
                    <a:solidFill>
                      <a:schemeClr val="bg1"/>
                    </a:solidFill>
                    <a:latin typeface="Arial Narrow" charset="0"/>
                    <a:ea typeface="宋体" charset="0"/>
                    <a:cs typeface="宋体" charset="0"/>
                  </a:rPr>
                  <a:t>(32—40)</a:t>
                </a:r>
                <a:endParaRPr lang="en-US" altLang="zh-CN" sz="1800">
                  <a:solidFill>
                    <a:schemeClr val="bg1"/>
                  </a:solidFill>
                  <a:latin typeface="Arial Narrow" charset="0"/>
                  <a:ea typeface="宋体" charset="0"/>
                  <a:cs typeface="宋体" charset="0"/>
                </a:endParaRPr>
              </a:p>
            </p:txBody>
          </p:sp>
          <p:sp>
            <p:nvSpPr>
              <p:cNvPr id="245828" name="Rectangle 97"/>
              <p:cNvSpPr>
                <a:spLocks noChangeArrowheads="1"/>
              </p:cNvSpPr>
              <p:nvPr/>
            </p:nvSpPr>
            <p:spPr bwMode="auto">
              <a:xfrm>
                <a:off x="3380" y="3913"/>
                <a:ext cx="1172"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45791" name="Group 100"/>
            <p:cNvGrpSpPr>
              <a:grpSpLocks/>
            </p:cNvGrpSpPr>
            <p:nvPr/>
          </p:nvGrpSpPr>
          <p:grpSpPr bwMode="auto">
            <a:xfrm>
              <a:off x="144" y="3447"/>
              <a:ext cx="1206" cy="338"/>
              <a:chOff x="0" y="4546"/>
              <a:chExt cx="1060" cy="518"/>
            </a:xfrm>
          </p:grpSpPr>
          <p:sp>
            <p:nvSpPr>
              <p:cNvPr id="245825" name="Rectangle 37"/>
              <p:cNvSpPr>
                <a:spLocks noChangeArrowheads="1"/>
              </p:cNvSpPr>
              <p:nvPr/>
            </p:nvSpPr>
            <p:spPr bwMode="auto">
              <a:xfrm>
                <a:off x="32" y="4546"/>
                <a:ext cx="99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tx2"/>
                    </a:solidFill>
                    <a:latin typeface="Arial Narrow" charset="0"/>
                  </a:rPr>
                  <a:t>Môi-se là người lánh nạn trở về</a:t>
                </a:r>
                <a:r>
                  <a:rPr lang="en-US" altLang="zh-CN" sz="1800" b="1">
                    <a:solidFill>
                      <a:schemeClr val="tx2"/>
                    </a:solidFill>
                    <a:latin typeface="Arial" charset="0"/>
                  </a:rPr>
                  <a:t> </a:t>
                </a:r>
              </a:p>
            </p:txBody>
          </p:sp>
          <p:sp>
            <p:nvSpPr>
              <p:cNvPr id="245826" name="Rectangle 99"/>
              <p:cNvSpPr>
                <a:spLocks noChangeArrowheads="1"/>
              </p:cNvSpPr>
              <p:nvPr/>
            </p:nvSpPr>
            <p:spPr bwMode="auto">
              <a:xfrm>
                <a:off x="0" y="4546"/>
                <a:ext cx="1060"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45792" name="Group 102"/>
            <p:cNvGrpSpPr>
              <a:grpSpLocks/>
            </p:cNvGrpSpPr>
            <p:nvPr/>
          </p:nvGrpSpPr>
          <p:grpSpPr bwMode="auto">
            <a:xfrm>
              <a:off x="1350" y="3447"/>
              <a:ext cx="1511" cy="338"/>
              <a:chOff x="1060" y="4546"/>
              <a:chExt cx="1328" cy="518"/>
            </a:xfrm>
          </p:grpSpPr>
          <p:sp>
            <p:nvSpPr>
              <p:cNvPr id="245823" name="Rectangle 38"/>
              <p:cNvSpPr>
                <a:spLocks noChangeArrowheads="1"/>
              </p:cNvSpPr>
              <p:nvPr/>
            </p:nvSpPr>
            <p:spPr bwMode="auto">
              <a:xfrm>
                <a:off x="1092" y="4546"/>
                <a:ext cx="126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Môi-se là nhà lãnh đạo trong Sa-mạc</a:t>
                </a:r>
                <a:endParaRPr lang="en-US" altLang="zh-CN" sz="1600">
                  <a:solidFill>
                    <a:schemeClr val="bg1"/>
                  </a:solidFill>
                  <a:latin typeface="Arial Narrow" charset="0"/>
                  <a:ea typeface="宋体" charset="0"/>
                  <a:cs typeface="宋体" charset="0"/>
                </a:endParaRPr>
              </a:p>
            </p:txBody>
          </p:sp>
          <p:sp>
            <p:nvSpPr>
              <p:cNvPr id="245824" name="Rectangle 101"/>
              <p:cNvSpPr>
                <a:spLocks noChangeArrowheads="1"/>
              </p:cNvSpPr>
              <p:nvPr/>
            </p:nvSpPr>
            <p:spPr bwMode="auto">
              <a:xfrm>
                <a:off x="1060" y="4546"/>
                <a:ext cx="1328"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45793" name="Group 104"/>
            <p:cNvGrpSpPr>
              <a:grpSpLocks/>
            </p:cNvGrpSpPr>
            <p:nvPr/>
          </p:nvGrpSpPr>
          <p:grpSpPr bwMode="auto">
            <a:xfrm>
              <a:off x="2861" y="3447"/>
              <a:ext cx="1128" cy="338"/>
              <a:chOff x="2388" y="4546"/>
              <a:chExt cx="992" cy="518"/>
            </a:xfrm>
          </p:grpSpPr>
          <p:sp>
            <p:nvSpPr>
              <p:cNvPr id="245821" name="Rectangle 39"/>
              <p:cNvSpPr>
                <a:spLocks noChangeArrowheads="1"/>
              </p:cNvSpPr>
              <p:nvPr/>
            </p:nvSpPr>
            <p:spPr bwMode="auto">
              <a:xfrm>
                <a:off x="2420" y="4546"/>
                <a:ext cx="9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Môi-se là người trung gian</a:t>
                </a:r>
                <a:endParaRPr lang="en-US" altLang="zh-CN" sz="1600">
                  <a:solidFill>
                    <a:schemeClr val="bg1"/>
                  </a:solidFill>
                  <a:latin typeface="Arial Narrow" charset="0"/>
                  <a:ea typeface="宋体" charset="0"/>
                  <a:cs typeface="宋体" charset="0"/>
                </a:endParaRPr>
              </a:p>
            </p:txBody>
          </p:sp>
          <p:sp>
            <p:nvSpPr>
              <p:cNvPr id="245822" name="Rectangle 103"/>
              <p:cNvSpPr>
                <a:spLocks noChangeArrowheads="1"/>
              </p:cNvSpPr>
              <p:nvPr/>
            </p:nvSpPr>
            <p:spPr bwMode="auto">
              <a:xfrm>
                <a:off x="2388" y="4546"/>
                <a:ext cx="992"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45794" name="Group 106"/>
            <p:cNvGrpSpPr>
              <a:grpSpLocks/>
            </p:cNvGrpSpPr>
            <p:nvPr/>
          </p:nvGrpSpPr>
          <p:grpSpPr bwMode="auto">
            <a:xfrm>
              <a:off x="3989" y="3447"/>
              <a:ext cx="1333" cy="338"/>
              <a:chOff x="3380" y="4546"/>
              <a:chExt cx="1172" cy="518"/>
            </a:xfrm>
          </p:grpSpPr>
          <p:sp>
            <p:nvSpPr>
              <p:cNvPr id="245819" name="Rectangle 40"/>
              <p:cNvSpPr>
                <a:spLocks noChangeArrowheads="1"/>
              </p:cNvSpPr>
              <p:nvPr/>
            </p:nvSpPr>
            <p:spPr bwMode="auto">
              <a:xfrm>
                <a:off x="3412" y="4546"/>
                <a:ext cx="110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Môi-se là người ban luật pháp</a:t>
                </a:r>
                <a:endParaRPr lang="en-US" altLang="zh-CN" sz="1600">
                  <a:solidFill>
                    <a:schemeClr val="bg1"/>
                  </a:solidFill>
                  <a:latin typeface="Arial Narrow" charset="0"/>
                  <a:ea typeface="宋体" charset="0"/>
                  <a:cs typeface="宋体" charset="0"/>
                </a:endParaRPr>
              </a:p>
            </p:txBody>
          </p:sp>
          <p:sp>
            <p:nvSpPr>
              <p:cNvPr id="245820" name="Rectangle 105"/>
              <p:cNvSpPr>
                <a:spLocks noChangeArrowheads="1"/>
              </p:cNvSpPr>
              <p:nvPr/>
            </p:nvSpPr>
            <p:spPr bwMode="auto">
              <a:xfrm>
                <a:off x="3380" y="4546"/>
                <a:ext cx="1172"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45795" name="Group 108"/>
            <p:cNvGrpSpPr>
              <a:grpSpLocks/>
            </p:cNvGrpSpPr>
            <p:nvPr/>
          </p:nvGrpSpPr>
          <p:grpSpPr bwMode="auto">
            <a:xfrm>
              <a:off x="144" y="3785"/>
              <a:ext cx="582" cy="439"/>
              <a:chOff x="0" y="5064"/>
              <a:chExt cx="512" cy="672"/>
            </a:xfrm>
          </p:grpSpPr>
          <p:sp>
            <p:nvSpPr>
              <p:cNvPr id="245817" name="Rectangle 42"/>
              <p:cNvSpPr>
                <a:spLocks noChangeArrowheads="1"/>
              </p:cNvSpPr>
              <p:nvPr/>
            </p:nvSpPr>
            <p:spPr bwMode="auto">
              <a:xfrm>
                <a:off x="32" y="5064"/>
                <a:ext cx="448"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Chuẩn bị</a:t>
                </a:r>
              </a:p>
              <a:p>
                <a:pPr algn="ctr"/>
                <a:r>
                  <a:rPr lang="en-US" altLang="zh-CN" sz="1600">
                    <a:solidFill>
                      <a:schemeClr val="bg1"/>
                    </a:solidFill>
                    <a:latin typeface="Arial Narrow" charset="0"/>
                    <a:ea typeface="宋体" charset="0"/>
                    <a:cs typeface="宋体" charset="0"/>
                  </a:rPr>
                  <a:t>(1:1–7:13)</a:t>
                </a:r>
              </a:p>
            </p:txBody>
          </p:sp>
          <p:sp>
            <p:nvSpPr>
              <p:cNvPr id="245818" name="Rectangle 107"/>
              <p:cNvSpPr>
                <a:spLocks noChangeArrowheads="1"/>
              </p:cNvSpPr>
              <p:nvPr/>
            </p:nvSpPr>
            <p:spPr bwMode="auto">
              <a:xfrm>
                <a:off x="0" y="5064"/>
                <a:ext cx="512"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45796" name="Group 110"/>
            <p:cNvGrpSpPr>
              <a:grpSpLocks/>
            </p:cNvGrpSpPr>
            <p:nvPr/>
          </p:nvGrpSpPr>
          <p:grpSpPr bwMode="auto">
            <a:xfrm>
              <a:off x="726" y="3785"/>
              <a:ext cx="624" cy="439"/>
              <a:chOff x="512" y="5064"/>
              <a:chExt cx="548" cy="672"/>
            </a:xfrm>
          </p:grpSpPr>
          <p:sp>
            <p:nvSpPr>
              <p:cNvPr id="245815" name="Rectangle 43"/>
              <p:cNvSpPr>
                <a:spLocks noChangeArrowheads="1"/>
              </p:cNvSpPr>
              <p:nvPr/>
            </p:nvSpPr>
            <p:spPr bwMode="auto">
              <a:xfrm>
                <a:off x="544" y="5064"/>
                <a:ext cx="484"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Các tai vạ</a:t>
                </a:r>
              </a:p>
              <a:p>
                <a:pPr algn="ctr" eaLnBrk="1" hangingPunct="1"/>
                <a:r>
                  <a:rPr lang="en-US" altLang="zh-CN" sz="1600">
                    <a:solidFill>
                      <a:schemeClr val="bg1"/>
                    </a:solidFill>
                    <a:latin typeface="Arial Narrow" charset="0"/>
                    <a:ea typeface="宋体" charset="0"/>
                    <a:cs typeface="宋体" charset="0"/>
                  </a:rPr>
                  <a:t>(7:14–11:10)</a:t>
                </a:r>
              </a:p>
            </p:txBody>
          </p:sp>
          <p:sp>
            <p:nvSpPr>
              <p:cNvPr id="245816" name="Rectangle 109"/>
              <p:cNvSpPr>
                <a:spLocks noChangeArrowheads="1"/>
              </p:cNvSpPr>
              <p:nvPr/>
            </p:nvSpPr>
            <p:spPr bwMode="auto">
              <a:xfrm>
                <a:off x="512" y="5064"/>
                <a:ext cx="548"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45797" name="Group 112"/>
            <p:cNvGrpSpPr>
              <a:grpSpLocks/>
            </p:cNvGrpSpPr>
            <p:nvPr/>
          </p:nvGrpSpPr>
          <p:grpSpPr bwMode="auto">
            <a:xfrm>
              <a:off x="1350" y="3785"/>
              <a:ext cx="687" cy="439"/>
              <a:chOff x="1060" y="5064"/>
              <a:chExt cx="604" cy="672"/>
            </a:xfrm>
          </p:grpSpPr>
          <p:sp>
            <p:nvSpPr>
              <p:cNvPr id="245813" name="Rectangle 44"/>
              <p:cNvSpPr>
                <a:spLocks noChangeArrowheads="1"/>
              </p:cNvSpPr>
              <p:nvPr/>
            </p:nvSpPr>
            <p:spPr bwMode="auto">
              <a:xfrm>
                <a:off x="1092" y="5064"/>
                <a:ext cx="540"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Kỷ niệm</a:t>
                </a:r>
              </a:p>
              <a:p>
                <a:pPr algn="ctr"/>
                <a:r>
                  <a:rPr lang="en-US" altLang="zh-CN" sz="1600">
                    <a:solidFill>
                      <a:schemeClr val="bg1"/>
                    </a:solidFill>
                    <a:latin typeface="Arial Narrow" charset="0"/>
                    <a:ea typeface="宋体" charset="0"/>
                    <a:cs typeface="宋体" charset="0"/>
                  </a:rPr>
                  <a:t>(12:1–15:21)</a:t>
                </a:r>
              </a:p>
            </p:txBody>
          </p:sp>
          <p:sp>
            <p:nvSpPr>
              <p:cNvPr id="245814" name="Rectangle 111"/>
              <p:cNvSpPr>
                <a:spLocks noChangeArrowheads="1"/>
              </p:cNvSpPr>
              <p:nvPr/>
            </p:nvSpPr>
            <p:spPr bwMode="auto">
              <a:xfrm>
                <a:off x="1060" y="5064"/>
                <a:ext cx="604"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45798" name="Group 114"/>
            <p:cNvGrpSpPr>
              <a:grpSpLocks/>
            </p:cNvGrpSpPr>
            <p:nvPr/>
          </p:nvGrpSpPr>
          <p:grpSpPr bwMode="auto">
            <a:xfrm>
              <a:off x="2037" y="3785"/>
              <a:ext cx="824" cy="439"/>
              <a:chOff x="1664" y="5064"/>
              <a:chExt cx="724" cy="672"/>
            </a:xfrm>
          </p:grpSpPr>
          <p:sp>
            <p:nvSpPr>
              <p:cNvPr id="245811" name="Rectangle 45"/>
              <p:cNvSpPr>
                <a:spLocks noChangeArrowheads="1"/>
              </p:cNvSpPr>
              <p:nvPr/>
            </p:nvSpPr>
            <p:spPr bwMode="auto">
              <a:xfrm>
                <a:off x="1696" y="5064"/>
                <a:ext cx="660"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Cung ứng</a:t>
                </a:r>
              </a:p>
              <a:p>
                <a:pPr algn="ctr"/>
                <a:r>
                  <a:rPr lang="en-US" altLang="zh-CN" sz="1600">
                    <a:solidFill>
                      <a:schemeClr val="bg1"/>
                    </a:solidFill>
                    <a:latin typeface="Arial Narrow" charset="0"/>
                    <a:ea typeface="宋体" charset="0"/>
                    <a:cs typeface="宋体" charset="0"/>
                  </a:rPr>
                  <a:t>(15:22–18:27)</a:t>
                </a:r>
              </a:p>
            </p:txBody>
          </p:sp>
          <p:sp>
            <p:nvSpPr>
              <p:cNvPr id="245812" name="Rectangle 113"/>
              <p:cNvSpPr>
                <a:spLocks noChangeArrowheads="1"/>
              </p:cNvSpPr>
              <p:nvPr/>
            </p:nvSpPr>
            <p:spPr bwMode="auto">
              <a:xfrm>
                <a:off x="1664" y="5064"/>
                <a:ext cx="724"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45799" name="Group 116"/>
            <p:cNvGrpSpPr>
              <a:grpSpLocks/>
            </p:cNvGrpSpPr>
            <p:nvPr/>
          </p:nvGrpSpPr>
          <p:grpSpPr bwMode="auto">
            <a:xfrm>
              <a:off x="2861" y="3785"/>
              <a:ext cx="605" cy="439"/>
              <a:chOff x="2388" y="5064"/>
              <a:chExt cx="532" cy="672"/>
            </a:xfrm>
          </p:grpSpPr>
          <p:sp>
            <p:nvSpPr>
              <p:cNvPr id="245809" name="Rectangle 46"/>
              <p:cNvSpPr>
                <a:spLocks noChangeArrowheads="1"/>
              </p:cNvSpPr>
              <p:nvPr/>
            </p:nvSpPr>
            <p:spPr bwMode="auto">
              <a:xfrm>
                <a:off x="2420" y="5064"/>
                <a:ext cx="468"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Chuẩn bị</a:t>
                </a:r>
              </a:p>
              <a:p>
                <a:pPr algn="ctr"/>
                <a:r>
                  <a:rPr lang="en-US" altLang="zh-CN" sz="1600">
                    <a:solidFill>
                      <a:schemeClr val="bg1"/>
                    </a:solidFill>
                    <a:latin typeface="Arial Narrow" charset="0"/>
                    <a:ea typeface="宋体" charset="0"/>
                    <a:cs typeface="宋体" charset="0"/>
                  </a:rPr>
                  <a:t>(19)</a:t>
                </a:r>
              </a:p>
            </p:txBody>
          </p:sp>
          <p:sp>
            <p:nvSpPr>
              <p:cNvPr id="245810" name="Rectangle 115"/>
              <p:cNvSpPr>
                <a:spLocks noChangeArrowheads="1"/>
              </p:cNvSpPr>
              <p:nvPr/>
            </p:nvSpPr>
            <p:spPr bwMode="auto">
              <a:xfrm>
                <a:off x="2388" y="5064"/>
                <a:ext cx="532"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45800" name="Group 118"/>
            <p:cNvGrpSpPr>
              <a:grpSpLocks/>
            </p:cNvGrpSpPr>
            <p:nvPr/>
          </p:nvGrpSpPr>
          <p:grpSpPr bwMode="auto">
            <a:xfrm>
              <a:off x="3466" y="3785"/>
              <a:ext cx="523" cy="439"/>
              <a:chOff x="2920" y="5064"/>
              <a:chExt cx="460" cy="672"/>
            </a:xfrm>
          </p:grpSpPr>
          <p:sp>
            <p:nvSpPr>
              <p:cNvPr id="245807" name="Rectangle 47"/>
              <p:cNvSpPr>
                <a:spLocks noChangeArrowheads="1"/>
              </p:cNvSpPr>
              <p:nvPr/>
            </p:nvSpPr>
            <p:spPr bwMode="auto">
              <a:xfrm>
                <a:off x="2952" y="5064"/>
                <a:ext cx="396"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Giao ước 3 phần</a:t>
                </a:r>
              </a:p>
              <a:p>
                <a:pPr algn="ctr"/>
                <a:r>
                  <a:rPr lang="en-US" altLang="zh-CN" sz="1600">
                    <a:solidFill>
                      <a:schemeClr val="bg1"/>
                    </a:solidFill>
                    <a:latin typeface="Arial Narrow" charset="0"/>
                    <a:ea typeface="宋体" charset="0"/>
                    <a:cs typeface="宋体" charset="0"/>
                  </a:rPr>
                  <a:t>(20–31)</a:t>
                </a:r>
              </a:p>
            </p:txBody>
          </p:sp>
          <p:sp>
            <p:nvSpPr>
              <p:cNvPr id="245808" name="Rectangle 117"/>
              <p:cNvSpPr>
                <a:spLocks noChangeArrowheads="1"/>
              </p:cNvSpPr>
              <p:nvPr/>
            </p:nvSpPr>
            <p:spPr bwMode="auto">
              <a:xfrm>
                <a:off x="2920" y="5064"/>
                <a:ext cx="460"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45801" name="Group 120"/>
            <p:cNvGrpSpPr>
              <a:grpSpLocks/>
            </p:cNvGrpSpPr>
            <p:nvPr/>
          </p:nvGrpSpPr>
          <p:grpSpPr bwMode="auto">
            <a:xfrm>
              <a:off x="3989" y="3785"/>
              <a:ext cx="564" cy="439"/>
              <a:chOff x="3380" y="5064"/>
              <a:chExt cx="496" cy="672"/>
            </a:xfrm>
          </p:grpSpPr>
          <p:sp>
            <p:nvSpPr>
              <p:cNvPr id="245805" name="Rectangle 48"/>
              <p:cNvSpPr>
                <a:spLocks noChangeArrowheads="1"/>
              </p:cNvSpPr>
              <p:nvPr/>
            </p:nvSpPr>
            <p:spPr bwMode="auto">
              <a:xfrm>
                <a:off x="3412" y="5064"/>
                <a:ext cx="432"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Phá vỡ &amp; phục hồi</a:t>
                </a:r>
              </a:p>
              <a:p>
                <a:pPr algn="ctr"/>
                <a:r>
                  <a:rPr lang="en-US" altLang="zh-CN" sz="1600">
                    <a:solidFill>
                      <a:schemeClr val="bg1"/>
                    </a:solidFill>
                    <a:latin typeface="Arial Narrow" charset="0"/>
                    <a:ea typeface="宋体" charset="0"/>
                    <a:cs typeface="宋体" charset="0"/>
                  </a:rPr>
                  <a:t>(32–34)</a:t>
                </a:r>
              </a:p>
            </p:txBody>
          </p:sp>
          <p:sp>
            <p:nvSpPr>
              <p:cNvPr id="245806" name="Rectangle 119"/>
              <p:cNvSpPr>
                <a:spLocks noChangeArrowheads="1"/>
              </p:cNvSpPr>
              <p:nvPr/>
            </p:nvSpPr>
            <p:spPr bwMode="auto">
              <a:xfrm>
                <a:off x="3380" y="5064"/>
                <a:ext cx="496"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45802" name="Group 122"/>
            <p:cNvGrpSpPr>
              <a:grpSpLocks/>
            </p:cNvGrpSpPr>
            <p:nvPr/>
          </p:nvGrpSpPr>
          <p:grpSpPr bwMode="auto">
            <a:xfrm>
              <a:off x="4553" y="3785"/>
              <a:ext cx="769" cy="439"/>
              <a:chOff x="3876" y="5064"/>
              <a:chExt cx="676" cy="672"/>
            </a:xfrm>
          </p:grpSpPr>
          <p:sp>
            <p:nvSpPr>
              <p:cNvPr id="245803" name="Rectangle 49"/>
              <p:cNvSpPr>
                <a:spLocks noChangeArrowheads="1"/>
              </p:cNvSpPr>
              <p:nvPr/>
            </p:nvSpPr>
            <p:spPr bwMode="auto">
              <a:xfrm>
                <a:off x="3908" y="5064"/>
                <a:ext cx="612"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Đền tạm - xây dựng</a:t>
                </a:r>
              </a:p>
              <a:p>
                <a:pPr algn="ctr"/>
                <a:r>
                  <a:rPr lang="en-US" altLang="zh-CN" sz="1600">
                    <a:solidFill>
                      <a:schemeClr val="bg1"/>
                    </a:solidFill>
                    <a:latin typeface="Arial Narrow" charset="0"/>
                    <a:ea typeface="宋体" charset="0"/>
                    <a:cs typeface="宋体" charset="0"/>
                  </a:rPr>
                  <a:t>(35–40)</a:t>
                </a:r>
              </a:p>
            </p:txBody>
          </p:sp>
          <p:sp>
            <p:nvSpPr>
              <p:cNvPr id="245804" name="Rectangle 121"/>
              <p:cNvSpPr>
                <a:spLocks noChangeArrowheads="1"/>
              </p:cNvSpPr>
              <p:nvPr/>
            </p:nvSpPr>
            <p:spPr bwMode="auto">
              <a:xfrm>
                <a:off x="3876" y="5064"/>
                <a:ext cx="676"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pic>
        <p:nvPicPr>
          <p:cNvPr id="245764" name="Picture 129" descr="j02160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905000" cy="127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65" name="Text Box 124"/>
          <p:cNvSpPr txBox="1">
            <a:spLocks noChangeArrowheads="1"/>
          </p:cNvSpPr>
          <p:nvPr/>
        </p:nvSpPr>
        <p:spPr bwMode="auto">
          <a:xfrm>
            <a:off x="8534400" y="150813"/>
            <a:ext cx="523875"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chemeClr val="tx2"/>
                </a:solidFill>
                <a:latin typeface="Arial" charset="0"/>
              </a:rPr>
              <a:t>98</a:t>
            </a:r>
          </a:p>
        </p:txBody>
      </p:sp>
      <p:sp>
        <p:nvSpPr>
          <p:cNvPr id="6271" name="Oval 127"/>
          <p:cNvSpPr>
            <a:spLocks noChangeArrowheads="1"/>
          </p:cNvSpPr>
          <p:nvPr/>
        </p:nvSpPr>
        <p:spPr bwMode="auto">
          <a:xfrm>
            <a:off x="2195513" y="6092825"/>
            <a:ext cx="936625" cy="863600"/>
          </a:xfrm>
          <a:prstGeom prst="ellipse">
            <a:avLst/>
          </a:prstGeom>
          <a:noFill/>
          <a:ln w="38100" cap="sq">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6271"/>
                                        </p:tgtEl>
                                        <p:attrNameLst>
                                          <p:attrName>style.visibility</p:attrName>
                                        </p:attrNameLst>
                                      </p:cBhvr>
                                      <p:to>
                                        <p:strVal val="visible"/>
                                      </p:to>
                                    </p:set>
                                    <p:anim calcmode="lin" valueType="num">
                                      <p:cBhvr>
                                        <p:cTn id="7" dur="1000" fill="hold"/>
                                        <p:tgtEl>
                                          <p:spTgt spid="6271"/>
                                        </p:tgtEl>
                                        <p:attrNameLst>
                                          <p:attrName>ppt_w</p:attrName>
                                        </p:attrNameLst>
                                      </p:cBhvr>
                                      <p:tavLst>
                                        <p:tav tm="0">
                                          <p:val>
                                            <p:fltVal val="0"/>
                                          </p:val>
                                        </p:tav>
                                        <p:tav tm="100000">
                                          <p:val>
                                            <p:strVal val="#ppt_w"/>
                                          </p:val>
                                        </p:tav>
                                      </p:tavLst>
                                    </p:anim>
                                    <p:anim calcmode="lin" valueType="num">
                                      <p:cBhvr>
                                        <p:cTn id="8" dur="1000" fill="hold"/>
                                        <p:tgtEl>
                                          <p:spTgt spid="6271"/>
                                        </p:tgtEl>
                                        <p:attrNameLst>
                                          <p:attrName>ppt_h</p:attrName>
                                        </p:attrNameLst>
                                      </p:cBhvr>
                                      <p:tavLst>
                                        <p:tav tm="0">
                                          <p:val>
                                            <p:fltVal val="0"/>
                                          </p:val>
                                        </p:tav>
                                        <p:tav tm="100000">
                                          <p:val>
                                            <p:strVal val="#ppt_h"/>
                                          </p:val>
                                        </p:tav>
                                      </p:tavLst>
                                    </p:anim>
                                    <p:anim calcmode="lin" valueType="num">
                                      <p:cBhvr>
                                        <p:cTn id="9" dur="1000" fill="hold"/>
                                        <p:tgtEl>
                                          <p:spTgt spid="6271"/>
                                        </p:tgtEl>
                                        <p:attrNameLst>
                                          <p:attrName>style.rotation</p:attrName>
                                        </p:attrNameLst>
                                      </p:cBhvr>
                                      <p:tavLst>
                                        <p:tav tm="0">
                                          <p:val>
                                            <p:fltVal val="90"/>
                                          </p:val>
                                        </p:tav>
                                        <p:tav tm="100000">
                                          <p:val>
                                            <p:fltVal val="0"/>
                                          </p:val>
                                        </p:tav>
                                      </p:tavLst>
                                    </p:anim>
                                    <p:animEffect transition="in" filter="fade">
                                      <p:cBhvr>
                                        <p:cTn id="10" dur="1000"/>
                                        <p:tgtEl>
                                          <p:spTgt spid="6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5" descr="crossingreds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5300" y="0"/>
            <a:ext cx="48387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810" name="Rectangle 2"/>
          <p:cNvSpPr>
            <a:spLocks noGrp="1" noChangeArrowheads="1"/>
          </p:cNvSpPr>
          <p:nvPr>
            <p:ph type="title"/>
          </p:nvPr>
        </p:nvSpPr>
        <p:spPr>
          <a:xfrm>
            <a:off x="685800" y="0"/>
            <a:ext cx="3886200" cy="1143000"/>
          </a:xfrm>
        </p:spPr>
        <p:txBody>
          <a:bodyPr/>
          <a:lstStyle/>
          <a:p>
            <a:r>
              <a:rPr kumimoji="1" lang="en-US" sz="3000">
                <a:latin typeface="Arial" charset="0"/>
                <a:ea typeface="ＭＳ Ｐゴシック" charset="0"/>
                <a:cs typeface="ＭＳ Ｐゴシック" charset="0"/>
              </a:rPr>
              <a:t>Vì sao Xuất Ai Cập lại có ý nghĩa như thế?</a:t>
            </a:r>
            <a:endParaRPr kumimoji="1" lang="en-US" sz="3800">
              <a:latin typeface="Arial" charset="0"/>
              <a:ea typeface="ＭＳ Ｐゴシック" charset="0"/>
              <a:cs typeface="ＭＳ Ｐゴシック" charset="0"/>
            </a:endParaRPr>
          </a:p>
        </p:txBody>
      </p:sp>
      <p:sp>
        <p:nvSpPr>
          <p:cNvPr id="247811" name="Rectangle 6"/>
          <p:cNvSpPr>
            <a:spLocks noChangeArrowheads="1"/>
          </p:cNvSpPr>
          <p:nvPr/>
        </p:nvSpPr>
        <p:spPr bwMode="auto">
          <a:xfrm>
            <a:off x="762000" y="1143000"/>
            <a:ext cx="33528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nSpc>
                <a:spcPct val="90000"/>
              </a:lnSpc>
              <a:spcBef>
                <a:spcPct val="20000"/>
              </a:spcBef>
              <a:buSzPct val="80000"/>
              <a:buFont typeface="Wingdings" charset="0"/>
              <a:buChar char="l"/>
            </a:pPr>
            <a:r>
              <a:rPr kumimoji="1" lang="en-US">
                <a:latin typeface="Arial" charset="0"/>
              </a:rPr>
              <a:t>Đức Chúa Trời quyền năng hơn các thần Ai Cập (12:29, 37)!</a:t>
            </a:r>
          </a:p>
          <a:p>
            <a:pPr marL="342900" indent="-342900">
              <a:lnSpc>
                <a:spcPct val="90000"/>
              </a:lnSpc>
              <a:spcBef>
                <a:spcPct val="20000"/>
              </a:spcBef>
              <a:buSzPct val="80000"/>
              <a:buFont typeface="Wingdings" charset="0"/>
              <a:buChar char="l"/>
            </a:pPr>
            <a:r>
              <a:rPr kumimoji="1" lang="en-US">
                <a:latin typeface="Arial" charset="0"/>
              </a:rPr>
              <a:t>Đức Chúa Trời hoàn thành lời hứa của Ngài về ngày ấy (12:40-41; tk. Sáng 15:15)</a:t>
            </a:r>
          </a:p>
          <a:p>
            <a:pPr marL="342900" indent="-342900">
              <a:lnSpc>
                <a:spcPct val="90000"/>
              </a:lnSpc>
              <a:spcBef>
                <a:spcPct val="20000"/>
              </a:spcBef>
              <a:buSzPct val="80000"/>
              <a:buFont typeface="Wingdings" charset="0"/>
              <a:buChar char="l"/>
            </a:pPr>
            <a:r>
              <a:rPr kumimoji="1" lang="en-US">
                <a:latin typeface="Arial" charset="0"/>
              </a:rPr>
              <a:t>Hình bóng của chiên con lễ Vượt Qua (12:3-5, 27, 43, 46; tk. Gi 1:29; 19:36; 1Cô. 5:7-8)</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8" descr="moses"/>
          <p:cNvPicPr>
            <a:picLocks noChangeAspect="1" noChangeArrowheads="1"/>
          </p:cNvPicPr>
          <p:nvPr/>
        </p:nvPicPr>
        <p:blipFill>
          <a:blip r:embed="rId3">
            <a:extLst>
              <a:ext uri="{28A0092B-C50C-407E-A947-70E740481C1C}">
                <a14:useLocalDpi xmlns:a14="http://schemas.microsoft.com/office/drawing/2010/main" val="0"/>
              </a:ext>
            </a:extLst>
          </a:blip>
          <a:srcRect l="28712" t="18207" r="4950"/>
          <a:stretch>
            <a:fillRect/>
          </a:stretch>
        </p:blipFill>
        <p:spPr bwMode="auto">
          <a:xfrm>
            <a:off x="0" y="0"/>
            <a:ext cx="10210800" cy="723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2" name="Text Box 4"/>
          <p:cNvSpPr txBox="1">
            <a:spLocks noChangeArrowheads="1"/>
          </p:cNvSpPr>
          <p:nvPr/>
        </p:nvSpPr>
        <p:spPr bwMode="auto">
          <a:xfrm>
            <a:off x="6011863" y="2565400"/>
            <a:ext cx="3657600" cy="27749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Tx/>
              <a:buChar char="•"/>
              <a:defRPr/>
            </a:pPr>
            <a:r>
              <a:rPr lang="en-US" sz="3200" b="1">
                <a:solidFill>
                  <a:schemeClr val="bg1"/>
                </a:solidFill>
                <a:latin typeface="Arial" charset="0"/>
                <a:cs typeface="Arial" charset="0"/>
              </a:rPr>
              <a:t> Sự áp bức</a:t>
            </a:r>
          </a:p>
          <a:p>
            <a:pPr eaLnBrk="1" hangingPunct="1">
              <a:spcBef>
                <a:spcPct val="50000"/>
              </a:spcBef>
              <a:buFontTx/>
              <a:buChar char="•"/>
              <a:defRPr/>
            </a:pPr>
            <a:r>
              <a:rPr lang="en-US" sz="3200" b="1">
                <a:solidFill>
                  <a:schemeClr val="bg1"/>
                </a:solidFill>
                <a:latin typeface="Arial" charset="0"/>
                <a:cs typeface="Arial" charset="0"/>
              </a:rPr>
              <a:t> Sự giải phóng</a:t>
            </a:r>
          </a:p>
          <a:p>
            <a:pPr eaLnBrk="1" hangingPunct="1">
              <a:spcBef>
                <a:spcPct val="50000"/>
              </a:spcBef>
              <a:buFontTx/>
              <a:buChar char="•"/>
              <a:defRPr/>
            </a:pPr>
            <a:r>
              <a:rPr lang="en-US" sz="3200" b="1">
                <a:solidFill>
                  <a:schemeClr val="bg1"/>
                </a:solidFill>
                <a:latin typeface="Arial" charset="0"/>
                <a:cs typeface="Arial" charset="0"/>
              </a:rPr>
              <a:t> Sự khải thị  </a:t>
            </a:r>
          </a:p>
          <a:p>
            <a:pPr eaLnBrk="1" hangingPunct="1">
              <a:spcBef>
                <a:spcPct val="50000"/>
              </a:spcBef>
              <a:buFontTx/>
              <a:buChar char="•"/>
              <a:defRPr/>
            </a:pPr>
            <a:r>
              <a:rPr lang="en-US" sz="3200" b="1">
                <a:solidFill>
                  <a:schemeClr val="bg1"/>
                </a:solidFill>
                <a:latin typeface="Arial" charset="0"/>
                <a:cs typeface="Arial" charset="0"/>
              </a:rPr>
              <a:t> Sự thờ phượng </a:t>
            </a:r>
          </a:p>
        </p:txBody>
      </p:sp>
      <p:sp>
        <p:nvSpPr>
          <p:cNvPr id="140291" name="Text Box 6"/>
          <p:cNvSpPr txBox="1">
            <a:spLocks noChangeArrowheads="1"/>
          </p:cNvSpPr>
          <p:nvPr/>
        </p:nvSpPr>
        <p:spPr bwMode="auto">
          <a:xfrm>
            <a:off x="4022725" y="84232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65898" name="Rectangle 10"/>
          <p:cNvSpPr>
            <a:spLocks noGrp="1" noChangeArrowheads="1"/>
          </p:cNvSpPr>
          <p:nvPr>
            <p:ph type="title" idx="4294967295"/>
          </p:nvPr>
        </p:nvSpPr>
        <p:spPr>
          <a:xfrm>
            <a:off x="533400" y="609600"/>
            <a:ext cx="7772400" cy="1431925"/>
          </a:xfrm>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spAutoFit/>
          </a:bodyPr>
          <a:lstStyle/>
          <a:p>
            <a:pPr algn="ctr" eaLnBrk="1" hangingPunct="1">
              <a:spcBef>
                <a:spcPct val="50000"/>
              </a:spcBef>
              <a:defRPr/>
            </a:pPr>
            <a:r>
              <a:rPr kumimoji="0" lang="en-US" b="1" i="0">
                <a:solidFill>
                  <a:schemeClr val="bg1"/>
                </a:solidFill>
                <a:effectLst/>
                <a:latin typeface="Arial" charset="0"/>
                <a:ea typeface="ＭＳ Ｐゴシック" charset="0"/>
                <a:cs typeface="ＭＳ Ｐゴシック" charset="0"/>
              </a:rPr>
              <a:t>Theo dòng các sự kiện của Xuất Ê-díp-tô Ký</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iterate type="lt">
                                    <p:tmPct val="100000"/>
                                  </p:iterate>
                                  <p:childTnLst>
                                    <p:set>
                                      <p:cBhvr>
                                        <p:cTn id="6" dur="1" fill="hold">
                                          <p:stCondLst>
                                            <p:cond delay="0"/>
                                          </p:stCondLst>
                                        </p:cTn>
                                        <p:tgtEl>
                                          <p:spTgt spid="165892">
                                            <p:txEl>
                                              <p:pRg st="0" end="0"/>
                                            </p:txEl>
                                          </p:spTgt>
                                        </p:tgtEl>
                                        <p:attrNameLst>
                                          <p:attrName>style.visibility</p:attrName>
                                        </p:attrNameLst>
                                      </p:cBhvr>
                                      <p:to>
                                        <p:strVal val="visible"/>
                                      </p:to>
                                    </p:set>
                                    <p:animEffect transition="in" filter="dissolve">
                                      <p:cBhvr>
                                        <p:cTn id="7" dur="75"/>
                                        <p:tgtEl>
                                          <p:spTgt spid="16589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iterate type="lt">
                                    <p:tmPct val="100000"/>
                                  </p:iterate>
                                  <p:childTnLst>
                                    <p:set>
                                      <p:cBhvr>
                                        <p:cTn id="11" dur="1" fill="hold">
                                          <p:stCondLst>
                                            <p:cond delay="0"/>
                                          </p:stCondLst>
                                        </p:cTn>
                                        <p:tgtEl>
                                          <p:spTgt spid="165892">
                                            <p:txEl>
                                              <p:pRg st="1" end="1"/>
                                            </p:txEl>
                                          </p:spTgt>
                                        </p:tgtEl>
                                        <p:attrNameLst>
                                          <p:attrName>style.visibility</p:attrName>
                                        </p:attrNameLst>
                                      </p:cBhvr>
                                      <p:to>
                                        <p:strVal val="visible"/>
                                      </p:to>
                                    </p:set>
                                    <p:animEffect transition="in" filter="dissolve">
                                      <p:cBhvr>
                                        <p:cTn id="12" dur="75"/>
                                        <p:tgtEl>
                                          <p:spTgt spid="16589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iterate type="lt">
                                    <p:tmPct val="100000"/>
                                  </p:iterate>
                                  <p:childTnLst>
                                    <p:set>
                                      <p:cBhvr>
                                        <p:cTn id="16" dur="1" fill="hold">
                                          <p:stCondLst>
                                            <p:cond delay="0"/>
                                          </p:stCondLst>
                                        </p:cTn>
                                        <p:tgtEl>
                                          <p:spTgt spid="165892">
                                            <p:txEl>
                                              <p:pRg st="2" end="2"/>
                                            </p:txEl>
                                          </p:spTgt>
                                        </p:tgtEl>
                                        <p:attrNameLst>
                                          <p:attrName>style.visibility</p:attrName>
                                        </p:attrNameLst>
                                      </p:cBhvr>
                                      <p:to>
                                        <p:strVal val="visible"/>
                                      </p:to>
                                    </p:set>
                                    <p:animEffect transition="in" filter="dissolve">
                                      <p:cBhvr>
                                        <p:cTn id="17" dur="75"/>
                                        <p:tgtEl>
                                          <p:spTgt spid="16589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iterate type="lt">
                                    <p:tmPct val="100000"/>
                                  </p:iterate>
                                  <p:childTnLst>
                                    <p:set>
                                      <p:cBhvr>
                                        <p:cTn id="21" dur="1" fill="hold">
                                          <p:stCondLst>
                                            <p:cond delay="0"/>
                                          </p:stCondLst>
                                        </p:cTn>
                                        <p:tgtEl>
                                          <p:spTgt spid="165892">
                                            <p:txEl>
                                              <p:pRg st="3" end="3"/>
                                            </p:txEl>
                                          </p:spTgt>
                                        </p:tgtEl>
                                        <p:attrNameLst>
                                          <p:attrName>style.visibility</p:attrName>
                                        </p:attrNameLst>
                                      </p:cBhvr>
                                      <p:to>
                                        <p:strVal val="visible"/>
                                      </p:to>
                                    </p:set>
                                    <p:animEffect transition="in" filter="dissolve">
                                      <p:cBhvr>
                                        <p:cTn id="22" dur="75"/>
                                        <p:tgtEl>
                                          <p:spTgt spid="16589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2"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Grp="1" noChangeArrowheads="1"/>
          </p:cNvSpPr>
          <p:nvPr>
            <p:ph type="body" sz="half" idx="1"/>
          </p:nvPr>
        </p:nvSpPr>
        <p:spPr>
          <a:xfrm>
            <a:off x="838200" y="1371600"/>
            <a:ext cx="3352800" cy="4724400"/>
          </a:xfrm>
        </p:spPr>
        <p:txBody>
          <a:bodyPr/>
          <a:lstStyle/>
          <a:p>
            <a:r>
              <a:rPr kumimoji="1" lang="en-US" sz="2400">
                <a:latin typeface="Arial" charset="0"/>
                <a:ea typeface="ＭＳ Ｐゴシック" charset="0"/>
                <a:cs typeface="ＭＳ Ｐゴシック" charset="0"/>
              </a:rPr>
              <a:t>Khởi đầu của một quốc gia (6:6-8)</a:t>
            </a:r>
          </a:p>
          <a:p>
            <a:r>
              <a:rPr kumimoji="1" lang="en-US" sz="2400">
                <a:latin typeface="Arial" charset="0"/>
                <a:ea typeface="ＭＳ Ｐゴシック" charset="0"/>
                <a:cs typeface="ＭＳ Ｐゴシック" charset="0"/>
              </a:rPr>
              <a:t>Niên lịch mới (12:2)</a:t>
            </a:r>
          </a:p>
          <a:p>
            <a:r>
              <a:rPr kumimoji="1" lang="en-US" sz="2400">
                <a:latin typeface="Arial" charset="0"/>
                <a:ea typeface="ＭＳ Ｐゴシック" charset="0"/>
                <a:cs typeface="ＭＳ Ｐゴシック" charset="0"/>
              </a:rPr>
              <a:t>Đáp ứng của đức tin để nhận đời sống mới</a:t>
            </a:r>
          </a:p>
        </p:txBody>
      </p:sp>
      <p:pic>
        <p:nvPicPr>
          <p:cNvPr id="249858" name="Picture 3" descr="crossingreds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5300" y="0"/>
            <a:ext cx="48387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9859" name="Rectangle 4"/>
          <p:cNvSpPr>
            <a:spLocks noGrp="1" noChangeArrowheads="1"/>
          </p:cNvSpPr>
          <p:nvPr>
            <p:ph type="title"/>
          </p:nvPr>
        </p:nvSpPr>
        <p:spPr>
          <a:xfrm>
            <a:off x="685800" y="0"/>
            <a:ext cx="3886200" cy="1143000"/>
          </a:xfrm>
        </p:spPr>
        <p:txBody>
          <a:bodyPr/>
          <a:lstStyle/>
          <a:p>
            <a:r>
              <a:rPr kumimoji="1" lang="en-US" sz="3000">
                <a:latin typeface="Arial" charset="0"/>
                <a:ea typeface="ＭＳ Ｐゴシック" charset="0"/>
                <a:cs typeface="ＭＳ Ｐゴシック" charset="0"/>
              </a:rPr>
              <a:t>Vì sao Xuất Ai Cập lại có ý nghĩa như thế?</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endParaRPr lang="en-US"/>
          </a:p>
        </p:txBody>
      </p:sp>
      <p:sp>
        <p:nvSpPr>
          <p:cNvPr id="251906"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51907"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pic>
        <p:nvPicPr>
          <p:cNvPr id="251908" name="Picture 5" descr="OMSSO036"/>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30"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57031"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57032"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57033" name="Text Box 9"/>
          <p:cNvSpPr txBox="1">
            <a:spLocks noChangeArrowheads="1"/>
          </p:cNvSpPr>
          <p:nvPr/>
        </p:nvSpPr>
        <p:spPr bwMode="auto">
          <a:xfrm>
            <a:off x="71438" y="331788"/>
            <a:ext cx="4495800" cy="42322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400" b="1" i="1">
                <a:solidFill>
                  <a:schemeClr val="bg1"/>
                </a:solidFill>
                <a:latin typeface="Arial" charset="0"/>
              </a:rPr>
              <a:t>Huyết bôi trên nhà các ngươi ở sẽ dùng làm dấu hiệu; khi ta hành hại xứ Ê-díp-tô, thấy huyết đó, thì sẽ vượt qua, chẳng có tai nạn hủy diệt các ngươi.</a:t>
            </a:r>
            <a:r>
              <a:rPr lang="en-US" sz="3400" b="1" i="1">
                <a:solidFill>
                  <a:schemeClr val="bg1"/>
                </a:solidFill>
              </a:rPr>
              <a:t> </a:t>
            </a:r>
          </a:p>
        </p:txBody>
      </p:sp>
      <p:sp>
        <p:nvSpPr>
          <p:cNvPr id="257034" name="Text Box 10"/>
          <p:cNvSpPr txBox="1">
            <a:spLocks noChangeArrowheads="1"/>
          </p:cNvSpPr>
          <p:nvPr/>
        </p:nvSpPr>
        <p:spPr bwMode="auto">
          <a:xfrm>
            <a:off x="-457200" y="5943600"/>
            <a:ext cx="46482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eaLnBrk="1" hangingPunct="1">
              <a:spcBef>
                <a:spcPct val="50000"/>
              </a:spcBef>
              <a:defRPr/>
            </a:pPr>
            <a:r>
              <a:rPr lang="en-US" sz="3200" b="1">
                <a:solidFill>
                  <a:schemeClr val="bg1"/>
                </a:solidFill>
                <a:latin typeface="Times New Roman" pitchFamily="18" charset="0"/>
                <a:ea typeface="ＭＳ Ｐゴシック" pitchFamily="34" charset="-128"/>
                <a:cs typeface="+mn-cs"/>
              </a:rPr>
              <a:t>Xuất 12:13 (NIV)</a:t>
            </a:r>
          </a:p>
        </p:txBody>
      </p:sp>
      <p:sp>
        <p:nvSpPr>
          <p:cNvPr id="251914" name="Rectangle 13"/>
          <p:cNvSpPr>
            <a:spLocks noGrp="1" noChangeArrowheads="1"/>
          </p:cNvSpPr>
          <p:nvPr>
            <p:ph type="title" idx="4294967295"/>
          </p:nvPr>
        </p:nvSpPr>
        <p:spPr>
          <a:xfrm>
            <a:off x="4572000" y="5791200"/>
            <a:ext cx="4572000" cy="838200"/>
          </a:xfrm>
          <a:solidFill>
            <a:srgbClr val="000000"/>
          </a:solidFill>
        </p:spPr>
        <p:txBody>
          <a:bodyPr/>
          <a:lstStyle/>
          <a:p>
            <a:pPr eaLnBrk="1" hangingPunct="1"/>
            <a:r>
              <a:rPr lang="en-US" sz="2800">
                <a:solidFill>
                  <a:schemeClr val="bg1"/>
                </a:solidFill>
                <a:latin typeface="Arial" charset="0"/>
                <a:ea typeface="ＭＳ Ｐゴシック" charset="0"/>
                <a:cs typeface="ＭＳ Ｐゴシック" charset="0"/>
              </a:rPr>
              <a:t>Sự bảo vệ trong ngày </a:t>
            </a:r>
            <a:br>
              <a:rPr lang="en-US" sz="2800">
                <a:solidFill>
                  <a:schemeClr val="bg1"/>
                </a:solidFill>
                <a:latin typeface="Arial" charset="0"/>
                <a:ea typeface="ＭＳ Ｐゴシック" charset="0"/>
                <a:cs typeface="ＭＳ Ｐゴシック" charset="0"/>
              </a:rPr>
            </a:br>
            <a:r>
              <a:rPr lang="en-US" sz="2800">
                <a:solidFill>
                  <a:schemeClr val="bg1"/>
                </a:solidFill>
                <a:latin typeface="Arial" charset="0"/>
                <a:ea typeface="ＭＳ Ｐゴシック" charset="0"/>
                <a:cs typeface="ＭＳ Ｐゴシック" charset="0"/>
              </a:rPr>
              <a:t>lễ vượt qua</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3000"/>
                                  </p:stCondLst>
                                  <p:childTnLst>
                                    <p:set>
                                      <p:cBhvr>
                                        <p:cTn id="6" dur="1" fill="hold">
                                          <p:stCondLst>
                                            <p:cond delay="0"/>
                                          </p:stCondLst>
                                        </p:cTn>
                                        <p:tgtEl>
                                          <p:spTgt spid="257030"/>
                                        </p:tgtEl>
                                        <p:attrNameLst>
                                          <p:attrName>style.visibility</p:attrName>
                                        </p:attrNameLst>
                                      </p:cBhvr>
                                      <p:to>
                                        <p:strVal val="visible"/>
                                      </p:to>
                                    </p:set>
                                    <p:animEffect transition="in" filter="wipe(up)">
                                      <p:cBhvr>
                                        <p:cTn id="7" dur="500"/>
                                        <p:tgtEl>
                                          <p:spTgt spid="257030"/>
                                        </p:tgtEl>
                                      </p:cBhvr>
                                    </p:animEffect>
                                  </p:childTnLst>
                                </p:cTn>
                              </p:par>
                            </p:childTnLst>
                          </p:cTn>
                        </p:par>
                        <p:par>
                          <p:cTn id="8" fill="hold" nodeType="afterGroup">
                            <p:stCondLst>
                              <p:cond delay="3500"/>
                            </p:stCondLst>
                            <p:childTnLst>
                              <p:par>
                                <p:cTn id="9" presetID="22" presetClass="entr" presetSubtype="1" fill="hold" grpId="0" nodeType="afterEffect">
                                  <p:stCondLst>
                                    <p:cond delay="2000"/>
                                  </p:stCondLst>
                                  <p:childTnLst>
                                    <p:set>
                                      <p:cBhvr>
                                        <p:cTn id="10" dur="1" fill="hold">
                                          <p:stCondLst>
                                            <p:cond delay="0"/>
                                          </p:stCondLst>
                                        </p:cTn>
                                        <p:tgtEl>
                                          <p:spTgt spid="257031"/>
                                        </p:tgtEl>
                                        <p:attrNameLst>
                                          <p:attrName>style.visibility</p:attrName>
                                        </p:attrNameLst>
                                      </p:cBhvr>
                                      <p:to>
                                        <p:strVal val="visible"/>
                                      </p:to>
                                    </p:set>
                                    <p:animEffect transition="in" filter="wipe(up)">
                                      <p:cBhvr>
                                        <p:cTn id="11" dur="500"/>
                                        <p:tgtEl>
                                          <p:spTgt spid="257031"/>
                                        </p:tgtEl>
                                      </p:cBhvr>
                                    </p:animEffect>
                                  </p:childTnLst>
                                </p:cTn>
                              </p:par>
                            </p:childTnLst>
                          </p:cTn>
                        </p:par>
                        <p:par>
                          <p:cTn id="12" fill="hold" nodeType="afterGroup">
                            <p:stCondLst>
                              <p:cond delay="6000"/>
                            </p:stCondLst>
                            <p:childTnLst>
                              <p:par>
                                <p:cTn id="13" presetID="22" presetClass="entr" presetSubtype="1" fill="hold" grpId="0" nodeType="afterEffect">
                                  <p:stCondLst>
                                    <p:cond delay="2000"/>
                                  </p:stCondLst>
                                  <p:childTnLst>
                                    <p:set>
                                      <p:cBhvr>
                                        <p:cTn id="14" dur="1" fill="hold">
                                          <p:stCondLst>
                                            <p:cond delay="0"/>
                                          </p:stCondLst>
                                        </p:cTn>
                                        <p:tgtEl>
                                          <p:spTgt spid="257032"/>
                                        </p:tgtEl>
                                        <p:attrNameLst>
                                          <p:attrName>style.visibility</p:attrName>
                                        </p:attrNameLst>
                                      </p:cBhvr>
                                      <p:to>
                                        <p:strVal val="visible"/>
                                      </p:to>
                                    </p:set>
                                    <p:animEffect transition="in" filter="wipe(up)">
                                      <p:cBhvr>
                                        <p:cTn id="15" dur="500"/>
                                        <p:tgtEl>
                                          <p:spTgt spid="257032"/>
                                        </p:tgtEl>
                                      </p:cBhvr>
                                    </p:animEffect>
                                  </p:childTnLst>
                                </p:cTn>
                              </p:par>
                            </p:childTnLst>
                          </p:cTn>
                        </p:par>
                        <p:par>
                          <p:cTn id="16" fill="hold" nodeType="afterGroup">
                            <p:stCondLst>
                              <p:cond delay="8500"/>
                            </p:stCondLst>
                            <p:childTnLst>
                              <p:par>
                                <p:cTn id="17" presetID="9" presetClass="entr" presetSubtype="0" fill="hold" grpId="0" nodeType="afterEffect">
                                  <p:stCondLst>
                                    <p:cond delay="3000"/>
                                  </p:stCondLst>
                                  <p:childTnLst>
                                    <p:set>
                                      <p:cBhvr>
                                        <p:cTn id="18" dur="1" fill="hold">
                                          <p:stCondLst>
                                            <p:cond delay="0"/>
                                          </p:stCondLst>
                                        </p:cTn>
                                        <p:tgtEl>
                                          <p:spTgt spid="257034"/>
                                        </p:tgtEl>
                                        <p:attrNameLst>
                                          <p:attrName>style.visibility</p:attrName>
                                        </p:attrNameLst>
                                      </p:cBhvr>
                                      <p:to>
                                        <p:strVal val="visible"/>
                                      </p:to>
                                    </p:set>
                                    <p:animEffect transition="in" filter="dissolve">
                                      <p:cBhvr>
                                        <p:cTn id="19" dur="500"/>
                                        <p:tgtEl>
                                          <p:spTgt spid="257034"/>
                                        </p:tgtEl>
                                      </p:cBhvr>
                                    </p:animEffect>
                                  </p:childTnLst>
                                </p:cTn>
                              </p:par>
                            </p:childTnLst>
                          </p:cTn>
                        </p:par>
                        <p:par>
                          <p:cTn id="20" fill="hold" nodeType="afterGroup">
                            <p:stCondLst>
                              <p:cond delay="12000"/>
                            </p:stCondLst>
                            <p:childTnLst>
                              <p:par>
                                <p:cTn id="21" presetID="9" presetClass="entr" presetSubtype="0" fill="hold" grpId="0" nodeType="afterEffect">
                                  <p:stCondLst>
                                    <p:cond delay="2000"/>
                                  </p:stCondLst>
                                  <p:childTnLst>
                                    <p:set>
                                      <p:cBhvr>
                                        <p:cTn id="22" dur="1" fill="hold">
                                          <p:stCondLst>
                                            <p:cond delay="0"/>
                                          </p:stCondLst>
                                        </p:cTn>
                                        <p:tgtEl>
                                          <p:spTgt spid="257033"/>
                                        </p:tgtEl>
                                        <p:attrNameLst>
                                          <p:attrName>style.visibility</p:attrName>
                                        </p:attrNameLst>
                                      </p:cBhvr>
                                      <p:to>
                                        <p:strVal val="visible"/>
                                      </p:to>
                                    </p:set>
                                    <p:animEffect transition="in" filter="dissolve">
                                      <p:cBhvr>
                                        <p:cTn id="23" dur="500"/>
                                        <p:tgtEl>
                                          <p:spTgt spid="257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0" grpId="0" animBg="1"/>
      <p:bldP spid="257031" grpId="0" animBg="1"/>
      <p:bldP spid="257032" grpId="0" animBg="1"/>
      <p:bldP spid="257033" grpId="0" autoUpdateAnimBg="0"/>
      <p:bldP spid="257034"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endParaRPr lang="en-US"/>
          </a:p>
        </p:txBody>
      </p:sp>
      <p:sp>
        <p:nvSpPr>
          <p:cNvPr id="253954"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53955"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pic>
        <p:nvPicPr>
          <p:cNvPr id="253956" name="Picture 5" descr="OMSSO036"/>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957"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53958"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53959"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58057" name="Text Box 9"/>
          <p:cNvSpPr txBox="1">
            <a:spLocks noChangeArrowheads="1"/>
          </p:cNvSpPr>
          <p:nvPr/>
        </p:nvSpPr>
        <p:spPr bwMode="auto">
          <a:xfrm>
            <a:off x="142875" y="331788"/>
            <a:ext cx="4495800" cy="377666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400" b="1" i="1">
                <a:solidFill>
                  <a:schemeClr val="bg1"/>
                </a:solidFill>
                <a:latin typeface="Arial" charset="0"/>
              </a:rPr>
              <a:t>Bởi đức tin người giữ lễ Vượt Qua và làm phép rưới huyết, hầu cho đấng hủy diệt chẳng hề hại đến con đầu lòng dân Y-sơ-ra-ên.</a:t>
            </a:r>
            <a:r>
              <a:rPr lang="en-US" sz="3800" b="1" i="1">
                <a:solidFill>
                  <a:schemeClr val="bg1"/>
                </a:solidFill>
              </a:rPr>
              <a:t> </a:t>
            </a:r>
          </a:p>
        </p:txBody>
      </p:sp>
      <p:sp>
        <p:nvSpPr>
          <p:cNvPr id="258058" name="Text Box 10"/>
          <p:cNvSpPr txBox="1">
            <a:spLocks noChangeArrowheads="1"/>
          </p:cNvSpPr>
          <p:nvPr/>
        </p:nvSpPr>
        <p:spPr bwMode="auto">
          <a:xfrm>
            <a:off x="-457200" y="5943600"/>
            <a:ext cx="46482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eaLnBrk="1" hangingPunct="1">
              <a:spcBef>
                <a:spcPct val="50000"/>
              </a:spcBef>
              <a:defRPr/>
            </a:pPr>
            <a:r>
              <a:rPr lang="en-US" sz="3200" b="1">
                <a:solidFill>
                  <a:schemeClr val="bg1"/>
                </a:solidFill>
                <a:latin typeface="Times New Roman" pitchFamily="18" charset="0"/>
                <a:ea typeface="ＭＳ Ｐゴシック" pitchFamily="34" charset="-128"/>
                <a:cs typeface="+mn-cs"/>
              </a:rPr>
              <a:t>Hêb 11:28 (NIV)</a:t>
            </a:r>
          </a:p>
        </p:txBody>
      </p:sp>
      <p:sp>
        <p:nvSpPr>
          <p:cNvPr id="253962" name="Rectangle 12"/>
          <p:cNvSpPr>
            <a:spLocks noGrp="1" noChangeArrowheads="1"/>
          </p:cNvSpPr>
          <p:nvPr>
            <p:ph type="title" idx="4294967295"/>
          </p:nvPr>
        </p:nvSpPr>
        <p:spPr>
          <a:xfrm>
            <a:off x="4572000" y="5791200"/>
            <a:ext cx="4572000" cy="762000"/>
          </a:xfrm>
          <a:solidFill>
            <a:srgbClr val="000000"/>
          </a:solidFill>
        </p:spPr>
        <p:txBody>
          <a:bodyPr/>
          <a:lstStyle/>
          <a:p>
            <a:pPr eaLnBrk="1" hangingPunct="1"/>
            <a:r>
              <a:rPr lang="en-US" sz="3600">
                <a:solidFill>
                  <a:schemeClr val="bg1"/>
                </a:solidFill>
                <a:latin typeface="Arial" charset="0"/>
                <a:ea typeface="ＭＳ Ｐゴシック" charset="0"/>
                <a:cs typeface="ＭＳ Ｐゴシック" charset="0"/>
              </a:rPr>
              <a:t>Đức tin được mô tả</a:t>
            </a:r>
          </a:p>
        </p:txBody>
      </p:sp>
    </p:spTree>
  </p:cSld>
  <p:clrMapOvr>
    <a:masterClrMapping/>
  </p:clrMapOvr>
  <p:transition spd="med">
    <p:randomBar dir="ver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endParaRPr lang="en-US"/>
          </a:p>
        </p:txBody>
      </p:sp>
      <p:sp>
        <p:nvSpPr>
          <p:cNvPr id="256002"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56003"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pic>
        <p:nvPicPr>
          <p:cNvPr id="256004" name="Picture 5" descr="OMSSO036"/>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05"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56006"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56007"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59081" name="Text Box 9"/>
          <p:cNvSpPr txBox="1">
            <a:spLocks noChangeArrowheads="1"/>
          </p:cNvSpPr>
          <p:nvPr/>
        </p:nvSpPr>
        <p:spPr bwMode="auto">
          <a:xfrm>
            <a:off x="381000" y="331788"/>
            <a:ext cx="4114800" cy="53070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800" b="1" i="1">
                <a:solidFill>
                  <a:schemeClr val="bg1"/>
                </a:solidFill>
                <a:latin typeface="Arial" charset="0"/>
              </a:rPr>
              <a:t>Qua ngày sau Giăng thấy Đức Chúa Giê-xu đến cùng mình, thì nói rằng </a:t>
            </a:r>
            <a:r>
              <a:rPr lang="ja-JP" altLang="en-US" sz="3800" b="1" i="1">
                <a:solidFill>
                  <a:schemeClr val="bg1"/>
                </a:solidFill>
                <a:latin typeface="Arial" charset="0"/>
              </a:rPr>
              <a:t>“</a:t>
            </a:r>
            <a:r>
              <a:rPr lang="en-US" sz="3800" b="1" i="1">
                <a:solidFill>
                  <a:schemeClr val="bg1"/>
                </a:solidFill>
                <a:latin typeface="Arial" charset="0"/>
              </a:rPr>
              <a:t>Kìa Chiên con của Đức Chúa Trời, là đấng cất tội lỗi thế gian đi!</a:t>
            </a:r>
            <a:r>
              <a:rPr lang="ja-JP" altLang="en-US" sz="3800" b="1" i="1">
                <a:solidFill>
                  <a:schemeClr val="bg1"/>
                </a:solidFill>
                <a:latin typeface="Arial" charset="0"/>
              </a:rPr>
              <a:t>”</a:t>
            </a:r>
            <a:endParaRPr lang="en-US" sz="3800" b="1" i="1">
              <a:solidFill>
                <a:schemeClr val="bg1"/>
              </a:solidFill>
              <a:latin typeface="Arial" charset="0"/>
            </a:endParaRPr>
          </a:p>
        </p:txBody>
      </p:sp>
      <p:sp>
        <p:nvSpPr>
          <p:cNvPr id="259082" name="Text Box 10"/>
          <p:cNvSpPr txBox="1">
            <a:spLocks noChangeArrowheads="1"/>
          </p:cNvSpPr>
          <p:nvPr/>
        </p:nvSpPr>
        <p:spPr bwMode="auto">
          <a:xfrm>
            <a:off x="-457200" y="5943600"/>
            <a:ext cx="46482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eaLnBrk="1" hangingPunct="1">
              <a:spcBef>
                <a:spcPct val="50000"/>
              </a:spcBef>
              <a:defRPr/>
            </a:pPr>
            <a:r>
              <a:rPr lang="en-US" sz="3200" b="1">
                <a:solidFill>
                  <a:schemeClr val="bg1"/>
                </a:solidFill>
                <a:latin typeface="Times New Roman" pitchFamily="18" charset="0"/>
                <a:ea typeface="ＭＳ Ｐゴシック" pitchFamily="34" charset="-128"/>
                <a:cs typeface="+mn-cs"/>
              </a:rPr>
              <a:t>Giăng 1:29 (NIV)</a:t>
            </a:r>
          </a:p>
        </p:txBody>
      </p:sp>
      <p:grpSp>
        <p:nvGrpSpPr>
          <p:cNvPr id="256010" name="Group 11"/>
          <p:cNvGrpSpPr>
            <a:grpSpLocks/>
          </p:cNvGrpSpPr>
          <p:nvPr/>
        </p:nvGrpSpPr>
        <p:grpSpPr bwMode="auto">
          <a:xfrm>
            <a:off x="6899275" y="381000"/>
            <a:ext cx="2244725" cy="3867150"/>
            <a:chOff x="3037" y="674"/>
            <a:chExt cx="1414" cy="2436"/>
          </a:xfrm>
        </p:grpSpPr>
        <p:sp>
          <p:nvSpPr>
            <p:cNvPr id="256012" name="Freeform 12"/>
            <p:cNvSpPr>
              <a:spLocks/>
            </p:cNvSpPr>
            <p:nvPr/>
          </p:nvSpPr>
          <p:spPr bwMode="auto">
            <a:xfrm>
              <a:off x="3607" y="674"/>
              <a:ext cx="274" cy="2436"/>
            </a:xfrm>
            <a:custGeom>
              <a:avLst/>
              <a:gdLst>
                <a:gd name="T0" fmla="*/ 0 w 274"/>
                <a:gd name="T1" fmla="*/ 0 h 2436"/>
                <a:gd name="T2" fmla="*/ 1 w 274"/>
                <a:gd name="T3" fmla="*/ 2436 h 2436"/>
                <a:gd name="T4" fmla="*/ 274 w 274"/>
                <a:gd name="T5" fmla="*/ 2436 h 2436"/>
                <a:gd name="T6" fmla="*/ 274 w 274"/>
                <a:gd name="T7" fmla="*/ 1 h 2436"/>
                <a:gd name="T8" fmla="*/ 1 w 274"/>
                <a:gd name="T9" fmla="*/ 1 h 2436"/>
                <a:gd name="T10" fmla="*/ 1 w 274"/>
                <a:gd name="T11" fmla="*/ 1 h 2436"/>
                <a:gd name="T12" fmla="*/ 0 w 274"/>
                <a:gd name="T13" fmla="*/ 0 h 2436"/>
                <a:gd name="T14" fmla="*/ 0 60000 65536"/>
                <a:gd name="T15" fmla="*/ 0 60000 65536"/>
                <a:gd name="T16" fmla="*/ 0 60000 65536"/>
                <a:gd name="T17" fmla="*/ 0 60000 65536"/>
                <a:gd name="T18" fmla="*/ 0 60000 65536"/>
                <a:gd name="T19" fmla="*/ 0 60000 65536"/>
                <a:gd name="T20" fmla="*/ 0 60000 65536"/>
                <a:gd name="T21" fmla="*/ 0 w 274"/>
                <a:gd name="T22" fmla="*/ 0 h 2436"/>
                <a:gd name="T23" fmla="*/ 274 w 274"/>
                <a:gd name="T24" fmla="*/ 2436 h 2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436">
                  <a:moveTo>
                    <a:pt x="0" y="0"/>
                  </a:moveTo>
                  <a:lnTo>
                    <a:pt x="1" y="2436"/>
                  </a:lnTo>
                  <a:lnTo>
                    <a:pt x="274" y="2436"/>
                  </a:lnTo>
                  <a:lnTo>
                    <a:pt x="274" y="1"/>
                  </a:lnTo>
                  <a:lnTo>
                    <a:pt x="1" y="1"/>
                  </a:lnTo>
                  <a:lnTo>
                    <a:pt x="0"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6013" name="Freeform 13"/>
            <p:cNvSpPr>
              <a:spLocks/>
            </p:cNvSpPr>
            <p:nvPr/>
          </p:nvSpPr>
          <p:spPr bwMode="auto">
            <a:xfrm rot="-434653">
              <a:off x="3037" y="1101"/>
              <a:ext cx="1414" cy="251"/>
            </a:xfrm>
            <a:custGeom>
              <a:avLst/>
              <a:gdLst>
                <a:gd name="T0" fmla="*/ 0 w 1414"/>
                <a:gd name="T1" fmla="*/ 0 h 251"/>
                <a:gd name="T2" fmla="*/ 1 w 1414"/>
                <a:gd name="T3" fmla="*/ 251 h 251"/>
                <a:gd name="T4" fmla="*/ 1414 w 1414"/>
                <a:gd name="T5" fmla="*/ 251 h 251"/>
                <a:gd name="T6" fmla="*/ 1414 w 1414"/>
                <a:gd name="T7" fmla="*/ 2 h 251"/>
                <a:gd name="T8" fmla="*/ 1 w 1414"/>
                <a:gd name="T9" fmla="*/ 2 h 251"/>
                <a:gd name="T10" fmla="*/ 1 w 1414"/>
                <a:gd name="T11" fmla="*/ 2 h 251"/>
                <a:gd name="T12" fmla="*/ 0 w 1414"/>
                <a:gd name="T13" fmla="*/ 0 h 251"/>
                <a:gd name="T14" fmla="*/ 0 60000 65536"/>
                <a:gd name="T15" fmla="*/ 0 60000 65536"/>
                <a:gd name="T16" fmla="*/ 0 60000 65536"/>
                <a:gd name="T17" fmla="*/ 0 60000 65536"/>
                <a:gd name="T18" fmla="*/ 0 60000 65536"/>
                <a:gd name="T19" fmla="*/ 0 60000 65536"/>
                <a:gd name="T20" fmla="*/ 0 60000 65536"/>
                <a:gd name="T21" fmla="*/ 0 w 1414"/>
                <a:gd name="T22" fmla="*/ 0 h 251"/>
                <a:gd name="T23" fmla="*/ 1414 w 1414"/>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4" h="251">
                  <a:moveTo>
                    <a:pt x="0" y="0"/>
                  </a:moveTo>
                  <a:lnTo>
                    <a:pt x="1" y="251"/>
                  </a:lnTo>
                  <a:lnTo>
                    <a:pt x="1414" y="251"/>
                  </a:lnTo>
                  <a:lnTo>
                    <a:pt x="1414" y="2"/>
                  </a:lnTo>
                  <a:lnTo>
                    <a:pt x="1" y="2"/>
                  </a:lnTo>
                  <a:lnTo>
                    <a:pt x="0"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6014" name="Freeform 14"/>
            <p:cNvSpPr>
              <a:spLocks/>
            </p:cNvSpPr>
            <p:nvPr/>
          </p:nvSpPr>
          <p:spPr bwMode="auto">
            <a:xfrm rot="-440840">
              <a:off x="3082" y="1211"/>
              <a:ext cx="508" cy="106"/>
            </a:xfrm>
            <a:custGeom>
              <a:avLst/>
              <a:gdLst>
                <a:gd name="T0" fmla="*/ 0 w 508"/>
                <a:gd name="T1" fmla="*/ 104 h 106"/>
                <a:gd name="T2" fmla="*/ 508 w 508"/>
                <a:gd name="T3" fmla="*/ 106 h 106"/>
                <a:gd name="T4" fmla="*/ 439 w 508"/>
                <a:gd name="T5" fmla="*/ 5 h 106"/>
                <a:gd name="T6" fmla="*/ 397 w 508"/>
                <a:gd name="T7" fmla="*/ 79 h 106"/>
                <a:gd name="T8" fmla="*/ 349 w 508"/>
                <a:gd name="T9" fmla="*/ 0 h 106"/>
                <a:gd name="T10" fmla="*/ 296 w 508"/>
                <a:gd name="T11" fmla="*/ 79 h 106"/>
                <a:gd name="T12" fmla="*/ 265 w 508"/>
                <a:gd name="T13" fmla="*/ 5 h 106"/>
                <a:gd name="T14" fmla="*/ 228 w 508"/>
                <a:gd name="T15" fmla="*/ 74 h 106"/>
                <a:gd name="T16" fmla="*/ 196 w 508"/>
                <a:gd name="T17" fmla="*/ 10 h 106"/>
                <a:gd name="T18" fmla="*/ 165 w 508"/>
                <a:gd name="T19" fmla="*/ 84 h 106"/>
                <a:gd name="T20" fmla="*/ 122 w 508"/>
                <a:gd name="T21" fmla="*/ 5 h 106"/>
                <a:gd name="T22" fmla="*/ 80 w 508"/>
                <a:gd name="T23" fmla="*/ 90 h 106"/>
                <a:gd name="T24" fmla="*/ 43 w 508"/>
                <a:gd name="T25" fmla="*/ 10 h 106"/>
                <a:gd name="T26" fmla="*/ 1 w 508"/>
                <a:gd name="T27" fmla="*/ 106 h 106"/>
                <a:gd name="T28" fmla="*/ 1 w 508"/>
                <a:gd name="T29" fmla="*/ 106 h 106"/>
                <a:gd name="T30" fmla="*/ 0 w 508"/>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8"/>
                <a:gd name="T49" fmla="*/ 0 h 106"/>
                <a:gd name="T50" fmla="*/ 508 w 50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8" h="106">
                  <a:moveTo>
                    <a:pt x="0" y="104"/>
                  </a:moveTo>
                  <a:lnTo>
                    <a:pt x="508" y="106"/>
                  </a:lnTo>
                  <a:lnTo>
                    <a:pt x="439" y="5"/>
                  </a:lnTo>
                  <a:lnTo>
                    <a:pt x="397" y="79"/>
                  </a:lnTo>
                  <a:lnTo>
                    <a:pt x="349" y="0"/>
                  </a:lnTo>
                  <a:lnTo>
                    <a:pt x="296" y="79"/>
                  </a:lnTo>
                  <a:lnTo>
                    <a:pt x="265" y="5"/>
                  </a:lnTo>
                  <a:lnTo>
                    <a:pt x="228" y="74"/>
                  </a:lnTo>
                  <a:lnTo>
                    <a:pt x="196" y="10"/>
                  </a:lnTo>
                  <a:lnTo>
                    <a:pt x="165" y="84"/>
                  </a:lnTo>
                  <a:lnTo>
                    <a:pt x="122" y="5"/>
                  </a:lnTo>
                  <a:lnTo>
                    <a:pt x="80" y="90"/>
                  </a:lnTo>
                  <a:lnTo>
                    <a:pt x="43" y="10"/>
                  </a:lnTo>
                  <a:lnTo>
                    <a:pt x="1" y="106"/>
                  </a:lnTo>
                  <a:lnTo>
                    <a:pt x="0" y="10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6015" name="Freeform 15"/>
            <p:cNvSpPr>
              <a:spLocks/>
            </p:cNvSpPr>
            <p:nvPr/>
          </p:nvSpPr>
          <p:spPr bwMode="auto">
            <a:xfrm rot="-442485">
              <a:off x="3917" y="1211"/>
              <a:ext cx="507" cy="106"/>
            </a:xfrm>
            <a:custGeom>
              <a:avLst/>
              <a:gdLst>
                <a:gd name="T0" fmla="*/ 507 w 507"/>
                <a:gd name="T1" fmla="*/ 104 h 106"/>
                <a:gd name="T2" fmla="*/ 0 w 507"/>
                <a:gd name="T3" fmla="*/ 106 h 106"/>
                <a:gd name="T4" fmla="*/ 69 w 507"/>
                <a:gd name="T5" fmla="*/ 5 h 106"/>
                <a:gd name="T6" fmla="*/ 111 w 507"/>
                <a:gd name="T7" fmla="*/ 79 h 106"/>
                <a:gd name="T8" fmla="*/ 158 w 507"/>
                <a:gd name="T9" fmla="*/ 0 h 106"/>
                <a:gd name="T10" fmla="*/ 195 w 507"/>
                <a:gd name="T11" fmla="*/ 84 h 106"/>
                <a:gd name="T12" fmla="*/ 216 w 507"/>
                <a:gd name="T13" fmla="*/ 10 h 106"/>
                <a:gd name="T14" fmla="*/ 259 w 507"/>
                <a:gd name="T15" fmla="*/ 84 h 106"/>
                <a:gd name="T16" fmla="*/ 301 w 507"/>
                <a:gd name="T17" fmla="*/ 0 h 106"/>
                <a:gd name="T18" fmla="*/ 348 w 507"/>
                <a:gd name="T19" fmla="*/ 84 h 106"/>
                <a:gd name="T20" fmla="*/ 385 w 507"/>
                <a:gd name="T21" fmla="*/ 5 h 106"/>
                <a:gd name="T22" fmla="*/ 427 w 507"/>
                <a:gd name="T23" fmla="*/ 84 h 106"/>
                <a:gd name="T24" fmla="*/ 464 w 507"/>
                <a:gd name="T25" fmla="*/ 10 h 106"/>
                <a:gd name="T26" fmla="*/ 507 w 507"/>
                <a:gd name="T27" fmla="*/ 106 h 106"/>
                <a:gd name="T28" fmla="*/ 507 w 507"/>
                <a:gd name="T29" fmla="*/ 106 h 106"/>
                <a:gd name="T30" fmla="*/ 507 w 507"/>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7"/>
                <a:gd name="T49" fmla="*/ 0 h 106"/>
                <a:gd name="T50" fmla="*/ 507 w 507"/>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7" h="106">
                  <a:moveTo>
                    <a:pt x="507" y="104"/>
                  </a:moveTo>
                  <a:lnTo>
                    <a:pt x="0" y="106"/>
                  </a:lnTo>
                  <a:lnTo>
                    <a:pt x="69" y="5"/>
                  </a:lnTo>
                  <a:lnTo>
                    <a:pt x="111" y="79"/>
                  </a:lnTo>
                  <a:lnTo>
                    <a:pt x="158" y="0"/>
                  </a:lnTo>
                  <a:lnTo>
                    <a:pt x="195" y="84"/>
                  </a:lnTo>
                  <a:lnTo>
                    <a:pt x="216" y="10"/>
                  </a:lnTo>
                  <a:lnTo>
                    <a:pt x="259" y="84"/>
                  </a:lnTo>
                  <a:lnTo>
                    <a:pt x="301" y="0"/>
                  </a:lnTo>
                  <a:lnTo>
                    <a:pt x="348" y="84"/>
                  </a:lnTo>
                  <a:lnTo>
                    <a:pt x="385" y="5"/>
                  </a:lnTo>
                  <a:lnTo>
                    <a:pt x="427" y="84"/>
                  </a:lnTo>
                  <a:lnTo>
                    <a:pt x="464" y="10"/>
                  </a:lnTo>
                  <a:lnTo>
                    <a:pt x="507" y="106"/>
                  </a:lnTo>
                  <a:lnTo>
                    <a:pt x="507" y="10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6016" name="Freeform 16"/>
            <p:cNvSpPr>
              <a:spLocks/>
            </p:cNvSpPr>
            <p:nvPr/>
          </p:nvSpPr>
          <p:spPr bwMode="auto">
            <a:xfrm>
              <a:off x="3646" y="740"/>
              <a:ext cx="192" cy="2314"/>
            </a:xfrm>
            <a:custGeom>
              <a:avLst/>
              <a:gdLst>
                <a:gd name="T0" fmla="*/ 0 w 192"/>
                <a:gd name="T1" fmla="*/ 0 h 2314"/>
                <a:gd name="T2" fmla="*/ 2 w 192"/>
                <a:gd name="T3" fmla="*/ 2314 h 2314"/>
                <a:gd name="T4" fmla="*/ 192 w 192"/>
                <a:gd name="T5" fmla="*/ 2314 h 2314"/>
                <a:gd name="T6" fmla="*/ 33 w 192"/>
                <a:gd name="T7" fmla="*/ 2240 h 2314"/>
                <a:gd name="T8" fmla="*/ 155 w 192"/>
                <a:gd name="T9" fmla="*/ 2161 h 2314"/>
                <a:gd name="T10" fmla="*/ 23 w 192"/>
                <a:gd name="T11" fmla="*/ 2118 h 2314"/>
                <a:gd name="T12" fmla="*/ 155 w 192"/>
                <a:gd name="T13" fmla="*/ 2029 h 2314"/>
                <a:gd name="T14" fmla="*/ 28 w 192"/>
                <a:gd name="T15" fmla="*/ 1955 h 2314"/>
                <a:gd name="T16" fmla="*/ 155 w 192"/>
                <a:gd name="T17" fmla="*/ 1886 h 2314"/>
                <a:gd name="T18" fmla="*/ 39 w 192"/>
                <a:gd name="T19" fmla="*/ 1823 h 2314"/>
                <a:gd name="T20" fmla="*/ 155 w 192"/>
                <a:gd name="T21" fmla="*/ 1749 h 2314"/>
                <a:gd name="T22" fmla="*/ 39 w 192"/>
                <a:gd name="T23" fmla="*/ 1691 h 2314"/>
                <a:gd name="T24" fmla="*/ 155 w 192"/>
                <a:gd name="T25" fmla="*/ 1611 h 2314"/>
                <a:gd name="T26" fmla="*/ 28 w 192"/>
                <a:gd name="T27" fmla="*/ 1553 h 2314"/>
                <a:gd name="T28" fmla="*/ 150 w 192"/>
                <a:gd name="T29" fmla="*/ 1485 h 2314"/>
                <a:gd name="T30" fmla="*/ 33 w 192"/>
                <a:gd name="T31" fmla="*/ 1416 h 2314"/>
                <a:gd name="T32" fmla="*/ 144 w 192"/>
                <a:gd name="T33" fmla="*/ 1337 h 2314"/>
                <a:gd name="T34" fmla="*/ 33 w 192"/>
                <a:gd name="T35" fmla="*/ 1268 h 2314"/>
                <a:gd name="T36" fmla="*/ 171 w 192"/>
                <a:gd name="T37" fmla="*/ 1184 h 2314"/>
                <a:gd name="T38" fmla="*/ 33 w 192"/>
                <a:gd name="T39" fmla="*/ 1136 h 2314"/>
                <a:gd name="T40" fmla="*/ 171 w 192"/>
                <a:gd name="T41" fmla="*/ 1036 h 2314"/>
                <a:gd name="T42" fmla="*/ 39 w 192"/>
                <a:gd name="T43" fmla="*/ 973 h 2314"/>
                <a:gd name="T44" fmla="*/ 171 w 192"/>
                <a:gd name="T45" fmla="*/ 883 h 2314"/>
                <a:gd name="T46" fmla="*/ 33 w 192"/>
                <a:gd name="T47" fmla="*/ 846 h 2314"/>
                <a:gd name="T48" fmla="*/ 171 w 192"/>
                <a:gd name="T49" fmla="*/ 761 h 2314"/>
                <a:gd name="T50" fmla="*/ 39 w 192"/>
                <a:gd name="T51" fmla="*/ 703 h 2314"/>
                <a:gd name="T52" fmla="*/ 160 w 192"/>
                <a:gd name="T53" fmla="*/ 608 h 2314"/>
                <a:gd name="T54" fmla="*/ 28 w 192"/>
                <a:gd name="T55" fmla="*/ 550 h 2314"/>
                <a:gd name="T56" fmla="*/ 171 w 192"/>
                <a:gd name="T57" fmla="*/ 481 h 2314"/>
                <a:gd name="T58" fmla="*/ 39 w 192"/>
                <a:gd name="T59" fmla="*/ 413 h 2314"/>
                <a:gd name="T60" fmla="*/ 171 w 192"/>
                <a:gd name="T61" fmla="*/ 339 h 2314"/>
                <a:gd name="T62" fmla="*/ 44 w 192"/>
                <a:gd name="T63" fmla="*/ 254 h 2314"/>
                <a:gd name="T64" fmla="*/ 176 w 192"/>
                <a:gd name="T65" fmla="*/ 191 h 2314"/>
                <a:gd name="T66" fmla="*/ 49 w 192"/>
                <a:gd name="T67" fmla="*/ 107 h 2314"/>
                <a:gd name="T68" fmla="*/ 192 w 192"/>
                <a:gd name="T69" fmla="*/ 1 h 2314"/>
                <a:gd name="T70" fmla="*/ 2 w 192"/>
                <a:gd name="T71" fmla="*/ 1 h 2314"/>
                <a:gd name="T72" fmla="*/ 2 w 192"/>
                <a:gd name="T73" fmla="*/ 1 h 2314"/>
                <a:gd name="T74" fmla="*/ 0 w 192"/>
                <a:gd name="T75" fmla="*/ 0 h 23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2314"/>
                <a:gd name="T116" fmla="*/ 192 w 192"/>
                <a:gd name="T117" fmla="*/ 2314 h 23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2314">
                  <a:moveTo>
                    <a:pt x="0" y="0"/>
                  </a:moveTo>
                  <a:lnTo>
                    <a:pt x="2" y="2314"/>
                  </a:lnTo>
                  <a:lnTo>
                    <a:pt x="192" y="2314"/>
                  </a:lnTo>
                  <a:lnTo>
                    <a:pt x="33" y="2240"/>
                  </a:lnTo>
                  <a:lnTo>
                    <a:pt x="155" y="2161"/>
                  </a:lnTo>
                  <a:lnTo>
                    <a:pt x="23" y="2118"/>
                  </a:lnTo>
                  <a:lnTo>
                    <a:pt x="155" y="2029"/>
                  </a:lnTo>
                  <a:lnTo>
                    <a:pt x="28" y="1955"/>
                  </a:lnTo>
                  <a:lnTo>
                    <a:pt x="155" y="1886"/>
                  </a:lnTo>
                  <a:lnTo>
                    <a:pt x="39" y="1823"/>
                  </a:lnTo>
                  <a:lnTo>
                    <a:pt x="155" y="1749"/>
                  </a:lnTo>
                  <a:lnTo>
                    <a:pt x="39" y="1691"/>
                  </a:lnTo>
                  <a:lnTo>
                    <a:pt x="155" y="1611"/>
                  </a:lnTo>
                  <a:lnTo>
                    <a:pt x="28" y="1553"/>
                  </a:lnTo>
                  <a:lnTo>
                    <a:pt x="150" y="1485"/>
                  </a:lnTo>
                  <a:lnTo>
                    <a:pt x="33" y="1416"/>
                  </a:lnTo>
                  <a:lnTo>
                    <a:pt x="144" y="1337"/>
                  </a:lnTo>
                  <a:lnTo>
                    <a:pt x="33" y="1268"/>
                  </a:lnTo>
                  <a:lnTo>
                    <a:pt x="171" y="1184"/>
                  </a:lnTo>
                  <a:lnTo>
                    <a:pt x="33" y="1136"/>
                  </a:lnTo>
                  <a:lnTo>
                    <a:pt x="171" y="1036"/>
                  </a:lnTo>
                  <a:lnTo>
                    <a:pt x="39" y="973"/>
                  </a:lnTo>
                  <a:lnTo>
                    <a:pt x="171" y="883"/>
                  </a:lnTo>
                  <a:lnTo>
                    <a:pt x="33" y="846"/>
                  </a:lnTo>
                  <a:lnTo>
                    <a:pt x="171" y="761"/>
                  </a:lnTo>
                  <a:lnTo>
                    <a:pt x="39" y="703"/>
                  </a:lnTo>
                  <a:lnTo>
                    <a:pt x="160" y="608"/>
                  </a:lnTo>
                  <a:lnTo>
                    <a:pt x="28" y="550"/>
                  </a:lnTo>
                  <a:lnTo>
                    <a:pt x="171" y="481"/>
                  </a:lnTo>
                  <a:lnTo>
                    <a:pt x="39" y="413"/>
                  </a:lnTo>
                  <a:lnTo>
                    <a:pt x="171" y="339"/>
                  </a:lnTo>
                  <a:lnTo>
                    <a:pt x="44" y="254"/>
                  </a:lnTo>
                  <a:lnTo>
                    <a:pt x="176" y="191"/>
                  </a:lnTo>
                  <a:lnTo>
                    <a:pt x="49" y="107"/>
                  </a:lnTo>
                  <a:lnTo>
                    <a:pt x="192" y="1"/>
                  </a:lnTo>
                  <a:lnTo>
                    <a:pt x="2" y="1"/>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56011" name="Rectangle 18"/>
          <p:cNvSpPr>
            <a:spLocks noGrp="1" noChangeArrowheads="1"/>
          </p:cNvSpPr>
          <p:nvPr>
            <p:ph type="title" idx="4294967295"/>
          </p:nvPr>
        </p:nvSpPr>
        <p:spPr>
          <a:xfrm>
            <a:off x="4572000" y="5943600"/>
            <a:ext cx="4572000" cy="685800"/>
          </a:xfrm>
          <a:solidFill>
            <a:srgbClr val="000000"/>
          </a:solidFill>
        </p:spPr>
        <p:txBody>
          <a:bodyPr/>
          <a:lstStyle/>
          <a:p>
            <a:pPr eaLnBrk="1" hangingPunct="1"/>
            <a:r>
              <a:rPr lang="en-US" sz="3200">
                <a:solidFill>
                  <a:schemeClr val="bg1"/>
                </a:solidFill>
                <a:latin typeface="Arial" charset="0"/>
                <a:ea typeface="ＭＳ Ｐゴシック" charset="0"/>
                <a:cs typeface="ＭＳ Ｐゴシック" charset="0"/>
              </a:rPr>
              <a:t>Chiên con được mô tả</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4000"/>
                                  </p:stCondLst>
                                  <p:childTnLst>
                                    <p:set>
                                      <p:cBhvr>
                                        <p:cTn id="6" dur="1" fill="hold">
                                          <p:stCondLst>
                                            <p:cond delay="0"/>
                                          </p:stCondLst>
                                        </p:cTn>
                                        <p:tgtEl>
                                          <p:spTgt spid="259082"/>
                                        </p:tgtEl>
                                        <p:attrNameLst>
                                          <p:attrName>style.visibility</p:attrName>
                                        </p:attrNameLst>
                                      </p:cBhvr>
                                      <p:to>
                                        <p:strVal val="visible"/>
                                      </p:to>
                                    </p:set>
                                    <p:animEffect transition="in" filter="dissolve">
                                      <p:cBhvr>
                                        <p:cTn id="7" dur="500"/>
                                        <p:tgtEl>
                                          <p:spTgt spid="259082"/>
                                        </p:tgtEl>
                                      </p:cBhvr>
                                    </p:animEffect>
                                  </p:childTnLst>
                                </p:cTn>
                              </p:par>
                            </p:childTnLst>
                          </p:cTn>
                        </p:par>
                        <p:par>
                          <p:cTn id="8" fill="hold" nodeType="afterGroup">
                            <p:stCondLst>
                              <p:cond delay="4500"/>
                            </p:stCondLst>
                            <p:childTnLst>
                              <p:par>
                                <p:cTn id="9" presetID="9" presetClass="entr" presetSubtype="0" fill="hold" grpId="0" nodeType="afterEffect">
                                  <p:stCondLst>
                                    <p:cond delay="2000"/>
                                  </p:stCondLst>
                                  <p:childTnLst>
                                    <p:set>
                                      <p:cBhvr>
                                        <p:cTn id="10" dur="1" fill="hold">
                                          <p:stCondLst>
                                            <p:cond delay="0"/>
                                          </p:stCondLst>
                                        </p:cTn>
                                        <p:tgtEl>
                                          <p:spTgt spid="259081"/>
                                        </p:tgtEl>
                                        <p:attrNameLst>
                                          <p:attrName>style.visibility</p:attrName>
                                        </p:attrNameLst>
                                      </p:cBhvr>
                                      <p:to>
                                        <p:strVal val="visible"/>
                                      </p:to>
                                    </p:set>
                                    <p:animEffect transition="in" filter="dissolve">
                                      <p:cBhvr>
                                        <p:cTn id="11" dur="500"/>
                                        <p:tgtEl>
                                          <p:spTgt spid="259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81" grpId="0" autoUpdateAnimBg="0"/>
      <p:bldP spid="259082"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endParaRPr lang="en-US"/>
          </a:p>
        </p:txBody>
      </p:sp>
      <p:sp>
        <p:nvSpPr>
          <p:cNvPr id="258050"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58051"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pic>
        <p:nvPicPr>
          <p:cNvPr id="258052" name="Picture 5" descr="OMSSO036"/>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8053"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58054"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58055"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60105" name="Text Box 9"/>
          <p:cNvSpPr txBox="1">
            <a:spLocks noChangeArrowheads="1"/>
          </p:cNvSpPr>
          <p:nvPr/>
        </p:nvSpPr>
        <p:spPr bwMode="auto">
          <a:xfrm>
            <a:off x="381000" y="331788"/>
            <a:ext cx="4114800" cy="24098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800" b="1" i="1">
                <a:solidFill>
                  <a:schemeClr val="bg1"/>
                </a:solidFill>
                <a:latin typeface="Arial" charset="0"/>
              </a:rPr>
              <a:t>Vì Đấng Christ là con sinh lễ Vượt Qua của chúng ta, đã bị giết rồi</a:t>
            </a:r>
            <a:endParaRPr lang="en-US" sz="4200" b="1" i="1">
              <a:solidFill>
                <a:schemeClr val="bg1"/>
              </a:solidFill>
            </a:endParaRPr>
          </a:p>
        </p:txBody>
      </p:sp>
      <p:sp>
        <p:nvSpPr>
          <p:cNvPr id="260106" name="Text Box 10"/>
          <p:cNvSpPr txBox="1">
            <a:spLocks noChangeArrowheads="1"/>
          </p:cNvSpPr>
          <p:nvPr/>
        </p:nvSpPr>
        <p:spPr bwMode="auto">
          <a:xfrm>
            <a:off x="-76200" y="5943600"/>
            <a:ext cx="46482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eaLnBrk="1" hangingPunct="1">
              <a:spcBef>
                <a:spcPct val="50000"/>
              </a:spcBef>
              <a:defRPr/>
            </a:pPr>
            <a:r>
              <a:rPr lang="en-US" sz="3200" b="1">
                <a:solidFill>
                  <a:schemeClr val="bg1"/>
                </a:solidFill>
                <a:latin typeface="Times New Roman" pitchFamily="18" charset="0"/>
                <a:ea typeface="ＭＳ Ｐゴシック" pitchFamily="34" charset="-128"/>
                <a:cs typeface="+mn-cs"/>
              </a:rPr>
              <a:t>1Cô 5:7 (NIV)</a:t>
            </a:r>
          </a:p>
        </p:txBody>
      </p:sp>
      <p:grpSp>
        <p:nvGrpSpPr>
          <p:cNvPr id="258058" name="Group 11"/>
          <p:cNvGrpSpPr>
            <a:grpSpLocks/>
          </p:cNvGrpSpPr>
          <p:nvPr/>
        </p:nvGrpSpPr>
        <p:grpSpPr bwMode="auto">
          <a:xfrm>
            <a:off x="6899275" y="381000"/>
            <a:ext cx="2244725" cy="3867150"/>
            <a:chOff x="3037" y="674"/>
            <a:chExt cx="1414" cy="2436"/>
          </a:xfrm>
        </p:grpSpPr>
        <p:sp>
          <p:nvSpPr>
            <p:cNvPr id="258060" name="Freeform 12"/>
            <p:cNvSpPr>
              <a:spLocks/>
            </p:cNvSpPr>
            <p:nvPr/>
          </p:nvSpPr>
          <p:spPr bwMode="auto">
            <a:xfrm>
              <a:off x="3607" y="674"/>
              <a:ext cx="274" cy="2436"/>
            </a:xfrm>
            <a:custGeom>
              <a:avLst/>
              <a:gdLst>
                <a:gd name="T0" fmla="*/ 0 w 274"/>
                <a:gd name="T1" fmla="*/ 0 h 2436"/>
                <a:gd name="T2" fmla="*/ 1 w 274"/>
                <a:gd name="T3" fmla="*/ 2436 h 2436"/>
                <a:gd name="T4" fmla="*/ 274 w 274"/>
                <a:gd name="T5" fmla="*/ 2436 h 2436"/>
                <a:gd name="T6" fmla="*/ 274 w 274"/>
                <a:gd name="T7" fmla="*/ 1 h 2436"/>
                <a:gd name="T8" fmla="*/ 1 w 274"/>
                <a:gd name="T9" fmla="*/ 1 h 2436"/>
                <a:gd name="T10" fmla="*/ 1 w 274"/>
                <a:gd name="T11" fmla="*/ 1 h 2436"/>
                <a:gd name="T12" fmla="*/ 0 w 274"/>
                <a:gd name="T13" fmla="*/ 0 h 2436"/>
                <a:gd name="T14" fmla="*/ 0 60000 65536"/>
                <a:gd name="T15" fmla="*/ 0 60000 65536"/>
                <a:gd name="T16" fmla="*/ 0 60000 65536"/>
                <a:gd name="T17" fmla="*/ 0 60000 65536"/>
                <a:gd name="T18" fmla="*/ 0 60000 65536"/>
                <a:gd name="T19" fmla="*/ 0 60000 65536"/>
                <a:gd name="T20" fmla="*/ 0 60000 65536"/>
                <a:gd name="T21" fmla="*/ 0 w 274"/>
                <a:gd name="T22" fmla="*/ 0 h 2436"/>
                <a:gd name="T23" fmla="*/ 274 w 274"/>
                <a:gd name="T24" fmla="*/ 2436 h 2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436">
                  <a:moveTo>
                    <a:pt x="0" y="0"/>
                  </a:moveTo>
                  <a:lnTo>
                    <a:pt x="1" y="2436"/>
                  </a:lnTo>
                  <a:lnTo>
                    <a:pt x="274" y="2436"/>
                  </a:lnTo>
                  <a:lnTo>
                    <a:pt x="274" y="1"/>
                  </a:lnTo>
                  <a:lnTo>
                    <a:pt x="1" y="1"/>
                  </a:lnTo>
                  <a:lnTo>
                    <a:pt x="0"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8061" name="Freeform 13"/>
            <p:cNvSpPr>
              <a:spLocks/>
            </p:cNvSpPr>
            <p:nvPr/>
          </p:nvSpPr>
          <p:spPr bwMode="auto">
            <a:xfrm rot="-434653">
              <a:off x="3037" y="1101"/>
              <a:ext cx="1414" cy="251"/>
            </a:xfrm>
            <a:custGeom>
              <a:avLst/>
              <a:gdLst>
                <a:gd name="T0" fmla="*/ 0 w 1414"/>
                <a:gd name="T1" fmla="*/ 0 h 251"/>
                <a:gd name="T2" fmla="*/ 1 w 1414"/>
                <a:gd name="T3" fmla="*/ 251 h 251"/>
                <a:gd name="T4" fmla="*/ 1414 w 1414"/>
                <a:gd name="T5" fmla="*/ 251 h 251"/>
                <a:gd name="T6" fmla="*/ 1414 w 1414"/>
                <a:gd name="T7" fmla="*/ 2 h 251"/>
                <a:gd name="T8" fmla="*/ 1 w 1414"/>
                <a:gd name="T9" fmla="*/ 2 h 251"/>
                <a:gd name="T10" fmla="*/ 1 w 1414"/>
                <a:gd name="T11" fmla="*/ 2 h 251"/>
                <a:gd name="T12" fmla="*/ 0 w 1414"/>
                <a:gd name="T13" fmla="*/ 0 h 251"/>
                <a:gd name="T14" fmla="*/ 0 60000 65536"/>
                <a:gd name="T15" fmla="*/ 0 60000 65536"/>
                <a:gd name="T16" fmla="*/ 0 60000 65536"/>
                <a:gd name="T17" fmla="*/ 0 60000 65536"/>
                <a:gd name="T18" fmla="*/ 0 60000 65536"/>
                <a:gd name="T19" fmla="*/ 0 60000 65536"/>
                <a:gd name="T20" fmla="*/ 0 60000 65536"/>
                <a:gd name="T21" fmla="*/ 0 w 1414"/>
                <a:gd name="T22" fmla="*/ 0 h 251"/>
                <a:gd name="T23" fmla="*/ 1414 w 1414"/>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4" h="251">
                  <a:moveTo>
                    <a:pt x="0" y="0"/>
                  </a:moveTo>
                  <a:lnTo>
                    <a:pt x="1" y="251"/>
                  </a:lnTo>
                  <a:lnTo>
                    <a:pt x="1414" y="251"/>
                  </a:lnTo>
                  <a:lnTo>
                    <a:pt x="1414" y="2"/>
                  </a:lnTo>
                  <a:lnTo>
                    <a:pt x="1" y="2"/>
                  </a:lnTo>
                  <a:lnTo>
                    <a:pt x="0"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8062" name="Freeform 14"/>
            <p:cNvSpPr>
              <a:spLocks/>
            </p:cNvSpPr>
            <p:nvPr/>
          </p:nvSpPr>
          <p:spPr bwMode="auto">
            <a:xfrm rot="-440840">
              <a:off x="3082" y="1211"/>
              <a:ext cx="508" cy="106"/>
            </a:xfrm>
            <a:custGeom>
              <a:avLst/>
              <a:gdLst>
                <a:gd name="T0" fmla="*/ 0 w 508"/>
                <a:gd name="T1" fmla="*/ 104 h 106"/>
                <a:gd name="T2" fmla="*/ 508 w 508"/>
                <a:gd name="T3" fmla="*/ 106 h 106"/>
                <a:gd name="T4" fmla="*/ 439 w 508"/>
                <a:gd name="T5" fmla="*/ 5 h 106"/>
                <a:gd name="T6" fmla="*/ 397 w 508"/>
                <a:gd name="T7" fmla="*/ 79 h 106"/>
                <a:gd name="T8" fmla="*/ 349 w 508"/>
                <a:gd name="T9" fmla="*/ 0 h 106"/>
                <a:gd name="T10" fmla="*/ 296 w 508"/>
                <a:gd name="T11" fmla="*/ 79 h 106"/>
                <a:gd name="T12" fmla="*/ 265 w 508"/>
                <a:gd name="T13" fmla="*/ 5 h 106"/>
                <a:gd name="T14" fmla="*/ 228 w 508"/>
                <a:gd name="T15" fmla="*/ 74 h 106"/>
                <a:gd name="T16" fmla="*/ 196 w 508"/>
                <a:gd name="T17" fmla="*/ 10 h 106"/>
                <a:gd name="T18" fmla="*/ 165 w 508"/>
                <a:gd name="T19" fmla="*/ 84 h 106"/>
                <a:gd name="T20" fmla="*/ 122 w 508"/>
                <a:gd name="T21" fmla="*/ 5 h 106"/>
                <a:gd name="T22" fmla="*/ 80 w 508"/>
                <a:gd name="T23" fmla="*/ 90 h 106"/>
                <a:gd name="T24" fmla="*/ 43 w 508"/>
                <a:gd name="T25" fmla="*/ 10 h 106"/>
                <a:gd name="T26" fmla="*/ 1 w 508"/>
                <a:gd name="T27" fmla="*/ 106 h 106"/>
                <a:gd name="T28" fmla="*/ 1 w 508"/>
                <a:gd name="T29" fmla="*/ 106 h 106"/>
                <a:gd name="T30" fmla="*/ 0 w 508"/>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8"/>
                <a:gd name="T49" fmla="*/ 0 h 106"/>
                <a:gd name="T50" fmla="*/ 508 w 50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8" h="106">
                  <a:moveTo>
                    <a:pt x="0" y="104"/>
                  </a:moveTo>
                  <a:lnTo>
                    <a:pt x="508" y="106"/>
                  </a:lnTo>
                  <a:lnTo>
                    <a:pt x="439" y="5"/>
                  </a:lnTo>
                  <a:lnTo>
                    <a:pt x="397" y="79"/>
                  </a:lnTo>
                  <a:lnTo>
                    <a:pt x="349" y="0"/>
                  </a:lnTo>
                  <a:lnTo>
                    <a:pt x="296" y="79"/>
                  </a:lnTo>
                  <a:lnTo>
                    <a:pt x="265" y="5"/>
                  </a:lnTo>
                  <a:lnTo>
                    <a:pt x="228" y="74"/>
                  </a:lnTo>
                  <a:lnTo>
                    <a:pt x="196" y="10"/>
                  </a:lnTo>
                  <a:lnTo>
                    <a:pt x="165" y="84"/>
                  </a:lnTo>
                  <a:lnTo>
                    <a:pt x="122" y="5"/>
                  </a:lnTo>
                  <a:lnTo>
                    <a:pt x="80" y="90"/>
                  </a:lnTo>
                  <a:lnTo>
                    <a:pt x="43" y="10"/>
                  </a:lnTo>
                  <a:lnTo>
                    <a:pt x="1" y="106"/>
                  </a:lnTo>
                  <a:lnTo>
                    <a:pt x="0" y="10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8063" name="Freeform 15"/>
            <p:cNvSpPr>
              <a:spLocks/>
            </p:cNvSpPr>
            <p:nvPr/>
          </p:nvSpPr>
          <p:spPr bwMode="auto">
            <a:xfrm rot="-442485">
              <a:off x="3917" y="1211"/>
              <a:ext cx="507" cy="106"/>
            </a:xfrm>
            <a:custGeom>
              <a:avLst/>
              <a:gdLst>
                <a:gd name="T0" fmla="*/ 507 w 507"/>
                <a:gd name="T1" fmla="*/ 104 h 106"/>
                <a:gd name="T2" fmla="*/ 0 w 507"/>
                <a:gd name="T3" fmla="*/ 106 h 106"/>
                <a:gd name="T4" fmla="*/ 69 w 507"/>
                <a:gd name="T5" fmla="*/ 5 h 106"/>
                <a:gd name="T6" fmla="*/ 111 w 507"/>
                <a:gd name="T7" fmla="*/ 79 h 106"/>
                <a:gd name="T8" fmla="*/ 158 w 507"/>
                <a:gd name="T9" fmla="*/ 0 h 106"/>
                <a:gd name="T10" fmla="*/ 195 w 507"/>
                <a:gd name="T11" fmla="*/ 84 h 106"/>
                <a:gd name="T12" fmla="*/ 216 w 507"/>
                <a:gd name="T13" fmla="*/ 10 h 106"/>
                <a:gd name="T14" fmla="*/ 259 w 507"/>
                <a:gd name="T15" fmla="*/ 84 h 106"/>
                <a:gd name="T16" fmla="*/ 301 w 507"/>
                <a:gd name="T17" fmla="*/ 0 h 106"/>
                <a:gd name="T18" fmla="*/ 348 w 507"/>
                <a:gd name="T19" fmla="*/ 84 h 106"/>
                <a:gd name="T20" fmla="*/ 385 w 507"/>
                <a:gd name="T21" fmla="*/ 5 h 106"/>
                <a:gd name="T22" fmla="*/ 427 w 507"/>
                <a:gd name="T23" fmla="*/ 84 h 106"/>
                <a:gd name="T24" fmla="*/ 464 w 507"/>
                <a:gd name="T25" fmla="*/ 10 h 106"/>
                <a:gd name="T26" fmla="*/ 507 w 507"/>
                <a:gd name="T27" fmla="*/ 106 h 106"/>
                <a:gd name="T28" fmla="*/ 507 w 507"/>
                <a:gd name="T29" fmla="*/ 106 h 106"/>
                <a:gd name="T30" fmla="*/ 507 w 507"/>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7"/>
                <a:gd name="T49" fmla="*/ 0 h 106"/>
                <a:gd name="T50" fmla="*/ 507 w 507"/>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7" h="106">
                  <a:moveTo>
                    <a:pt x="507" y="104"/>
                  </a:moveTo>
                  <a:lnTo>
                    <a:pt x="0" y="106"/>
                  </a:lnTo>
                  <a:lnTo>
                    <a:pt x="69" y="5"/>
                  </a:lnTo>
                  <a:lnTo>
                    <a:pt x="111" y="79"/>
                  </a:lnTo>
                  <a:lnTo>
                    <a:pt x="158" y="0"/>
                  </a:lnTo>
                  <a:lnTo>
                    <a:pt x="195" y="84"/>
                  </a:lnTo>
                  <a:lnTo>
                    <a:pt x="216" y="10"/>
                  </a:lnTo>
                  <a:lnTo>
                    <a:pt x="259" y="84"/>
                  </a:lnTo>
                  <a:lnTo>
                    <a:pt x="301" y="0"/>
                  </a:lnTo>
                  <a:lnTo>
                    <a:pt x="348" y="84"/>
                  </a:lnTo>
                  <a:lnTo>
                    <a:pt x="385" y="5"/>
                  </a:lnTo>
                  <a:lnTo>
                    <a:pt x="427" y="84"/>
                  </a:lnTo>
                  <a:lnTo>
                    <a:pt x="464" y="10"/>
                  </a:lnTo>
                  <a:lnTo>
                    <a:pt x="507" y="106"/>
                  </a:lnTo>
                  <a:lnTo>
                    <a:pt x="507" y="10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8064" name="Freeform 16"/>
            <p:cNvSpPr>
              <a:spLocks/>
            </p:cNvSpPr>
            <p:nvPr/>
          </p:nvSpPr>
          <p:spPr bwMode="auto">
            <a:xfrm>
              <a:off x="3646" y="740"/>
              <a:ext cx="192" cy="2314"/>
            </a:xfrm>
            <a:custGeom>
              <a:avLst/>
              <a:gdLst>
                <a:gd name="T0" fmla="*/ 0 w 192"/>
                <a:gd name="T1" fmla="*/ 0 h 2314"/>
                <a:gd name="T2" fmla="*/ 2 w 192"/>
                <a:gd name="T3" fmla="*/ 2314 h 2314"/>
                <a:gd name="T4" fmla="*/ 192 w 192"/>
                <a:gd name="T5" fmla="*/ 2314 h 2314"/>
                <a:gd name="T6" fmla="*/ 33 w 192"/>
                <a:gd name="T7" fmla="*/ 2240 h 2314"/>
                <a:gd name="T8" fmla="*/ 155 w 192"/>
                <a:gd name="T9" fmla="*/ 2161 h 2314"/>
                <a:gd name="T10" fmla="*/ 23 w 192"/>
                <a:gd name="T11" fmla="*/ 2118 h 2314"/>
                <a:gd name="T12" fmla="*/ 155 w 192"/>
                <a:gd name="T13" fmla="*/ 2029 h 2314"/>
                <a:gd name="T14" fmla="*/ 28 w 192"/>
                <a:gd name="T15" fmla="*/ 1955 h 2314"/>
                <a:gd name="T16" fmla="*/ 155 w 192"/>
                <a:gd name="T17" fmla="*/ 1886 h 2314"/>
                <a:gd name="T18" fmla="*/ 39 w 192"/>
                <a:gd name="T19" fmla="*/ 1823 h 2314"/>
                <a:gd name="T20" fmla="*/ 155 w 192"/>
                <a:gd name="T21" fmla="*/ 1749 h 2314"/>
                <a:gd name="T22" fmla="*/ 39 w 192"/>
                <a:gd name="T23" fmla="*/ 1691 h 2314"/>
                <a:gd name="T24" fmla="*/ 155 w 192"/>
                <a:gd name="T25" fmla="*/ 1611 h 2314"/>
                <a:gd name="T26" fmla="*/ 28 w 192"/>
                <a:gd name="T27" fmla="*/ 1553 h 2314"/>
                <a:gd name="T28" fmla="*/ 150 w 192"/>
                <a:gd name="T29" fmla="*/ 1485 h 2314"/>
                <a:gd name="T30" fmla="*/ 33 w 192"/>
                <a:gd name="T31" fmla="*/ 1416 h 2314"/>
                <a:gd name="T32" fmla="*/ 144 w 192"/>
                <a:gd name="T33" fmla="*/ 1337 h 2314"/>
                <a:gd name="T34" fmla="*/ 33 w 192"/>
                <a:gd name="T35" fmla="*/ 1268 h 2314"/>
                <a:gd name="T36" fmla="*/ 171 w 192"/>
                <a:gd name="T37" fmla="*/ 1184 h 2314"/>
                <a:gd name="T38" fmla="*/ 33 w 192"/>
                <a:gd name="T39" fmla="*/ 1136 h 2314"/>
                <a:gd name="T40" fmla="*/ 171 w 192"/>
                <a:gd name="T41" fmla="*/ 1036 h 2314"/>
                <a:gd name="T42" fmla="*/ 39 w 192"/>
                <a:gd name="T43" fmla="*/ 973 h 2314"/>
                <a:gd name="T44" fmla="*/ 171 w 192"/>
                <a:gd name="T45" fmla="*/ 883 h 2314"/>
                <a:gd name="T46" fmla="*/ 33 w 192"/>
                <a:gd name="T47" fmla="*/ 846 h 2314"/>
                <a:gd name="T48" fmla="*/ 171 w 192"/>
                <a:gd name="T49" fmla="*/ 761 h 2314"/>
                <a:gd name="T50" fmla="*/ 39 w 192"/>
                <a:gd name="T51" fmla="*/ 703 h 2314"/>
                <a:gd name="T52" fmla="*/ 160 w 192"/>
                <a:gd name="T53" fmla="*/ 608 h 2314"/>
                <a:gd name="T54" fmla="*/ 28 w 192"/>
                <a:gd name="T55" fmla="*/ 550 h 2314"/>
                <a:gd name="T56" fmla="*/ 171 w 192"/>
                <a:gd name="T57" fmla="*/ 481 h 2314"/>
                <a:gd name="T58" fmla="*/ 39 w 192"/>
                <a:gd name="T59" fmla="*/ 413 h 2314"/>
                <a:gd name="T60" fmla="*/ 171 w 192"/>
                <a:gd name="T61" fmla="*/ 339 h 2314"/>
                <a:gd name="T62" fmla="*/ 44 w 192"/>
                <a:gd name="T63" fmla="*/ 254 h 2314"/>
                <a:gd name="T64" fmla="*/ 176 w 192"/>
                <a:gd name="T65" fmla="*/ 191 h 2314"/>
                <a:gd name="T66" fmla="*/ 49 w 192"/>
                <a:gd name="T67" fmla="*/ 107 h 2314"/>
                <a:gd name="T68" fmla="*/ 192 w 192"/>
                <a:gd name="T69" fmla="*/ 1 h 2314"/>
                <a:gd name="T70" fmla="*/ 2 w 192"/>
                <a:gd name="T71" fmla="*/ 1 h 2314"/>
                <a:gd name="T72" fmla="*/ 2 w 192"/>
                <a:gd name="T73" fmla="*/ 1 h 2314"/>
                <a:gd name="T74" fmla="*/ 0 w 192"/>
                <a:gd name="T75" fmla="*/ 0 h 23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2314"/>
                <a:gd name="T116" fmla="*/ 192 w 192"/>
                <a:gd name="T117" fmla="*/ 2314 h 23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2314">
                  <a:moveTo>
                    <a:pt x="0" y="0"/>
                  </a:moveTo>
                  <a:lnTo>
                    <a:pt x="2" y="2314"/>
                  </a:lnTo>
                  <a:lnTo>
                    <a:pt x="192" y="2314"/>
                  </a:lnTo>
                  <a:lnTo>
                    <a:pt x="33" y="2240"/>
                  </a:lnTo>
                  <a:lnTo>
                    <a:pt x="155" y="2161"/>
                  </a:lnTo>
                  <a:lnTo>
                    <a:pt x="23" y="2118"/>
                  </a:lnTo>
                  <a:lnTo>
                    <a:pt x="155" y="2029"/>
                  </a:lnTo>
                  <a:lnTo>
                    <a:pt x="28" y="1955"/>
                  </a:lnTo>
                  <a:lnTo>
                    <a:pt x="155" y="1886"/>
                  </a:lnTo>
                  <a:lnTo>
                    <a:pt x="39" y="1823"/>
                  </a:lnTo>
                  <a:lnTo>
                    <a:pt x="155" y="1749"/>
                  </a:lnTo>
                  <a:lnTo>
                    <a:pt x="39" y="1691"/>
                  </a:lnTo>
                  <a:lnTo>
                    <a:pt x="155" y="1611"/>
                  </a:lnTo>
                  <a:lnTo>
                    <a:pt x="28" y="1553"/>
                  </a:lnTo>
                  <a:lnTo>
                    <a:pt x="150" y="1485"/>
                  </a:lnTo>
                  <a:lnTo>
                    <a:pt x="33" y="1416"/>
                  </a:lnTo>
                  <a:lnTo>
                    <a:pt x="144" y="1337"/>
                  </a:lnTo>
                  <a:lnTo>
                    <a:pt x="33" y="1268"/>
                  </a:lnTo>
                  <a:lnTo>
                    <a:pt x="171" y="1184"/>
                  </a:lnTo>
                  <a:lnTo>
                    <a:pt x="33" y="1136"/>
                  </a:lnTo>
                  <a:lnTo>
                    <a:pt x="171" y="1036"/>
                  </a:lnTo>
                  <a:lnTo>
                    <a:pt x="39" y="973"/>
                  </a:lnTo>
                  <a:lnTo>
                    <a:pt x="171" y="883"/>
                  </a:lnTo>
                  <a:lnTo>
                    <a:pt x="33" y="846"/>
                  </a:lnTo>
                  <a:lnTo>
                    <a:pt x="171" y="761"/>
                  </a:lnTo>
                  <a:lnTo>
                    <a:pt x="39" y="703"/>
                  </a:lnTo>
                  <a:lnTo>
                    <a:pt x="160" y="608"/>
                  </a:lnTo>
                  <a:lnTo>
                    <a:pt x="28" y="550"/>
                  </a:lnTo>
                  <a:lnTo>
                    <a:pt x="171" y="481"/>
                  </a:lnTo>
                  <a:lnTo>
                    <a:pt x="39" y="413"/>
                  </a:lnTo>
                  <a:lnTo>
                    <a:pt x="171" y="339"/>
                  </a:lnTo>
                  <a:lnTo>
                    <a:pt x="44" y="254"/>
                  </a:lnTo>
                  <a:lnTo>
                    <a:pt x="176" y="191"/>
                  </a:lnTo>
                  <a:lnTo>
                    <a:pt x="49" y="107"/>
                  </a:lnTo>
                  <a:lnTo>
                    <a:pt x="192" y="1"/>
                  </a:lnTo>
                  <a:lnTo>
                    <a:pt x="2" y="1"/>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58059" name="Rectangle 17"/>
          <p:cNvSpPr>
            <a:spLocks noGrp="1" noChangeArrowheads="1"/>
          </p:cNvSpPr>
          <p:nvPr>
            <p:ph type="title" idx="4294967295"/>
          </p:nvPr>
        </p:nvSpPr>
        <p:spPr>
          <a:xfrm>
            <a:off x="4648200" y="5867400"/>
            <a:ext cx="4495800" cy="762000"/>
          </a:xfrm>
          <a:solidFill>
            <a:srgbClr val="000000"/>
          </a:solidFill>
        </p:spPr>
        <p:txBody>
          <a:bodyPr/>
          <a:lstStyle/>
          <a:p>
            <a:pPr eaLnBrk="1" hangingPunct="1"/>
            <a:r>
              <a:rPr lang="en-US" sz="3200">
                <a:solidFill>
                  <a:schemeClr val="bg1"/>
                </a:solidFill>
                <a:latin typeface="Arial" charset="0"/>
                <a:ea typeface="ＭＳ Ｐゴシック" charset="0"/>
                <a:cs typeface="ＭＳ Ｐゴシック" charset="0"/>
              </a:rPr>
              <a:t>Thập tự giá được mô tả</a:t>
            </a:r>
          </a:p>
        </p:txBody>
      </p:sp>
    </p:spTree>
  </p:cSld>
  <p:clrMapOvr>
    <a:masterClrMapping/>
  </p:clrMapOvr>
  <p:transition spd="med">
    <p:randomBar dir="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endParaRPr lang="en-US"/>
          </a:p>
        </p:txBody>
      </p:sp>
      <p:pic>
        <p:nvPicPr>
          <p:cNvPr id="260098" name="Picture 3" descr="OMSSO0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25" y="0"/>
            <a:ext cx="5819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0099" name="Rectangle 4"/>
          <p:cNvSpPr>
            <a:spLocks noGrp="1" noChangeArrowheads="1"/>
          </p:cNvSpPr>
          <p:nvPr>
            <p:ph type="title" idx="4294967295"/>
          </p:nvPr>
        </p:nvSpPr>
        <p:spPr>
          <a:xfrm>
            <a:off x="539750" y="0"/>
            <a:ext cx="7772400" cy="838200"/>
          </a:xfrm>
        </p:spPr>
        <p:txBody>
          <a:bodyPr/>
          <a:lstStyle/>
          <a:p>
            <a:pPr eaLnBrk="1" hangingPunct="1"/>
            <a:r>
              <a:rPr lang="en-US">
                <a:latin typeface="Arial" charset="0"/>
                <a:ea typeface="ＭＳ Ｐゴシック" charset="0"/>
                <a:cs typeface="ＭＳ Ｐゴシック" charset="0"/>
              </a:rPr>
              <a:t> Đức tin trong chiên con</a:t>
            </a:r>
          </a:p>
        </p:txBody>
      </p:sp>
    </p:spTree>
  </p:cSld>
  <p:clrMapOvr>
    <a:masterClrMapping/>
  </p:clrMapOvr>
  <p:transition spd="med">
    <p:randomBar dir="ver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5" name="Picture 2" descr="NPSST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33400"/>
            <a:ext cx="9220200"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2147" name="Rectangle 3"/>
          <p:cNvSpPr>
            <a:spLocks noGrp="1" noChangeArrowheads="1"/>
          </p:cNvSpPr>
          <p:nvPr>
            <p:ph type="title" idx="4294967295"/>
          </p:nvPr>
        </p:nvSpPr>
        <p:spPr>
          <a:effectLst>
            <a:outerShdw blurRad="63500" dist="35921" dir="2700000" algn="ctr" rotWithShape="0">
              <a:srgbClr val="000000">
                <a:alpha val="74997"/>
              </a:srgbClr>
            </a:outerShdw>
          </a:effectLst>
        </p:spPr>
        <p:txBody>
          <a:bodyPr/>
          <a:lstStyle/>
          <a:p>
            <a:pPr eaLnBrk="1" hangingPunct="1">
              <a:defRPr/>
            </a:pPr>
            <a:r>
              <a:rPr lang="ja-JP" altLang="en-US" sz="4000" b="1">
                <a:solidFill>
                  <a:schemeClr val="bg1"/>
                </a:solidFill>
                <a:latin typeface="Arial" charset="0"/>
                <a:ea typeface="ＭＳ Ｐゴシック" charset="0"/>
                <a:cs typeface="ＭＳ Ｐゴシック" charset="0"/>
              </a:rPr>
              <a:t>“</a:t>
            </a:r>
            <a:r>
              <a:rPr lang="en-US" sz="4000" b="1">
                <a:solidFill>
                  <a:schemeClr val="bg1"/>
                </a:solidFill>
                <a:latin typeface="Arial" charset="0"/>
                <a:ea typeface="ＭＳ Ｐゴシック" charset="0"/>
                <a:cs typeface="ＭＳ Ｐゴシック" charset="0"/>
              </a:rPr>
              <a:t>Nầy là thân thể ta…</a:t>
            </a:r>
            <a:r>
              <a:rPr lang="ja-JP" altLang="en-US" sz="4000" b="1">
                <a:solidFill>
                  <a:schemeClr val="bg1"/>
                </a:solidFill>
                <a:latin typeface="Arial" charset="0"/>
                <a:ea typeface="ＭＳ Ｐゴシック" charset="0"/>
                <a:cs typeface="ＭＳ Ｐゴシック" charset="0"/>
              </a:rPr>
              <a:t>”</a:t>
            </a:r>
            <a:endParaRPr lang="en-US" sz="4000">
              <a:latin typeface="Arial" charset="0"/>
              <a:ea typeface="ＭＳ Ｐゴシック" charset="0"/>
              <a:cs typeface="ＭＳ Ｐゴシック" charset="0"/>
            </a:endParaRPr>
          </a:p>
        </p:txBody>
      </p:sp>
    </p:spTree>
  </p:cSld>
  <p:clrMapOvr>
    <a:masterClrMapping/>
  </p:clrMapOvr>
  <p:transition spd="med">
    <p:randomBar dir="ver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5" name="Rectangle 7"/>
          <p:cNvSpPr>
            <a:spLocks noChangeArrowheads="1"/>
          </p:cNvSpPr>
          <p:nvPr/>
        </p:nvSpPr>
        <p:spPr bwMode="auto">
          <a:xfrm>
            <a:off x="1295400" y="0"/>
            <a:ext cx="6553200" cy="6858000"/>
          </a:xfrm>
          <a:prstGeom prst="rect">
            <a:avLst/>
          </a:prstGeom>
          <a:solidFill>
            <a:srgbClr val="FF0000"/>
          </a:solidFill>
          <a:ln w="12700" cap="sq">
            <a:solidFill>
              <a:schemeClr val="tx1"/>
            </a:solidFill>
            <a:miter lim="800000"/>
            <a:headEnd type="none" w="sm" len="sm"/>
            <a:tailEnd type="none" w="sm" len="sm"/>
          </a:ln>
        </p:spPr>
        <p:txBody>
          <a:bodyPr wrap="none" anchor="ctr"/>
          <a:lstStyle/>
          <a:p>
            <a:endParaRPr lang="en-US"/>
          </a:p>
        </p:txBody>
      </p:sp>
      <p:pic>
        <p:nvPicPr>
          <p:cNvPr id="263170" name="Picture 2" descr="OMSSO024"/>
          <p:cNvPicPr>
            <a:picLocks noChangeAspect="1" noChangeArrowheads="1"/>
          </p:cNvPicPr>
          <p:nvPr/>
        </p:nvPicPr>
        <p:blipFill>
          <a:blip r:embed="rId3">
            <a:extLst>
              <a:ext uri="{28A0092B-C50C-407E-A947-70E740481C1C}">
                <a14:useLocalDpi xmlns:a14="http://schemas.microsoft.com/office/drawing/2010/main" val="0"/>
              </a:ext>
            </a:extLst>
          </a:blip>
          <a:srcRect l="6633" r="9351"/>
          <a:stretch>
            <a:fillRect/>
          </a:stretch>
        </p:blipFill>
        <p:spPr bwMode="auto">
          <a:xfrm>
            <a:off x="1236663" y="2133600"/>
            <a:ext cx="28956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3173" name="Picture 5"/>
          <p:cNvPicPr>
            <a:picLocks noChangeAspect="1" noChangeArrowheads="1"/>
          </p:cNvPicPr>
          <p:nvPr/>
        </p:nvPicPr>
        <p:blipFill>
          <a:blip r:embed="rId4">
            <a:extLst>
              <a:ext uri="{28A0092B-C50C-407E-A947-70E740481C1C}">
                <a14:useLocalDpi xmlns:a14="http://schemas.microsoft.com/office/drawing/2010/main" val="0"/>
              </a:ext>
            </a:extLst>
          </a:blip>
          <a:srcRect r="15218"/>
          <a:stretch>
            <a:fillRect/>
          </a:stretch>
        </p:blipFill>
        <p:spPr bwMode="auto">
          <a:xfrm>
            <a:off x="4876800" y="2133600"/>
            <a:ext cx="29718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4196" name="Rectangle 8"/>
          <p:cNvSpPr>
            <a:spLocks noChangeArrowheads="1"/>
          </p:cNvSpPr>
          <p:nvPr/>
        </p:nvSpPr>
        <p:spPr bwMode="auto">
          <a:xfrm>
            <a:off x="779463" y="0"/>
            <a:ext cx="3352800" cy="14478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263174" name="Text Box 6"/>
          <p:cNvSpPr txBox="1">
            <a:spLocks noChangeArrowheads="1"/>
          </p:cNvSpPr>
          <p:nvPr/>
        </p:nvSpPr>
        <p:spPr bwMode="auto">
          <a:xfrm>
            <a:off x="1295400" y="76200"/>
            <a:ext cx="2819400"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chemeClr val="bg1"/>
                </a:solidFill>
                <a:latin typeface="Arial" charset="0"/>
              </a:rPr>
              <a:t>Điều thuộc về Xuất Ai Cập là Giao Ước Cũ…</a:t>
            </a:r>
          </a:p>
        </p:txBody>
      </p:sp>
      <p:sp>
        <p:nvSpPr>
          <p:cNvPr id="264198" name="Rectangle 9"/>
          <p:cNvSpPr>
            <a:spLocks noChangeArrowheads="1"/>
          </p:cNvSpPr>
          <p:nvPr/>
        </p:nvSpPr>
        <p:spPr bwMode="auto">
          <a:xfrm>
            <a:off x="4876800" y="0"/>
            <a:ext cx="3352800" cy="14478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263178" name="Text Box 10"/>
          <p:cNvSpPr txBox="1">
            <a:spLocks noChangeArrowheads="1"/>
          </p:cNvSpPr>
          <p:nvPr/>
        </p:nvSpPr>
        <p:spPr bwMode="auto">
          <a:xfrm>
            <a:off x="4876800" y="76200"/>
            <a:ext cx="2819400"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chemeClr val="bg1"/>
                </a:solidFill>
                <a:latin typeface="Arial" charset="0"/>
              </a:rPr>
              <a:t>Thập tự giá Đấng Christ là Giao Ước Mới</a:t>
            </a:r>
            <a:endParaRPr lang="en-US" sz="2800" b="1">
              <a:solidFill>
                <a:schemeClr val="bg1"/>
              </a:solidFill>
            </a:endParaRPr>
          </a:p>
        </p:txBody>
      </p:sp>
      <p:sp>
        <p:nvSpPr>
          <p:cNvPr id="263179" name="WordArt 11"/>
          <p:cNvSpPr>
            <a:spLocks noChangeArrowheads="1" noChangeShapeType="1" noTextEdit="1"/>
          </p:cNvSpPr>
          <p:nvPr/>
        </p:nvSpPr>
        <p:spPr bwMode="auto">
          <a:xfrm>
            <a:off x="2819400" y="4343400"/>
            <a:ext cx="3854450" cy="1422400"/>
          </a:xfrm>
          <a:prstGeom prst="rect">
            <a:avLst/>
          </a:prstGeom>
        </p:spPr>
        <p:txBody>
          <a:bodyPr wrap="none" fromWordArt="1">
            <a:prstTxWarp prst="textPlain">
              <a:avLst>
                <a:gd name="adj" fmla="val 50000"/>
              </a:avLst>
            </a:prstTxWarp>
          </a:bodyPr>
          <a:lstStyle/>
          <a:p>
            <a:pPr algn="ctr"/>
            <a:r>
              <a:rPr lang="en-US" sz="3600" b="1"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Arial"/>
                <a:ea typeface="Arial"/>
                <a:cs typeface="Arial"/>
              </a:rPr>
              <a:t>Giải cứu</a:t>
            </a:r>
          </a:p>
        </p:txBody>
      </p:sp>
      <p:sp>
        <p:nvSpPr>
          <p:cNvPr id="264201" name="Rectangle 12"/>
          <p:cNvSpPr>
            <a:spLocks noGrp="1" noChangeArrowheads="1"/>
          </p:cNvSpPr>
          <p:nvPr>
            <p:ph type="title" idx="4294967295"/>
          </p:nvPr>
        </p:nvSpPr>
        <p:spPr>
          <a:xfrm>
            <a:off x="685800" y="1219200"/>
            <a:ext cx="7772400" cy="1143000"/>
          </a:xfrm>
        </p:spPr>
        <p:txBody>
          <a:bodyPr/>
          <a:lstStyle/>
          <a:p>
            <a:pPr eaLnBrk="1" hangingPunct="1"/>
            <a:r>
              <a:rPr lang="en-US" sz="4000">
                <a:latin typeface="Arial" charset="0"/>
                <a:ea typeface="ＭＳ Ｐゴシック" charset="0"/>
                <a:cs typeface="ＭＳ Ｐゴシック" charset="0"/>
              </a:rPr>
              <a:t>Cùng một mạch</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631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317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631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3178"/>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grpId="0" nodeType="afterEffect">
                                  <p:stCondLst>
                                    <p:cond delay="4000"/>
                                  </p:stCondLst>
                                  <p:childTnLst>
                                    <p:set>
                                      <p:cBhvr>
                                        <p:cTn id="17" dur="1" fill="hold">
                                          <p:stCondLst>
                                            <p:cond delay="0"/>
                                          </p:stCondLst>
                                        </p:cTn>
                                        <p:tgtEl>
                                          <p:spTgt spid="263175"/>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263179"/>
                                        </p:tgtEl>
                                        <p:attrNameLst>
                                          <p:attrName>style.visibility</p:attrName>
                                        </p:attrNameLst>
                                      </p:cBhvr>
                                      <p:to>
                                        <p:strVal val="visible"/>
                                      </p:to>
                                    </p:set>
                                    <p:animEffect transition="in" filter="wheel(4)">
                                      <p:cBhvr>
                                        <p:cTn id="22" dur="2000"/>
                                        <p:tgtEl>
                                          <p:spTgt spid="263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5" grpId="0" animBg="1"/>
      <p:bldP spid="263174" grpId="0"/>
      <p:bldP spid="263178" grpId="0"/>
      <p:bldP spid="26317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126" descr="Green marble"/>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000099"/>
              </a:solidFill>
            </a:endParaRPr>
          </a:p>
        </p:txBody>
      </p:sp>
      <p:sp>
        <p:nvSpPr>
          <p:cNvPr id="6146" name="Rectangle 2"/>
          <p:cNvSpPr>
            <a:spLocks noGrp="1" noChangeArrowheads="1"/>
          </p:cNvSpPr>
          <p:nvPr>
            <p:ph type="title" idx="4294967295"/>
          </p:nvPr>
        </p:nvSpPr>
        <p:spPr>
          <a:xfrm>
            <a:off x="2971800" y="76200"/>
            <a:ext cx="3276600" cy="533400"/>
          </a:xfrm>
          <a:effectLst>
            <a:outerShdw blurRad="63500" dist="107763" dir="2700000" algn="ctr" rotWithShape="0">
              <a:srgbClr val="000000">
                <a:alpha val="74997"/>
              </a:srgbClr>
            </a:outerShdw>
          </a:effectLst>
        </p:spPr>
        <p:txBody>
          <a:bodyPr/>
          <a:lstStyle/>
          <a:p>
            <a:pPr>
              <a:defRPr/>
            </a:pPr>
            <a:r>
              <a:rPr lang="en-US" b="1">
                <a:latin typeface="Arial Black" charset="0"/>
                <a:ea typeface="ＭＳ Ｐゴシック" charset="0"/>
                <a:cs typeface="ＭＳ Ｐゴシック" charset="0"/>
              </a:rPr>
              <a:t>Dàn ý</a:t>
            </a:r>
          </a:p>
        </p:txBody>
      </p:sp>
      <p:grpSp>
        <p:nvGrpSpPr>
          <p:cNvPr id="266243" name="Group 125"/>
          <p:cNvGrpSpPr>
            <a:grpSpLocks/>
          </p:cNvGrpSpPr>
          <p:nvPr/>
        </p:nvGrpSpPr>
        <p:grpSpPr bwMode="auto">
          <a:xfrm>
            <a:off x="0" y="762000"/>
            <a:ext cx="8915400" cy="6096000"/>
            <a:chOff x="144" y="480"/>
            <a:chExt cx="5184" cy="3744"/>
          </a:xfrm>
        </p:grpSpPr>
        <p:grpSp>
          <p:nvGrpSpPr>
            <p:cNvPr id="266247" name="Group 52"/>
            <p:cNvGrpSpPr>
              <a:grpSpLocks/>
            </p:cNvGrpSpPr>
            <p:nvPr/>
          </p:nvGrpSpPr>
          <p:grpSpPr bwMode="auto">
            <a:xfrm>
              <a:off x="144" y="480"/>
              <a:ext cx="5184" cy="351"/>
              <a:chOff x="0" y="0"/>
              <a:chExt cx="4768" cy="537"/>
            </a:xfrm>
          </p:grpSpPr>
          <p:sp>
            <p:nvSpPr>
              <p:cNvPr id="266353" name="Rectangle 4"/>
              <p:cNvSpPr>
                <a:spLocks noChangeArrowheads="1"/>
              </p:cNvSpPr>
              <p:nvPr/>
            </p:nvSpPr>
            <p:spPr bwMode="auto">
              <a:xfrm>
                <a:off x="32" y="0"/>
                <a:ext cx="4704" cy="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chemeClr val="bg1"/>
                    </a:solidFill>
                    <a:latin typeface="Arial Narrow" charset="0"/>
                    <a:ea typeface="宋体" charset="0"/>
                    <a:cs typeface="宋体" charset="0"/>
                  </a:rPr>
                  <a:t>Bắt đầu sự hình thành một quốc gia</a:t>
                </a:r>
                <a:endParaRPr lang="en-US" altLang="zh-CN">
                  <a:solidFill>
                    <a:schemeClr val="bg1"/>
                  </a:solidFill>
                  <a:latin typeface="Arial Narrow" charset="0"/>
                  <a:ea typeface="宋体" charset="0"/>
                  <a:cs typeface="宋体" charset="0"/>
                </a:endParaRPr>
              </a:p>
            </p:txBody>
          </p:sp>
          <p:sp>
            <p:nvSpPr>
              <p:cNvPr id="266354" name="Rectangle 51"/>
              <p:cNvSpPr>
                <a:spLocks noChangeArrowheads="1"/>
              </p:cNvSpPr>
              <p:nvPr/>
            </p:nvSpPr>
            <p:spPr bwMode="auto">
              <a:xfrm>
                <a:off x="0" y="0"/>
                <a:ext cx="4768" cy="537"/>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66248" name="Group 54"/>
            <p:cNvGrpSpPr>
              <a:grpSpLocks/>
            </p:cNvGrpSpPr>
            <p:nvPr/>
          </p:nvGrpSpPr>
          <p:grpSpPr bwMode="auto">
            <a:xfrm>
              <a:off x="144" y="831"/>
              <a:ext cx="2717" cy="275"/>
              <a:chOff x="0" y="537"/>
              <a:chExt cx="2388" cy="422"/>
            </a:xfrm>
          </p:grpSpPr>
          <p:sp>
            <p:nvSpPr>
              <p:cNvPr id="266351" name="Rectangle 5"/>
              <p:cNvSpPr>
                <a:spLocks noChangeArrowheads="1"/>
              </p:cNvSpPr>
              <p:nvPr/>
            </p:nvSpPr>
            <p:spPr bwMode="auto">
              <a:xfrm>
                <a:off x="32" y="537"/>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chemeClr val="bg1"/>
                    </a:solidFill>
                    <a:latin typeface="Arial Narrow" charset="0"/>
                    <a:ea typeface="宋体" charset="0"/>
                    <a:cs typeface="宋体" charset="0"/>
                  </a:rPr>
                  <a:t>Chươhg 1—18</a:t>
                </a:r>
                <a:endParaRPr lang="en-US" altLang="zh-CN">
                  <a:solidFill>
                    <a:schemeClr val="bg1"/>
                  </a:solidFill>
                  <a:latin typeface="Arial Narrow" charset="0"/>
                  <a:ea typeface="宋体" charset="0"/>
                  <a:cs typeface="宋体" charset="0"/>
                </a:endParaRPr>
              </a:p>
            </p:txBody>
          </p:sp>
          <p:sp>
            <p:nvSpPr>
              <p:cNvPr id="266352" name="Rectangle 53"/>
              <p:cNvSpPr>
                <a:spLocks noChangeArrowheads="1"/>
              </p:cNvSpPr>
              <p:nvPr/>
            </p:nvSpPr>
            <p:spPr bwMode="auto">
              <a:xfrm>
                <a:off x="0" y="537"/>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66249" name="Group 56"/>
            <p:cNvGrpSpPr>
              <a:grpSpLocks/>
            </p:cNvGrpSpPr>
            <p:nvPr/>
          </p:nvGrpSpPr>
          <p:grpSpPr bwMode="auto">
            <a:xfrm>
              <a:off x="2861" y="831"/>
              <a:ext cx="2461" cy="275"/>
              <a:chOff x="2388" y="537"/>
              <a:chExt cx="2164" cy="422"/>
            </a:xfrm>
          </p:grpSpPr>
          <p:sp>
            <p:nvSpPr>
              <p:cNvPr id="266349" name="Rectangle 6"/>
              <p:cNvSpPr>
                <a:spLocks noChangeArrowheads="1"/>
              </p:cNvSpPr>
              <p:nvPr/>
            </p:nvSpPr>
            <p:spPr bwMode="auto">
              <a:xfrm>
                <a:off x="2420" y="537"/>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chemeClr val="bg1"/>
                    </a:solidFill>
                    <a:latin typeface="Arial Narrow" charset="0"/>
                    <a:ea typeface="宋体" charset="0"/>
                    <a:cs typeface="宋体" charset="0"/>
                  </a:rPr>
                  <a:t>Chương 19—40</a:t>
                </a:r>
                <a:endParaRPr lang="en-US" altLang="zh-CN">
                  <a:solidFill>
                    <a:schemeClr val="bg1"/>
                  </a:solidFill>
                  <a:latin typeface="Arial Narrow" charset="0"/>
                  <a:ea typeface="宋体" charset="0"/>
                  <a:cs typeface="宋体" charset="0"/>
                </a:endParaRPr>
              </a:p>
            </p:txBody>
          </p:sp>
          <p:sp>
            <p:nvSpPr>
              <p:cNvPr id="266350" name="Rectangle 55"/>
              <p:cNvSpPr>
                <a:spLocks noChangeArrowheads="1"/>
              </p:cNvSpPr>
              <p:nvPr/>
            </p:nvSpPr>
            <p:spPr bwMode="auto">
              <a:xfrm>
                <a:off x="2388" y="537"/>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66250" name="Group 58"/>
            <p:cNvGrpSpPr>
              <a:grpSpLocks/>
            </p:cNvGrpSpPr>
            <p:nvPr/>
          </p:nvGrpSpPr>
          <p:grpSpPr bwMode="auto">
            <a:xfrm>
              <a:off x="144" y="1106"/>
              <a:ext cx="2717" cy="275"/>
              <a:chOff x="0" y="959"/>
              <a:chExt cx="2388" cy="422"/>
            </a:xfrm>
          </p:grpSpPr>
          <p:sp>
            <p:nvSpPr>
              <p:cNvPr id="266347" name="Rectangle 8"/>
              <p:cNvSpPr>
                <a:spLocks noChangeArrowheads="1"/>
              </p:cNvSpPr>
              <p:nvPr/>
            </p:nvSpPr>
            <p:spPr bwMode="auto">
              <a:xfrm>
                <a:off x="32" y="959"/>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Tiếp nhận tự do từ vòng nô lệ</a:t>
                </a:r>
              </a:p>
            </p:txBody>
          </p:sp>
          <p:sp>
            <p:nvSpPr>
              <p:cNvPr id="266348" name="Rectangle 57"/>
              <p:cNvSpPr>
                <a:spLocks noChangeArrowheads="1"/>
              </p:cNvSpPr>
              <p:nvPr/>
            </p:nvSpPr>
            <p:spPr bwMode="auto">
              <a:xfrm>
                <a:off x="0" y="959"/>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66251" name="Group 60"/>
            <p:cNvGrpSpPr>
              <a:grpSpLocks/>
            </p:cNvGrpSpPr>
            <p:nvPr/>
          </p:nvGrpSpPr>
          <p:grpSpPr bwMode="auto">
            <a:xfrm>
              <a:off x="2861" y="1106"/>
              <a:ext cx="2461" cy="275"/>
              <a:chOff x="2388" y="959"/>
              <a:chExt cx="2164" cy="422"/>
            </a:xfrm>
          </p:grpSpPr>
          <p:sp>
            <p:nvSpPr>
              <p:cNvPr id="266345" name="Rectangle 9"/>
              <p:cNvSpPr>
                <a:spLocks noChangeArrowheads="1"/>
              </p:cNvSpPr>
              <p:nvPr/>
            </p:nvSpPr>
            <p:spPr bwMode="auto">
              <a:xfrm>
                <a:off x="2420" y="959"/>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Tiếp nhận Luật pháp từ Đức Chúa Trời</a:t>
                </a:r>
                <a:endParaRPr lang="en-US" altLang="zh-CN" sz="1800">
                  <a:solidFill>
                    <a:schemeClr val="bg1"/>
                  </a:solidFill>
                  <a:latin typeface="Arial Narrow" charset="0"/>
                  <a:ea typeface="宋体" charset="0"/>
                  <a:cs typeface="宋体" charset="0"/>
                </a:endParaRPr>
              </a:p>
            </p:txBody>
          </p:sp>
          <p:sp>
            <p:nvSpPr>
              <p:cNvPr id="266346" name="Rectangle 59"/>
              <p:cNvSpPr>
                <a:spLocks noChangeArrowheads="1"/>
              </p:cNvSpPr>
              <p:nvPr/>
            </p:nvSpPr>
            <p:spPr bwMode="auto">
              <a:xfrm>
                <a:off x="2388" y="959"/>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66252" name="Group 62"/>
            <p:cNvGrpSpPr>
              <a:grpSpLocks/>
            </p:cNvGrpSpPr>
            <p:nvPr/>
          </p:nvGrpSpPr>
          <p:grpSpPr bwMode="auto">
            <a:xfrm>
              <a:off x="144" y="1381"/>
              <a:ext cx="2717" cy="276"/>
              <a:chOff x="0" y="1381"/>
              <a:chExt cx="2388" cy="422"/>
            </a:xfrm>
          </p:grpSpPr>
          <p:sp>
            <p:nvSpPr>
              <p:cNvPr id="266343" name="Rectangle 11"/>
              <p:cNvSpPr>
                <a:spLocks noChangeArrowheads="1"/>
              </p:cNvSpPr>
              <p:nvPr/>
            </p:nvSpPr>
            <p:spPr bwMode="auto">
              <a:xfrm>
                <a:off x="32" y="1381"/>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Đem Y-sơ-ra-ên ra khỏi Ai Cập</a:t>
                </a:r>
                <a:endParaRPr lang="en-US" altLang="zh-CN" sz="1800">
                  <a:solidFill>
                    <a:schemeClr val="bg1"/>
                  </a:solidFill>
                  <a:latin typeface="Arial Narrow" charset="0"/>
                  <a:ea typeface="宋体" charset="0"/>
                  <a:cs typeface="宋体" charset="0"/>
                </a:endParaRPr>
              </a:p>
            </p:txBody>
          </p:sp>
          <p:sp>
            <p:nvSpPr>
              <p:cNvPr id="266344" name="Rectangle 61"/>
              <p:cNvSpPr>
                <a:spLocks noChangeArrowheads="1"/>
              </p:cNvSpPr>
              <p:nvPr/>
            </p:nvSpPr>
            <p:spPr bwMode="auto">
              <a:xfrm>
                <a:off x="0" y="1381"/>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66253" name="Group 64"/>
            <p:cNvGrpSpPr>
              <a:grpSpLocks/>
            </p:cNvGrpSpPr>
            <p:nvPr/>
          </p:nvGrpSpPr>
          <p:grpSpPr bwMode="auto">
            <a:xfrm>
              <a:off x="2861" y="1381"/>
              <a:ext cx="2461" cy="276"/>
              <a:chOff x="2388" y="1381"/>
              <a:chExt cx="2164" cy="422"/>
            </a:xfrm>
          </p:grpSpPr>
          <p:sp>
            <p:nvSpPr>
              <p:cNvPr id="266341" name="Rectangle 12"/>
              <p:cNvSpPr>
                <a:spLocks noChangeArrowheads="1"/>
              </p:cNvSpPr>
              <p:nvPr/>
            </p:nvSpPr>
            <p:spPr bwMode="auto">
              <a:xfrm>
                <a:off x="2420" y="1381"/>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Đem Ai Cập ra khỏi Y-sơ-ra-ên</a:t>
                </a:r>
                <a:endParaRPr lang="en-US" altLang="zh-CN" sz="1800">
                  <a:solidFill>
                    <a:schemeClr val="bg1"/>
                  </a:solidFill>
                  <a:latin typeface="Arial Narrow" charset="0"/>
                  <a:ea typeface="宋体" charset="0"/>
                  <a:cs typeface="宋体" charset="0"/>
                </a:endParaRPr>
              </a:p>
            </p:txBody>
          </p:sp>
          <p:sp>
            <p:nvSpPr>
              <p:cNvPr id="266342" name="Rectangle 63"/>
              <p:cNvSpPr>
                <a:spLocks noChangeArrowheads="1"/>
              </p:cNvSpPr>
              <p:nvPr/>
            </p:nvSpPr>
            <p:spPr bwMode="auto">
              <a:xfrm>
                <a:off x="2388" y="1381"/>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66254" name="Group 66"/>
            <p:cNvGrpSpPr>
              <a:grpSpLocks/>
            </p:cNvGrpSpPr>
            <p:nvPr/>
          </p:nvGrpSpPr>
          <p:grpSpPr bwMode="auto">
            <a:xfrm>
              <a:off x="144" y="1657"/>
              <a:ext cx="2717" cy="275"/>
              <a:chOff x="0" y="1803"/>
              <a:chExt cx="2388" cy="422"/>
            </a:xfrm>
          </p:grpSpPr>
          <p:sp>
            <p:nvSpPr>
              <p:cNvPr id="266339" name="Rectangle 14"/>
              <p:cNvSpPr>
                <a:spLocks noChangeArrowheads="1"/>
              </p:cNvSpPr>
              <p:nvPr/>
            </p:nvSpPr>
            <p:spPr bwMode="auto">
              <a:xfrm>
                <a:off x="32" y="1803"/>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 Kể chuyện</a:t>
                </a:r>
                <a:endParaRPr lang="en-US" altLang="zh-CN" sz="2000">
                  <a:solidFill>
                    <a:schemeClr val="bg1"/>
                  </a:solidFill>
                  <a:latin typeface="Arial Narrow" charset="0"/>
                  <a:ea typeface="宋体" charset="0"/>
                  <a:cs typeface="宋体" charset="0"/>
                </a:endParaRPr>
              </a:p>
            </p:txBody>
          </p:sp>
          <p:sp>
            <p:nvSpPr>
              <p:cNvPr id="266340" name="Rectangle 65"/>
              <p:cNvSpPr>
                <a:spLocks noChangeArrowheads="1"/>
              </p:cNvSpPr>
              <p:nvPr/>
            </p:nvSpPr>
            <p:spPr bwMode="auto">
              <a:xfrm>
                <a:off x="0" y="1803"/>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66255" name="Group 68"/>
            <p:cNvGrpSpPr>
              <a:grpSpLocks/>
            </p:cNvGrpSpPr>
            <p:nvPr/>
          </p:nvGrpSpPr>
          <p:grpSpPr bwMode="auto">
            <a:xfrm>
              <a:off x="2861" y="1657"/>
              <a:ext cx="2461" cy="275"/>
              <a:chOff x="2388" y="1803"/>
              <a:chExt cx="2164" cy="422"/>
            </a:xfrm>
          </p:grpSpPr>
          <p:sp>
            <p:nvSpPr>
              <p:cNvPr id="266337" name="Rectangle 15"/>
              <p:cNvSpPr>
                <a:spLocks noChangeArrowheads="1"/>
              </p:cNvSpPr>
              <p:nvPr/>
            </p:nvSpPr>
            <p:spPr bwMode="auto">
              <a:xfrm>
                <a:off x="2420" y="1803"/>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Pháp chế</a:t>
                </a:r>
                <a:endParaRPr lang="en-US" altLang="zh-CN" sz="1800">
                  <a:solidFill>
                    <a:schemeClr val="bg1"/>
                  </a:solidFill>
                  <a:latin typeface="Arial Narrow" charset="0"/>
                  <a:ea typeface="宋体" charset="0"/>
                  <a:cs typeface="宋体" charset="0"/>
                </a:endParaRPr>
              </a:p>
            </p:txBody>
          </p:sp>
          <p:sp>
            <p:nvSpPr>
              <p:cNvPr id="266338" name="Rectangle 67"/>
              <p:cNvSpPr>
                <a:spLocks noChangeArrowheads="1"/>
              </p:cNvSpPr>
              <p:nvPr/>
            </p:nvSpPr>
            <p:spPr bwMode="auto">
              <a:xfrm>
                <a:off x="2388" y="1803"/>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66256" name="Group 70"/>
            <p:cNvGrpSpPr>
              <a:grpSpLocks/>
            </p:cNvGrpSpPr>
            <p:nvPr/>
          </p:nvGrpSpPr>
          <p:grpSpPr bwMode="auto">
            <a:xfrm>
              <a:off x="144" y="1932"/>
              <a:ext cx="2717" cy="276"/>
              <a:chOff x="0" y="2225"/>
              <a:chExt cx="2388" cy="422"/>
            </a:xfrm>
          </p:grpSpPr>
          <p:sp>
            <p:nvSpPr>
              <p:cNvPr id="266335" name="Rectangle 17"/>
              <p:cNvSpPr>
                <a:spLocks noChangeArrowheads="1"/>
              </p:cNvSpPr>
              <p:nvPr/>
            </p:nvSpPr>
            <p:spPr bwMode="auto">
              <a:xfrm>
                <a:off x="32" y="2225"/>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Dân tự do</a:t>
                </a:r>
                <a:endParaRPr lang="en-US" altLang="zh-CN" sz="1800">
                  <a:solidFill>
                    <a:schemeClr val="bg1"/>
                  </a:solidFill>
                  <a:latin typeface="Arial Narrow" charset="0"/>
                  <a:ea typeface="宋体" charset="0"/>
                  <a:cs typeface="宋体" charset="0"/>
                </a:endParaRPr>
              </a:p>
            </p:txBody>
          </p:sp>
          <p:sp>
            <p:nvSpPr>
              <p:cNvPr id="266336" name="Rectangle 69"/>
              <p:cNvSpPr>
                <a:spLocks noChangeArrowheads="1"/>
              </p:cNvSpPr>
              <p:nvPr/>
            </p:nvSpPr>
            <p:spPr bwMode="auto">
              <a:xfrm>
                <a:off x="0" y="2225"/>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66257" name="Group 72"/>
            <p:cNvGrpSpPr>
              <a:grpSpLocks/>
            </p:cNvGrpSpPr>
            <p:nvPr/>
          </p:nvGrpSpPr>
          <p:grpSpPr bwMode="auto">
            <a:xfrm>
              <a:off x="2861" y="1932"/>
              <a:ext cx="2461" cy="276"/>
              <a:chOff x="2388" y="2225"/>
              <a:chExt cx="2164" cy="422"/>
            </a:xfrm>
          </p:grpSpPr>
          <p:sp>
            <p:nvSpPr>
              <p:cNvPr id="266333" name="Rectangle 18"/>
              <p:cNvSpPr>
                <a:spLocks noChangeArrowheads="1"/>
              </p:cNvSpPr>
              <p:nvPr/>
            </p:nvSpPr>
            <p:spPr bwMode="auto">
              <a:xfrm>
                <a:off x="2420" y="2225"/>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Chính quyền</a:t>
                </a:r>
                <a:endParaRPr lang="en-US" altLang="zh-CN" sz="1800">
                  <a:solidFill>
                    <a:schemeClr val="bg1"/>
                  </a:solidFill>
                  <a:latin typeface="Arial Narrow" charset="0"/>
                  <a:ea typeface="宋体" charset="0"/>
                  <a:cs typeface="宋体" charset="0"/>
                </a:endParaRPr>
              </a:p>
            </p:txBody>
          </p:sp>
          <p:sp>
            <p:nvSpPr>
              <p:cNvPr id="266334" name="Rectangle 71"/>
              <p:cNvSpPr>
                <a:spLocks noChangeArrowheads="1"/>
              </p:cNvSpPr>
              <p:nvPr/>
            </p:nvSpPr>
            <p:spPr bwMode="auto">
              <a:xfrm>
                <a:off x="2388" y="2225"/>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66258" name="Group 74"/>
            <p:cNvGrpSpPr>
              <a:grpSpLocks/>
            </p:cNvGrpSpPr>
            <p:nvPr/>
          </p:nvGrpSpPr>
          <p:grpSpPr bwMode="auto">
            <a:xfrm>
              <a:off x="144" y="2208"/>
              <a:ext cx="1206" cy="275"/>
              <a:chOff x="0" y="2647"/>
              <a:chExt cx="1060" cy="422"/>
            </a:xfrm>
          </p:grpSpPr>
          <p:sp>
            <p:nvSpPr>
              <p:cNvPr id="266331" name="Rectangle 20"/>
              <p:cNvSpPr>
                <a:spLocks noChangeArrowheads="1"/>
              </p:cNvSpPr>
              <p:nvPr/>
            </p:nvSpPr>
            <p:spPr bwMode="auto">
              <a:xfrm>
                <a:off x="32" y="2647"/>
                <a:ext cx="996"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Khuất phục</a:t>
                </a:r>
                <a:endParaRPr lang="en-US" altLang="zh-CN" sz="2000">
                  <a:solidFill>
                    <a:schemeClr val="bg1"/>
                  </a:solidFill>
                  <a:latin typeface="Arial Narrow" charset="0"/>
                  <a:ea typeface="宋体" charset="0"/>
                  <a:cs typeface="宋体" charset="0"/>
                </a:endParaRPr>
              </a:p>
            </p:txBody>
          </p:sp>
          <p:sp>
            <p:nvSpPr>
              <p:cNvPr id="266332" name="Rectangle 73"/>
              <p:cNvSpPr>
                <a:spLocks noChangeArrowheads="1"/>
              </p:cNvSpPr>
              <p:nvPr/>
            </p:nvSpPr>
            <p:spPr bwMode="auto">
              <a:xfrm>
                <a:off x="0" y="2647"/>
                <a:ext cx="1060"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66259" name="Group 76"/>
            <p:cNvGrpSpPr>
              <a:grpSpLocks/>
            </p:cNvGrpSpPr>
            <p:nvPr/>
          </p:nvGrpSpPr>
          <p:grpSpPr bwMode="auto">
            <a:xfrm>
              <a:off x="1350" y="2208"/>
              <a:ext cx="1511" cy="275"/>
              <a:chOff x="1060" y="2647"/>
              <a:chExt cx="1328" cy="422"/>
            </a:xfrm>
          </p:grpSpPr>
          <p:sp>
            <p:nvSpPr>
              <p:cNvPr id="266329" name="Rectangle 21"/>
              <p:cNvSpPr>
                <a:spLocks noChangeArrowheads="1"/>
              </p:cNvSpPr>
              <p:nvPr/>
            </p:nvSpPr>
            <p:spPr bwMode="auto">
              <a:xfrm>
                <a:off x="1092" y="2647"/>
                <a:ext cx="126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Giải cứu</a:t>
                </a:r>
                <a:endParaRPr lang="en-US" altLang="zh-CN" sz="2000">
                  <a:solidFill>
                    <a:schemeClr val="bg1"/>
                  </a:solidFill>
                  <a:latin typeface="Arial Narrow" charset="0"/>
                  <a:ea typeface="宋体" charset="0"/>
                  <a:cs typeface="宋体" charset="0"/>
                </a:endParaRPr>
              </a:p>
            </p:txBody>
          </p:sp>
          <p:sp>
            <p:nvSpPr>
              <p:cNvPr id="266330" name="Rectangle 75"/>
              <p:cNvSpPr>
                <a:spLocks noChangeArrowheads="1"/>
              </p:cNvSpPr>
              <p:nvPr/>
            </p:nvSpPr>
            <p:spPr bwMode="auto">
              <a:xfrm>
                <a:off x="1060" y="2647"/>
                <a:ext cx="132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66260" name="Group 78"/>
            <p:cNvGrpSpPr>
              <a:grpSpLocks/>
            </p:cNvGrpSpPr>
            <p:nvPr/>
          </p:nvGrpSpPr>
          <p:grpSpPr bwMode="auto">
            <a:xfrm>
              <a:off x="2861" y="2208"/>
              <a:ext cx="2461" cy="275"/>
              <a:chOff x="2388" y="2647"/>
              <a:chExt cx="2164" cy="422"/>
            </a:xfrm>
          </p:grpSpPr>
          <p:sp>
            <p:nvSpPr>
              <p:cNvPr id="266327" name="Rectangle 22"/>
              <p:cNvSpPr>
                <a:spLocks noChangeArrowheads="1"/>
              </p:cNvSpPr>
              <p:nvPr/>
            </p:nvSpPr>
            <p:spPr bwMode="auto">
              <a:xfrm>
                <a:off x="2420" y="2647"/>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Chỉ thị</a:t>
                </a:r>
                <a:endParaRPr lang="en-US" altLang="zh-CN" sz="2000">
                  <a:solidFill>
                    <a:schemeClr val="bg1"/>
                  </a:solidFill>
                  <a:latin typeface="Arial Narrow" charset="0"/>
                  <a:ea typeface="宋体" charset="0"/>
                  <a:cs typeface="宋体" charset="0"/>
                </a:endParaRPr>
              </a:p>
            </p:txBody>
          </p:sp>
          <p:sp>
            <p:nvSpPr>
              <p:cNvPr id="266328" name="Rectangle 77"/>
              <p:cNvSpPr>
                <a:spLocks noChangeArrowheads="1"/>
              </p:cNvSpPr>
              <p:nvPr/>
            </p:nvSpPr>
            <p:spPr bwMode="auto">
              <a:xfrm>
                <a:off x="2388" y="2647"/>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66261" name="Group 80"/>
            <p:cNvGrpSpPr>
              <a:grpSpLocks/>
            </p:cNvGrpSpPr>
            <p:nvPr/>
          </p:nvGrpSpPr>
          <p:grpSpPr bwMode="auto">
            <a:xfrm>
              <a:off x="144" y="2483"/>
              <a:ext cx="1206" cy="276"/>
              <a:chOff x="0" y="3069"/>
              <a:chExt cx="1060" cy="422"/>
            </a:xfrm>
          </p:grpSpPr>
          <p:sp>
            <p:nvSpPr>
              <p:cNvPr id="266325" name="Rectangle 24"/>
              <p:cNvSpPr>
                <a:spLocks noChangeArrowheads="1"/>
              </p:cNvSpPr>
              <p:nvPr/>
            </p:nvSpPr>
            <p:spPr bwMode="auto">
              <a:xfrm>
                <a:off x="32" y="3069"/>
                <a:ext cx="996"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Ai-cập</a:t>
                </a:r>
                <a:endParaRPr lang="en-US" altLang="zh-CN" sz="2000">
                  <a:solidFill>
                    <a:schemeClr val="bg1"/>
                  </a:solidFill>
                  <a:latin typeface="Arial Narrow" charset="0"/>
                  <a:ea typeface="宋体" charset="0"/>
                  <a:cs typeface="宋体" charset="0"/>
                </a:endParaRPr>
              </a:p>
            </p:txBody>
          </p:sp>
          <p:sp>
            <p:nvSpPr>
              <p:cNvPr id="266326" name="Rectangle 79"/>
              <p:cNvSpPr>
                <a:spLocks noChangeArrowheads="1"/>
              </p:cNvSpPr>
              <p:nvPr/>
            </p:nvSpPr>
            <p:spPr bwMode="auto">
              <a:xfrm>
                <a:off x="0" y="3069"/>
                <a:ext cx="1060"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66262" name="Group 82"/>
            <p:cNvGrpSpPr>
              <a:grpSpLocks/>
            </p:cNvGrpSpPr>
            <p:nvPr/>
          </p:nvGrpSpPr>
          <p:grpSpPr bwMode="auto">
            <a:xfrm>
              <a:off x="1350" y="2483"/>
              <a:ext cx="1511" cy="276"/>
              <a:chOff x="1060" y="3069"/>
              <a:chExt cx="1328" cy="422"/>
            </a:xfrm>
          </p:grpSpPr>
          <p:sp>
            <p:nvSpPr>
              <p:cNvPr id="266323" name="Rectangle 25"/>
              <p:cNvSpPr>
                <a:spLocks noChangeArrowheads="1"/>
              </p:cNvSpPr>
              <p:nvPr/>
            </p:nvSpPr>
            <p:spPr bwMode="auto">
              <a:xfrm>
                <a:off x="1092" y="3069"/>
                <a:ext cx="126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Đồng vắng</a:t>
                </a:r>
                <a:endParaRPr lang="en-US" altLang="zh-CN" sz="2000">
                  <a:solidFill>
                    <a:schemeClr val="bg1"/>
                  </a:solidFill>
                  <a:latin typeface="Arial Narrow" charset="0"/>
                  <a:ea typeface="宋体" charset="0"/>
                  <a:cs typeface="宋体" charset="0"/>
                </a:endParaRPr>
              </a:p>
            </p:txBody>
          </p:sp>
          <p:sp>
            <p:nvSpPr>
              <p:cNvPr id="266324" name="Rectangle 81"/>
              <p:cNvSpPr>
                <a:spLocks noChangeArrowheads="1"/>
              </p:cNvSpPr>
              <p:nvPr/>
            </p:nvSpPr>
            <p:spPr bwMode="auto">
              <a:xfrm>
                <a:off x="1060" y="3069"/>
                <a:ext cx="132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66263" name="Group 84"/>
            <p:cNvGrpSpPr>
              <a:grpSpLocks/>
            </p:cNvGrpSpPr>
            <p:nvPr/>
          </p:nvGrpSpPr>
          <p:grpSpPr bwMode="auto">
            <a:xfrm>
              <a:off x="2861" y="2483"/>
              <a:ext cx="2461" cy="276"/>
              <a:chOff x="2388" y="3069"/>
              <a:chExt cx="2164" cy="422"/>
            </a:xfrm>
          </p:grpSpPr>
          <p:sp>
            <p:nvSpPr>
              <p:cNvPr id="266321" name="Rectangle 26"/>
              <p:cNvSpPr>
                <a:spLocks noChangeArrowheads="1"/>
              </p:cNvSpPr>
              <p:nvPr/>
            </p:nvSpPr>
            <p:spPr bwMode="auto">
              <a:xfrm>
                <a:off x="2420" y="3069"/>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Si-nai</a:t>
                </a:r>
                <a:endParaRPr lang="en-US" altLang="zh-CN" sz="2000">
                  <a:solidFill>
                    <a:schemeClr val="bg1"/>
                  </a:solidFill>
                  <a:latin typeface="Arial Narrow" charset="0"/>
                  <a:ea typeface="宋体" charset="0"/>
                  <a:cs typeface="宋体" charset="0"/>
                </a:endParaRPr>
              </a:p>
            </p:txBody>
          </p:sp>
          <p:sp>
            <p:nvSpPr>
              <p:cNvPr id="266322" name="Rectangle 83"/>
              <p:cNvSpPr>
                <a:spLocks noChangeArrowheads="1"/>
              </p:cNvSpPr>
              <p:nvPr/>
            </p:nvSpPr>
            <p:spPr bwMode="auto">
              <a:xfrm>
                <a:off x="2388" y="3069"/>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66264" name="Group 86"/>
            <p:cNvGrpSpPr>
              <a:grpSpLocks/>
            </p:cNvGrpSpPr>
            <p:nvPr/>
          </p:nvGrpSpPr>
          <p:grpSpPr bwMode="auto">
            <a:xfrm>
              <a:off x="144" y="2759"/>
              <a:ext cx="1206" cy="275"/>
              <a:chOff x="0" y="3491"/>
              <a:chExt cx="1060" cy="422"/>
            </a:xfrm>
          </p:grpSpPr>
          <p:sp>
            <p:nvSpPr>
              <p:cNvPr id="266319" name="Rectangle 28"/>
              <p:cNvSpPr>
                <a:spLocks noChangeArrowheads="1"/>
              </p:cNvSpPr>
              <p:nvPr/>
            </p:nvSpPr>
            <p:spPr bwMode="auto">
              <a:xfrm>
                <a:off x="32" y="3491"/>
                <a:ext cx="996"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400 năm</a:t>
                </a:r>
                <a:endParaRPr lang="en-US" altLang="zh-CN" sz="2000">
                  <a:solidFill>
                    <a:schemeClr val="bg1"/>
                  </a:solidFill>
                  <a:latin typeface="Arial Narrow" charset="0"/>
                  <a:ea typeface="宋体" charset="0"/>
                  <a:cs typeface="宋体" charset="0"/>
                </a:endParaRPr>
              </a:p>
            </p:txBody>
          </p:sp>
          <p:sp>
            <p:nvSpPr>
              <p:cNvPr id="266320" name="Rectangle 85"/>
              <p:cNvSpPr>
                <a:spLocks noChangeArrowheads="1"/>
              </p:cNvSpPr>
              <p:nvPr/>
            </p:nvSpPr>
            <p:spPr bwMode="auto">
              <a:xfrm>
                <a:off x="0" y="3491"/>
                <a:ext cx="1060"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66265" name="Group 88"/>
            <p:cNvGrpSpPr>
              <a:grpSpLocks/>
            </p:cNvGrpSpPr>
            <p:nvPr/>
          </p:nvGrpSpPr>
          <p:grpSpPr bwMode="auto">
            <a:xfrm>
              <a:off x="1350" y="2759"/>
              <a:ext cx="1511" cy="275"/>
              <a:chOff x="1060" y="3491"/>
              <a:chExt cx="1328" cy="422"/>
            </a:xfrm>
          </p:grpSpPr>
          <p:sp>
            <p:nvSpPr>
              <p:cNvPr id="266317" name="Rectangle 29"/>
              <p:cNvSpPr>
                <a:spLocks noChangeArrowheads="1"/>
              </p:cNvSpPr>
              <p:nvPr/>
            </p:nvSpPr>
            <p:spPr bwMode="auto">
              <a:xfrm>
                <a:off x="1092" y="3491"/>
                <a:ext cx="126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2 tháng</a:t>
                </a:r>
                <a:endParaRPr lang="en-US" altLang="zh-CN" sz="2000">
                  <a:solidFill>
                    <a:schemeClr val="bg1"/>
                  </a:solidFill>
                  <a:latin typeface="Arial Narrow" charset="0"/>
                  <a:ea typeface="宋体" charset="0"/>
                  <a:cs typeface="宋体" charset="0"/>
                </a:endParaRPr>
              </a:p>
            </p:txBody>
          </p:sp>
          <p:sp>
            <p:nvSpPr>
              <p:cNvPr id="266318" name="Rectangle 87"/>
              <p:cNvSpPr>
                <a:spLocks noChangeArrowheads="1"/>
              </p:cNvSpPr>
              <p:nvPr/>
            </p:nvSpPr>
            <p:spPr bwMode="auto">
              <a:xfrm>
                <a:off x="1060" y="3491"/>
                <a:ext cx="132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66266" name="Group 90"/>
            <p:cNvGrpSpPr>
              <a:grpSpLocks/>
            </p:cNvGrpSpPr>
            <p:nvPr/>
          </p:nvGrpSpPr>
          <p:grpSpPr bwMode="auto">
            <a:xfrm>
              <a:off x="2861" y="2759"/>
              <a:ext cx="2461" cy="275"/>
              <a:chOff x="2388" y="3491"/>
              <a:chExt cx="2164" cy="422"/>
            </a:xfrm>
          </p:grpSpPr>
          <p:sp>
            <p:nvSpPr>
              <p:cNvPr id="266315" name="Rectangle 30"/>
              <p:cNvSpPr>
                <a:spLocks noChangeArrowheads="1"/>
              </p:cNvSpPr>
              <p:nvPr/>
            </p:nvSpPr>
            <p:spPr bwMode="auto">
              <a:xfrm>
                <a:off x="2420" y="3491"/>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10 tháng</a:t>
                </a:r>
                <a:endParaRPr lang="en-US" altLang="zh-CN" sz="2000">
                  <a:solidFill>
                    <a:schemeClr val="bg1"/>
                  </a:solidFill>
                  <a:latin typeface="Arial Narrow" charset="0"/>
                  <a:ea typeface="宋体" charset="0"/>
                  <a:cs typeface="宋体" charset="0"/>
                </a:endParaRPr>
              </a:p>
            </p:txBody>
          </p:sp>
          <p:sp>
            <p:nvSpPr>
              <p:cNvPr id="266316" name="Rectangle 89"/>
              <p:cNvSpPr>
                <a:spLocks noChangeArrowheads="1"/>
              </p:cNvSpPr>
              <p:nvPr/>
            </p:nvSpPr>
            <p:spPr bwMode="auto">
              <a:xfrm>
                <a:off x="2388" y="3491"/>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66267" name="Group 92"/>
            <p:cNvGrpSpPr>
              <a:grpSpLocks/>
            </p:cNvGrpSpPr>
            <p:nvPr/>
          </p:nvGrpSpPr>
          <p:grpSpPr bwMode="auto">
            <a:xfrm>
              <a:off x="144" y="3034"/>
              <a:ext cx="1206" cy="413"/>
              <a:chOff x="0" y="3913"/>
              <a:chExt cx="1060" cy="633"/>
            </a:xfrm>
          </p:grpSpPr>
          <p:sp>
            <p:nvSpPr>
              <p:cNvPr id="266313" name="Rectangle 32"/>
              <p:cNvSpPr>
                <a:spLocks noChangeArrowheads="1"/>
              </p:cNvSpPr>
              <p:nvPr/>
            </p:nvSpPr>
            <p:spPr bwMode="auto">
              <a:xfrm>
                <a:off x="32" y="3913"/>
                <a:ext cx="9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Khổ sai &amp; đối đầu</a:t>
                </a:r>
                <a:endParaRPr lang="en-US" altLang="zh-CN" sz="1600">
                  <a:solidFill>
                    <a:schemeClr val="bg1"/>
                  </a:solidFill>
                  <a:latin typeface="Arial Narrow" charset="0"/>
                  <a:ea typeface="宋体" charset="0"/>
                  <a:cs typeface="宋体" charset="0"/>
                </a:endParaRPr>
              </a:p>
              <a:p>
                <a:pPr algn="ctr"/>
                <a:r>
                  <a:rPr lang="en-US" altLang="zh-CN" sz="1800" b="1">
                    <a:solidFill>
                      <a:schemeClr val="bg1"/>
                    </a:solidFill>
                    <a:latin typeface="Arial Narrow" charset="0"/>
                    <a:ea typeface="宋体" charset="0"/>
                    <a:cs typeface="宋体" charset="0"/>
                  </a:rPr>
                  <a:t>(1—11)</a:t>
                </a:r>
                <a:endParaRPr lang="en-US" altLang="zh-CN" sz="1800">
                  <a:solidFill>
                    <a:schemeClr val="bg1"/>
                  </a:solidFill>
                  <a:latin typeface="Arial Narrow" charset="0"/>
                  <a:ea typeface="宋体" charset="0"/>
                  <a:cs typeface="宋体" charset="0"/>
                </a:endParaRPr>
              </a:p>
            </p:txBody>
          </p:sp>
          <p:sp>
            <p:nvSpPr>
              <p:cNvPr id="266314" name="Rectangle 91"/>
              <p:cNvSpPr>
                <a:spLocks noChangeArrowheads="1"/>
              </p:cNvSpPr>
              <p:nvPr/>
            </p:nvSpPr>
            <p:spPr bwMode="auto">
              <a:xfrm>
                <a:off x="0" y="3913"/>
                <a:ext cx="1060"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66268" name="Group 94"/>
            <p:cNvGrpSpPr>
              <a:grpSpLocks/>
            </p:cNvGrpSpPr>
            <p:nvPr/>
          </p:nvGrpSpPr>
          <p:grpSpPr bwMode="auto">
            <a:xfrm>
              <a:off x="1350" y="3034"/>
              <a:ext cx="1511" cy="413"/>
              <a:chOff x="1060" y="3913"/>
              <a:chExt cx="1328" cy="633"/>
            </a:xfrm>
          </p:grpSpPr>
          <p:sp>
            <p:nvSpPr>
              <p:cNvPr id="266311" name="Rectangle 33"/>
              <p:cNvSpPr>
                <a:spLocks noChangeArrowheads="1"/>
              </p:cNvSpPr>
              <p:nvPr/>
            </p:nvSpPr>
            <p:spPr bwMode="auto">
              <a:xfrm>
                <a:off x="1092" y="3913"/>
                <a:ext cx="126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Cứu chuộc &amp; bảo vệ</a:t>
                </a:r>
                <a:endParaRPr lang="en-US" altLang="zh-CN" sz="1600">
                  <a:solidFill>
                    <a:schemeClr val="bg1"/>
                  </a:solidFill>
                  <a:latin typeface="Arial Narrow" charset="0"/>
                  <a:ea typeface="宋体" charset="0"/>
                  <a:cs typeface="宋体" charset="0"/>
                </a:endParaRPr>
              </a:p>
              <a:p>
                <a:pPr algn="ctr"/>
                <a:r>
                  <a:rPr lang="en-US" altLang="zh-CN" sz="1800" b="1">
                    <a:solidFill>
                      <a:schemeClr val="bg1"/>
                    </a:solidFill>
                    <a:latin typeface="Arial Narrow" charset="0"/>
                    <a:ea typeface="宋体" charset="0"/>
                    <a:cs typeface="宋体" charset="0"/>
                  </a:rPr>
                  <a:t>(12—18)</a:t>
                </a:r>
                <a:endParaRPr lang="en-US" altLang="zh-CN" sz="1800">
                  <a:solidFill>
                    <a:schemeClr val="bg1"/>
                  </a:solidFill>
                  <a:latin typeface="Arial Narrow" charset="0"/>
                  <a:ea typeface="宋体" charset="0"/>
                  <a:cs typeface="宋体" charset="0"/>
                </a:endParaRPr>
              </a:p>
            </p:txBody>
          </p:sp>
          <p:sp>
            <p:nvSpPr>
              <p:cNvPr id="266312" name="Rectangle 93"/>
              <p:cNvSpPr>
                <a:spLocks noChangeArrowheads="1"/>
              </p:cNvSpPr>
              <p:nvPr/>
            </p:nvSpPr>
            <p:spPr bwMode="auto">
              <a:xfrm>
                <a:off x="1060" y="3913"/>
                <a:ext cx="1328"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66269" name="Group 96"/>
            <p:cNvGrpSpPr>
              <a:grpSpLocks/>
            </p:cNvGrpSpPr>
            <p:nvPr/>
          </p:nvGrpSpPr>
          <p:grpSpPr bwMode="auto">
            <a:xfrm>
              <a:off x="2861" y="3034"/>
              <a:ext cx="1128" cy="413"/>
              <a:chOff x="2388" y="3913"/>
              <a:chExt cx="992" cy="633"/>
            </a:xfrm>
          </p:grpSpPr>
          <p:sp>
            <p:nvSpPr>
              <p:cNvPr id="266309" name="Rectangle 34"/>
              <p:cNvSpPr>
                <a:spLocks noChangeArrowheads="1"/>
              </p:cNvSpPr>
              <p:nvPr/>
            </p:nvSpPr>
            <p:spPr bwMode="auto">
              <a:xfrm>
                <a:off x="2420" y="3913"/>
                <a:ext cx="92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Giao ước được tiết lộ</a:t>
                </a:r>
                <a:endParaRPr lang="en-US" altLang="zh-CN" sz="1600">
                  <a:solidFill>
                    <a:schemeClr val="bg1"/>
                  </a:solidFill>
                  <a:latin typeface="Arial Narrow" charset="0"/>
                  <a:ea typeface="宋体" charset="0"/>
                  <a:cs typeface="宋体" charset="0"/>
                </a:endParaRPr>
              </a:p>
              <a:p>
                <a:pPr algn="ctr"/>
                <a:r>
                  <a:rPr lang="en-US" altLang="zh-CN" sz="1800" b="1">
                    <a:solidFill>
                      <a:schemeClr val="bg1"/>
                    </a:solidFill>
                    <a:latin typeface="Arial Narrow" charset="0"/>
                    <a:ea typeface="宋体" charset="0"/>
                    <a:cs typeface="宋体" charset="0"/>
                  </a:rPr>
                  <a:t>(19—31)</a:t>
                </a:r>
                <a:endParaRPr lang="en-US" altLang="zh-CN" sz="1800">
                  <a:solidFill>
                    <a:schemeClr val="bg1"/>
                  </a:solidFill>
                  <a:latin typeface="Arial Narrow" charset="0"/>
                  <a:ea typeface="宋体" charset="0"/>
                  <a:cs typeface="宋体" charset="0"/>
                </a:endParaRPr>
              </a:p>
            </p:txBody>
          </p:sp>
          <p:sp>
            <p:nvSpPr>
              <p:cNvPr id="266310" name="Rectangle 95"/>
              <p:cNvSpPr>
                <a:spLocks noChangeArrowheads="1"/>
              </p:cNvSpPr>
              <p:nvPr/>
            </p:nvSpPr>
            <p:spPr bwMode="auto">
              <a:xfrm>
                <a:off x="2388" y="3913"/>
                <a:ext cx="992"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66270" name="Group 98"/>
            <p:cNvGrpSpPr>
              <a:grpSpLocks/>
            </p:cNvGrpSpPr>
            <p:nvPr/>
          </p:nvGrpSpPr>
          <p:grpSpPr bwMode="auto">
            <a:xfrm>
              <a:off x="3989" y="3034"/>
              <a:ext cx="1333" cy="413"/>
              <a:chOff x="3380" y="3913"/>
              <a:chExt cx="1172" cy="633"/>
            </a:xfrm>
          </p:grpSpPr>
          <p:sp>
            <p:nvSpPr>
              <p:cNvPr id="266307" name="Rectangle 35"/>
              <p:cNvSpPr>
                <a:spLocks noChangeArrowheads="1"/>
              </p:cNvSpPr>
              <p:nvPr/>
            </p:nvSpPr>
            <p:spPr bwMode="auto">
              <a:xfrm>
                <a:off x="3412" y="3913"/>
                <a:ext cx="11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Giao ước được phê chuẩn</a:t>
                </a:r>
                <a:endParaRPr lang="en-US" altLang="zh-CN" sz="1600">
                  <a:solidFill>
                    <a:schemeClr val="bg1"/>
                  </a:solidFill>
                  <a:latin typeface="Arial Narrow" charset="0"/>
                  <a:ea typeface="宋体" charset="0"/>
                  <a:cs typeface="宋体" charset="0"/>
                </a:endParaRPr>
              </a:p>
              <a:p>
                <a:pPr algn="ctr"/>
                <a:r>
                  <a:rPr lang="en-US" altLang="zh-CN" sz="1800" b="1">
                    <a:solidFill>
                      <a:schemeClr val="bg1"/>
                    </a:solidFill>
                    <a:latin typeface="Arial Narrow" charset="0"/>
                    <a:ea typeface="宋体" charset="0"/>
                    <a:cs typeface="宋体" charset="0"/>
                  </a:rPr>
                  <a:t>(32—40)</a:t>
                </a:r>
                <a:endParaRPr lang="en-US" altLang="zh-CN" sz="1800">
                  <a:solidFill>
                    <a:schemeClr val="bg1"/>
                  </a:solidFill>
                  <a:latin typeface="Arial Narrow" charset="0"/>
                  <a:ea typeface="宋体" charset="0"/>
                  <a:cs typeface="宋体" charset="0"/>
                </a:endParaRPr>
              </a:p>
            </p:txBody>
          </p:sp>
          <p:sp>
            <p:nvSpPr>
              <p:cNvPr id="266308" name="Rectangle 97"/>
              <p:cNvSpPr>
                <a:spLocks noChangeArrowheads="1"/>
              </p:cNvSpPr>
              <p:nvPr/>
            </p:nvSpPr>
            <p:spPr bwMode="auto">
              <a:xfrm>
                <a:off x="3380" y="3913"/>
                <a:ext cx="1172"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66271" name="Group 100"/>
            <p:cNvGrpSpPr>
              <a:grpSpLocks/>
            </p:cNvGrpSpPr>
            <p:nvPr/>
          </p:nvGrpSpPr>
          <p:grpSpPr bwMode="auto">
            <a:xfrm>
              <a:off x="144" y="3447"/>
              <a:ext cx="1206" cy="338"/>
              <a:chOff x="0" y="4546"/>
              <a:chExt cx="1060" cy="518"/>
            </a:xfrm>
          </p:grpSpPr>
          <p:sp>
            <p:nvSpPr>
              <p:cNvPr id="266305" name="Rectangle 37"/>
              <p:cNvSpPr>
                <a:spLocks noChangeArrowheads="1"/>
              </p:cNvSpPr>
              <p:nvPr/>
            </p:nvSpPr>
            <p:spPr bwMode="auto">
              <a:xfrm>
                <a:off x="32" y="4546"/>
                <a:ext cx="99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tx2"/>
                    </a:solidFill>
                    <a:latin typeface="Arial Narrow" charset="0"/>
                  </a:rPr>
                  <a:t>Môi-se là người lánh nạn trở về</a:t>
                </a:r>
                <a:r>
                  <a:rPr lang="en-US" altLang="zh-CN" sz="1800" b="1">
                    <a:solidFill>
                      <a:schemeClr val="tx2"/>
                    </a:solidFill>
                    <a:latin typeface="Arial" charset="0"/>
                  </a:rPr>
                  <a:t> </a:t>
                </a:r>
              </a:p>
            </p:txBody>
          </p:sp>
          <p:sp>
            <p:nvSpPr>
              <p:cNvPr id="266306" name="Rectangle 99"/>
              <p:cNvSpPr>
                <a:spLocks noChangeArrowheads="1"/>
              </p:cNvSpPr>
              <p:nvPr/>
            </p:nvSpPr>
            <p:spPr bwMode="auto">
              <a:xfrm>
                <a:off x="0" y="4546"/>
                <a:ext cx="1060"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66272" name="Group 102"/>
            <p:cNvGrpSpPr>
              <a:grpSpLocks/>
            </p:cNvGrpSpPr>
            <p:nvPr/>
          </p:nvGrpSpPr>
          <p:grpSpPr bwMode="auto">
            <a:xfrm>
              <a:off x="1350" y="3447"/>
              <a:ext cx="1511" cy="338"/>
              <a:chOff x="1060" y="4546"/>
              <a:chExt cx="1328" cy="518"/>
            </a:xfrm>
          </p:grpSpPr>
          <p:sp>
            <p:nvSpPr>
              <p:cNvPr id="266303" name="Rectangle 38"/>
              <p:cNvSpPr>
                <a:spLocks noChangeArrowheads="1"/>
              </p:cNvSpPr>
              <p:nvPr/>
            </p:nvSpPr>
            <p:spPr bwMode="auto">
              <a:xfrm>
                <a:off x="1092" y="4546"/>
                <a:ext cx="126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Môi-se là nhà lãnh đạo trong Sa-mạc</a:t>
                </a:r>
                <a:endParaRPr lang="en-US" altLang="zh-CN" sz="1600">
                  <a:solidFill>
                    <a:schemeClr val="bg1"/>
                  </a:solidFill>
                  <a:latin typeface="Arial Narrow" charset="0"/>
                  <a:ea typeface="宋体" charset="0"/>
                  <a:cs typeface="宋体" charset="0"/>
                </a:endParaRPr>
              </a:p>
            </p:txBody>
          </p:sp>
          <p:sp>
            <p:nvSpPr>
              <p:cNvPr id="266304" name="Rectangle 101"/>
              <p:cNvSpPr>
                <a:spLocks noChangeArrowheads="1"/>
              </p:cNvSpPr>
              <p:nvPr/>
            </p:nvSpPr>
            <p:spPr bwMode="auto">
              <a:xfrm>
                <a:off x="1060" y="4546"/>
                <a:ext cx="1328"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66273" name="Group 104"/>
            <p:cNvGrpSpPr>
              <a:grpSpLocks/>
            </p:cNvGrpSpPr>
            <p:nvPr/>
          </p:nvGrpSpPr>
          <p:grpSpPr bwMode="auto">
            <a:xfrm>
              <a:off x="2861" y="3447"/>
              <a:ext cx="1128" cy="338"/>
              <a:chOff x="2388" y="4546"/>
              <a:chExt cx="992" cy="518"/>
            </a:xfrm>
          </p:grpSpPr>
          <p:sp>
            <p:nvSpPr>
              <p:cNvPr id="266301" name="Rectangle 39"/>
              <p:cNvSpPr>
                <a:spLocks noChangeArrowheads="1"/>
              </p:cNvSpPr>
              <p:nvPr/>
            </p:nvSpPr>
            <p:spPr bwMode="auto">
              <a:xfrm>
                <a:off x="2420" y="4546"/>
                <a:ext cx="9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Môi-se là người trung gian</a:t>
                </a:r>
                <a:endParaRPr lang="en-US" altLang="zh-CN" sz="1600">
                  <a:solidFill>
                    <a:schemeClr val="bg1"/>
                  </a:solidFill>
                  <a:latin typeface="Arial Narrow" charset="0"/>
                  <a:ea typeface="宋体" charset="0"/>
                  <a:cs typeface="宋体" charset="0"/>
                </a:endParaRPr>
              </a:p>
            </p:txBody>
          </p:sp>
          <p:sp>
            <p:nvSpPr>
              <p:cNvPr id="266302" name="Rectangle 103"/>
              <p:cNvSpPr>
                <a:spLocks noChangeArrowheads="1"/>
              </p:cNvSpPr>
              <p:nvPr/>
            </p:nvSpPr>
            <p:spPr bwMode="auto">
              <a:xfrm>
                <a:off x="2388" y="4546"/>
                <a:ext cx="992"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66274" name="Group 106"/>
            <p:cNvGrpSpPr>
              <a:grpSpLocks/>
            </p:cNvGrpSpPr>
            <p:nvPr/>
          </p:nvGrpSpPr>
          <p:grpSpPr bwMode="auto">
            <a:xfrm>
              <a:off x="3989" y="3447"/>
              <a:ext cx="1333" cy="338"/>
              <a:chOff x="3380" y="4546"/>
              <a:chExt cx="1172" cy="518"/>
            </a:xfrm>
          </p:grpSpPr>
          <p:sp>
            <p:nvSpPr>
              <p:cNvPr id="266299" name="Rectangle 40"/>
              <p:cNvSpPr>
                <a:spLocks noChangeArrowheads="1"/>
              </p:cNvSpPr>
              <p:nvPr/>
            </p:nvSpPr>
            <p:spPr bwMode="auto">
              <a:xfrm>
                <a:off x="3412" y="4546"/>
                <a:ext cx="110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Môi-se là người ban luật pháp</a:t>
                </a:r>
                <a:endParaRPr lang="en-US" altLang="zh-CN" sz="1600">
                  <a:solidFill>
                    <a:schemeClr val="bg1"/>
                  </a:solidFill>
                  <a:latin typeface="Arial Narrow" charset="0"/>
                  <a:ea typeface="宋体" charset="0"/>
                  <a:cs typeface="宋体" charset="0"/>
                </a:endParaRPr>
              </a:p>
            </p:txBody>
          </p:sp>
          <p:sp>
            <p:nvSpPr>
              <p:cNvPr id="266300" name="Rectangle 105"/>
              <p:cNvSpPr>
                <a:spLocks noChangeArrowheads="1"/>
              </p:cNvSpPr>
              <p:nvPr/>
            </p:nvSpPr>
            <p:spPr bwMode="auto">
              <a:xfrm>
                <a:off x="3380" y="4546"/>
                <a:ext cx="1172"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66275" name="Group 108"/>
            <p:cNvGrpSpPr>
              <a:grpSpLocks/>
            </p:cNvGrpSpPr>
            <p:nvPr/>
          </p:nvGrpSpPr>
          <p:grpSpPr bwMode="auto">
            <a:xfrm>
              <a:off x="144" y="3785"/>
              <a:ext cx="582" cy="439"/>
              <a:chOff x="0" y="5064"/>
              <a:chExt cx="512" cy="672"/>
            </a:xfrm>
          </p:grpSpPr>
          <p:sp>
            <p:nvSpPr>
              <p:cNvPr id="266297" name="Rectangle 42"/>
              <p:cNvSpPr>
                <a:spLocks noChangeArrowheads="1"/>
              </p:cNvSpPr>
              <p:nvPr/>
            </p:nvSpPr>
            <p:spPr bwMode="auto">
              <a:xfrm>
                <a:off x="32" y="5064"/>
                <a:ext cx="448"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Chuẩn bị</a:t>
                </a:r>
              </a:p>
              <a:p>
                <a:pPr algn="ctr"/>
                <a:r>
                  <a:rPr lang="en-US" altLang="zh-CN" sz="1600">
                    <a:solidFill>
                      <a:schemeClr val="bg1"/>
                    </a:solidFill>
                    <a:latin typeface="Arial Narrow" charset="0"/>
                    <a:ea typeface="宋体" charset="0"/>
                    <a:cs typeface="宋体" charset="0"/>
                  </a:rPr>
                  <a:t>(1:1–7:13)</a:t>
                </a:r>
              </a:p>
            </p:txBody>
          </p:sp>
          <p:sp>
            <p:nvSpPr>
              <p:cNvPr id="266298" name="Rectangle 107"/>
              <p:cNvSpPr>
                <a:spLocks noChangeArrowheads="1"/>
              </p:cNvSpPr>
              <p:nvPr/>
            </p:nvSpPr>
            <p:spPr bwMode="auto">
              <a:xfrm>
                <a:off x="0" y="5064"/>
                <a:ext cx="512"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66276" name="Group 110"/>
            <p:cNvGrpSpPr>
              <a:grpSpLocks/>
            </p:cNvGrpSpPr>
            <p:nvPr/>
          </p:nvGrpSpPr>
          <p:grpSpPr bwMode="auto">
            <a:xfrm>
              <a:off x="726" y="3785"/>
              <a:ext cx="624" cy="439"/>
              <a:chOff x="512" y="5064"/>
              <a:chExt cx="548" cy="672"/>
            </a:xfrm>
          </p:grpSpPr>
          <p:sp>
            <p:nvSpPr>
              <p:cNvPr id="266295" name="Rectangle 43"/>
              <p:cNvSpPr>
                <a:spLocks noChangeArrowheads="1"/>
              </p:cNvSpPr>
              <p:nvPr/>
            </p:nvSpPr>
            <p:spPr bwMode="auto">
              <a:xfrm>
                <a:off x="544" y="5064"/>
                <a:ext cx="484"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Các tai vạ</a:t>
                </a:r>
              </a:p>
              <a:p>
                <a:pPr algn="ctr" eaLnBrk="1" hangingPunct="1"/>
                <a:r>
                  <a:rPr lang="en-US" altLang="zh-CN" sz="1600">
                    <a:solidFill>
                      <a:schemeClr val="bg1"/>
                    </a:solidFill>
                    <a:latin typeface="Arial Narrow" charset="0"/>
                    <a:ea typeface="宋体" charset="0"/>
                    <a:cs typeface="宋体" charset="0"/>
                  </a:rPr>
                  <a:t>(7:14–11:10)</a:t>
                </a:r>
              </a:p>
            </p:txBody>
          </p:sp>
          <p:sp>
            <p:nvSpPr>
              <p:cNvPr id="266296" name="Rectangle 109"/>
              <p:cNvSpPr>
                <a:spLocks noChangeArrowheads="1"/>
              </p:cNvSpPr>
              <p:nvPr/>
            </p:nvSpPr>
            <p:spPr bwMode="auto">
              <a:xfrm>
                <a:off x="512" y="5064"/>
                <a:ext cx="548"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66277" name="Group 112"/>
            <p:cNvGrpSpPr>
              <a:grpSpLocks/>
            </p:cNvGrpSpPr>
            <p:nvPr/>
          </p:nvGrpSpPr>
          <p:grpSpPr bwMode="auto">
            <a:xfrm>
              <a:off x="1350" y="3785"/>
              <a:ext cx="687" cy="439"/>
              <a:chOff x="1060" y="5064"/>
              <a:chExt cx="604" cy="672"/>
            </a:xfrm>
          </p:grpSpPr>
          <p:sp>
            <p:nvSpPr>
              <p:cNvPr id="266293" name="Rectangle 44"/>
              <p:cNvSpPr>
                <a:spLocks noChangeArrowheads="1"/>
              </p:cNvSpPr>
              <p:nvPr/>
            </p:nvSpPr>
            <p:spPr bwMode="auto">
              <a:xfrm>
                <a:off x="1092" y="5064"/>
                <a:ext cx="540"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Kỷ niệm</a:t>
                </a:r>
              </a:p>
              <a:p>
                <a:pPr algn="ctr"/>
                <a:r>
                  <a:rPr lang="en-US" altLang="zh-CN" sz="1600">
                    <a:solidFill>
                      <a:schemeClr val="bg1"/>
                    </a:solidFill>
                    <a:latin typeface="Arial Narrow" charset="0"/>
                    <a:ea typeface="宋体" charset="0"/>
                    <a:cs typeface="宋体" charset="0"/>
                  </a:rPr>
                  <a:t>(12:1–15:21)</a:t>
                </a:r>
              </a:p>
            </p:txBody>
          </p:sp>
          <p:sp>
            <p:nvSpPr>
              <p:cNvPr id="266294" name="Rectangle 111"/>
              <p:cNvSpPr>
                <a:spLocks noChangeArrowheads="1"/>
              </p:cNvSpPr>
              <p:nvPr/>
            </p:nvSpPr>
            <p:spPr bwMode="auto">
              <a:xfrm>
                <a:off x="1060" y="5064"/>
                <a:ext cx="604"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66278" name="Group 114"/>
            <p:cNvGrpSpPr>
              <a:grpSpLocks/>
            </p:cNvGrpSpPr>
            <p:nvPr/>
          </p:nvGrpSpPr>
          <p:grpSpPr bwMode="auto">
            <a:xfrm>
              <a:off x="2037" y="3785"/>
              <a:ext cx="824" cy="439"/>
              <a:chOff x="1664" y="5064"/>
              <a:chExt cx="724" cy="672"/>
            </a:xfrm>
          </p:grpSpPr>
          <p:sp>
            <p:nvSpPr>
              <p:cNvPr id="266291" name="Rectangle 45"/>
              <p:cNvSpPr>
                <a:spLocks noChangeArrowheads="1"/>
              </p:cNvSpPr>
              <p:nvPr/>
            </p:nvSpPr>
            <p:spPr bwMode="auto">
              <a:xfrm>
                <a:off x="1696" y="5064"/>
                <a:ext cx="660"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Cung ứng</a:t>
                </a:r>
              </a:p>
              <a:p>
                <a:pPr algn="ctr"/>
                <a:r>
                  <a:rPr lang="en-US" altLang="zh-CN" sz="1600">
                    <a:solidFill>
                      <a:schemeClr val="bg1"/>
                    </a:solidFill>
                    <a:latin typeface="Arial Narrow" charset="0"/>
                    <a:ea typeface="宋体" charset="0"/>
                    <a:cs typeface="宋体" charset="0"/>
                  </a:rPr>
                  <a:t>(15:22–18:27)</a:t>
                </a:r>
              </a:p>
            </p:txBody>
          </p:sp>
          <p:sp>
            <p:nvSpPr>
              <p:cNvPr id="266292" name="Rectangle 113"/>
              <p:cNvSpPr>
                <a:spLocks noChangeArrowheads="1"/>
              </p:cNvSpPr>
              <p:nvPr/>
            </p:nvSpPr>
            <p:spPr bwMode="auto">
              <a:xfrm>
                <a:off x="1664" y="5064"/>
                <a:ext cx="724"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66279" name="Group 116"/>
            <p:cNvGrpSpPr>
              <a:grpSpLocks/>
            </p:cNvGrpSpPr>
            <p:nvPr/>
          </p:nvGrpSpPr>
          <p:grpSpPr bwMode="auto">
            <a:xfrm>
              <a:off x="2861" y="3785"/>
              <a:ext cx="605" cy="439"/>
              <a:chOff x="2388" y="5064"/>
              <a:chExt cx="532" cy="672"/>
            </a:xfrm>
          </p:grpSpPr>
          <p:sp>
            <p:nvSpPr>
              <p:cNvPr id="266289" name="Rectangle 46"/>
              <p:cNvSpPr>
                <a:spLocks noChangeArrowheads="1"/>
              </p:cNvSpPr>
              <p:nvPr/>
            </p:nvSpPr>
            <p:spPr bwMode="auto">
              <a:xfrm>
                <a:off x="2420" y="5064"/>
                <a:ext cx="468"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Chuẩn bị</a:t>
                </a:r>
              </a:p>
              <a:p>
                <a:pPr algn="ctr"/>
                <a:r>
                  <a:rPr lang="en-US" altLang="zh-CN" sz="1600">
                    <a:solidFill>
                      <a:schemeClr val="bg1"/>
                    </a:solidFill>
                    <a:latin typeface="Arial Narrow" charset="0"/>
                    <a:ea typeface="宋体" charset="0"/>
                    <a:cs typeface="宋体" charset="0"/>
                  </a:rPr>
                  <a:t>(19)</a:t>
                </a:r>
              </a:p>
            </p:txBody>
          </p:sp>
          <p:sp>
            <p:nvSpPr>
              <p:cNvPr id="266290" name="Rectangle 115"/>
              <p:cNvSpPr>
                <a:spLocks noChangeArrowheads="1"/>
              </p:cNvSpPr>
              <p:nvPr/>
            </p:nvSpPr>
            <p:spPr bwMode="auto">
              <a:xfrm>
                <a:off x="2388" y="5064"/>
                <a:ext cx="532"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66280" name="Group 118"/>
            <p:cNvGrpSpPr>
              <a:grpSpLocks/>
            </p:cNvGrpSpPr>
            <p:nvPr/>
          </p:nvGrpSpPr>
          <p:grpSpPr bwMode="auto">
            <a:xfrm>
              <a:off x="3466" y="3785"/>
              <a:ext cx="523" cy="439"/>
              <a:chOff x="2920" y="5064"/>
              <a:chExt cx="460" cy="672"/>
            </a:xfrm>
          </p:grpSpPr>
          <p:sp>
            <p:nvSpPr>
              <p:cNvPr id="266287" name="Rectangle 47"/>
              <p:cNvSpPr>
                <a:spLocks noChangeArrowheads="1"/>
              </p:cNvSpPr>
              <p:nvPr/>
            </p:nvSpPr>
            <p:spPr bwMode="auto">
              <a:xfrm>
                <a:off x="2952" y="5064"/>
                <a:ext cx="396"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Giao ước 3 phần</a:t>
                </a:r>
              </a:p>
              <a:p>
                <a:pPr algn="ctr"/>
                <a:r>
                  <a:rPr lang="en-US" altLang="zh-CN" sz="1600">
                    <a:solidFill>
                      <a:schemeClr val="bg1"/>
                    </a:solidFill>
                    <a:latin typeface="Arial Narrow" charset="0"/>
                    <a:ea typeface="宋体" charset="0"/>
                    <a:cs typeface="宋体" charset="0"/>
                  </a:rPr>
                  <a:t>(20–31)</a:t>
                </a:r>
              </a:p>
            </p:txBody>
          </p:sp>
          <p:sp>
            <p:nvSpPr>
              <p:cNvPr id="266288" name="Rectangle 117"/>
              <p:cNvSpPr>
                <a:spLocks noChangeArrowheads="1"/>
              </p:cNvSpPr>
              <p:nvPr/>
            </p:nvSpPr>
            <p:spPr bwMode="auto">
              <a:xfrm>
                <a:off x="2920" y="5064"/>
                <a:ext cx="460"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66281" name="Group 120"/>
            <p:cNvGrpSpPr>
              <a:grpSpLocks/>
            </p:cNvGrpSpPr>
            <p:nvPr/>
          </p:nvGrpSpPr>
          <p:grpSpPr bwMode="auto">
            <a:xfrm>
              <a:off x="3989" y="3785"/>
              <a:ext cx="564" cy="439"/>
              <a:chOff x="3380" y="5064"/>
              <a:chExt cx="496" cy="672"/>
            </a:xfrm>
          </p:grpSpPr>
          <p:sp>
            <p:nvSpPr>
              <p:cNvPr id="266285" name="Rectangle 48"/>
              <p:cNvSpPr>
                <a:spLocks noChangeArrowheads="1"/>
              </p:cNvSpPr>
              <p:nvPr/>
            </p:nvSpPr>
            <p:spPr bwMode="auto">
              <a:xfrm>
                <a:off x="3412" y="5064"/>
                <a:ext cx="432"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Phá vỡ &amp; phục hồi</a:t>
                </a:r>
              </a:p>
              <a:p>
                <a:pPr algn="ctr"/>
                <a:r>
                  <a:rPr lang="en-US" altLang="zh-CN" sz="1600">
                    <a:solidFill>
                      <a:schemeClr val="bg1"/>
                    </a:solidFill>
                    <a:latin typeface="Arial Narrow" charset="0"/>
                    <a:ea typeface="宋体" charset="0"/>
                    <a:cs typeface="宋体" charset="0"/>
                  </a:rPr>
                  <a:t>(32–34)</a:t>
                </a:r>
              </a:p>
            </p:txBody>
          </p:sp>
          <p:sp>
            <p:nvSpPr>
              <p:cNvPr id="266286" name="Rectangle 119"/>
              <p:cNvSpPr>
                <a:spLocks noChangeArrowheads="1"/>
              </p:cNvSpPr>
              <p:nvPr/>
            </p:nvSpPr>
            <p:spPr bwMode="auto">
              <a:xfrm>
                <a:off x="3380" y="5064"/>
                <a:ext cx="496"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66282" name="Group 122"/>
            <p:cNvGrpSpPr>
              <a:grpSpLocks/>
            </p:cNvGrpSpPr>
            <p:nvPr/>
          </p:nvGrpSpPr>
          <p:grpSpPr bwMode="auto">
            <a:xfrm>
              <a:off x="4553" y="3785"/>
              <a:ext cx="769" cy="439"/>
              <a:chOff x="3876" y="5064"/>
              <a:chExt cx="676" cy="672"/>
            </a:xfrm>
          </p:grpSpPr>
          <p:sp>
            <p:nvSpPr>
              <p:cNvPr id="266283" name="Rectangle 49"/>
              <p:cNvSpPr>
                <a:spLocks noChangeArrowheads="1"/>
              </p:cNvSpPr>
              <p:nvPr/>
            </p:nvSpPr>
            <p:spPr bwMode="auto">
              <a:xfrm>
                <a:off x="3908" y="5064"/>
                <a:ext cx="612"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Đền tạm - xây dựng</a:t>
                </a:r>
              </a:p>
              <a:p>
                <a:pPr algn="ctr"/>
                <a:r>
                  <a:rPr lang="en-US" altLang="zh-CN" sz="1600">
                    <a:solidFill>
                      <a:schemeClr val="bg1"/>
                    </a:solidFill>
                    <a:latin typeface="Arial Narrow" charset="0"/>
                    <a:ea typeface="宋体" charset="0"/>
                    <a:cs typeface="宋体" charset="0"/>
                  </a:rPr>
                  <a:t>(35–40)</a:t>
                </a:r>
              </a:p>
            </p:txBody>
          </p:sp>
          <p:sp>
            <p:nvSpPr>
              <p:cNvPr id="266284" name="Rectangle 121"/>
              <p:cNvSpPr>
                <a:spLocks noChangeArrowheads="1"/>
              </p:cNvSpPr>
              <p:nvPr/>
            </p:nvSpPr>
            <p:spPr bwMode="auto">
              <a:xfrm>
                <a:off x="3876" y="5064"/>
                <a:ext cx="676"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pic>
        <p:nvPicPr>
          <p:cNvPr id="266244" name="Picture 129" descr="j02160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905000" cy="127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45" name="Text Box 124"/>
          <p:cNvSpPr txBox="1">
            <a:spLocks noChangeArrowheads="1"/>
          </p:cNvSpPr>
          <p:nvPr/>
        </p:nvSpPr>
        <p:spPr bwMode="auto">
          <a:xfrm>
            <a:off x="8534400" y="150813"/>
            <a:ext cx="523875"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chemeClr val="tx2"/>
                </a:solidFill>
                <a:latin typeface="Arial" charset="0"/>
              </a:rPr>
              <a:t>98</a:t>
            </a:r>
          </a:p>
        </p:txBody>
      </p:sp>
      <p:sp>
        <p:nvSpPr>
          <p:cNvPr id="6271" name="Oval 127"/>
          <p:cNvSpPr>
            <a:spLocks noChangeArrowheads="1"/>
          </p:cNvSpPr>
          <p:nvPr/>
        </p:nvSpPr>
        <p:spPr bwMode="auto">
          <a:xfrm>
            <a:off x="3419475" y="6165850"/>
            <a:ext cx="1152525" cy="863600"/>
          </a:xfrm>
          <a:prstGeom prst="ellipse">
            <a:avLst/>
          </a:prstGeom>
          <a:noFill/>
          <a:ln w="38100" cap="sq">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6271"/>
                                        </p:tgtEl>
                                        <p:attrNameLst>
                                          <p:attrName>style.visibility</p:attrName>
                                        </p:attrNameLst>
                                      </p:cBhvr>
                                      <p:to>
                                        <p:strVal val="visible"/>
                                      </p:to>
                                    </p:set>
                                    <p:anim calcmode="lin" valueType="num">
                                      <p:cBhvr>
                                        <p:cTn id="7" dur="1000" fill="hold"/>
                                        <p:tgtEl>
                                          <p:spTgt spid="6271"/>
                                        </p:tgtEl>
                                        <p:attrNameLst>
                                          <p:attrName>ppt_w</p:attrName>
                                        </p:attrNameLst>
                                      </p:cBhvr>
                                      <p:tavLst>
                                        <p:tav tm="0">
                                          <p:val>
                                            <p:fltVal val="0"/>
                                          </p:val>
                                        </p:tav>
                                        <p:tav tm="100000">
                                          <p:val>
                                            <p:strVal val="#ppt_w"/>
                                          </p:val>
                                        </p:tav>
                                      </p:tavLst>
                                    </p:anim>
                                    <p:anim calcmode="lin" valueType="num">
                                      <p:cBhvr>
                                        <p:cTn id="8" dur="1000" fill="hold"/>
                                        <p:tgtEl>
                                          <p:spTgt spid="6271"/>
                                        </p:tgtEl>
                                        <p:attrNameLst>
                                          <p:attrName>ppt_h</p:attrName>
                                        </p:attrNameLst>
                                      </p:cBhvr>
                                      <p:tavLst>
                                        <p:tav tm="0">
                                          <p:val>
                                            <p:fltVal val="0"/>
                                          </p:val>
                                        </p:tav>
                                        <p:tav tm="100000">
                                          <p:val>
                                            <p:strVal val="#ppt_h"/>
                                          </p:val>
                                        </p:tav>
                                      </p:tavLst>
                                    </p:anim>
                                    <p:anim calcmode="lin" valueType="num">
                                      <p:cBhvr>
                                        <p:cTn id="9" dur="1000" fill="hold"/>
                                        <p:tgtEl>
                                          <p:spTgt spid="6271"/>
                                        </p:tgtEl>
                                        <p:attrNameLst>
                                          <p:attrName>style.rotation</p:attrName>
                                        </p:attrNameLst>
                                      </p:cBhvr>
                                      <p:tavLst>
                                        <p:tav tm="0">
                                          <p:val>
                                            <p:fltVal val="90"/>
                                          </p:val>
                                        </p:tav>
                                        <p:tav tm="100000">
                                          <p:val>
                                            <p:fltVal val="0"/>
                                          </p:val>
                                        </p:tav>
                                      </p:tavLst>
                                    </p:anim>
                                    <p:animEffect transition="in" filter="fade">
                                      <p:cBhvr>
                                        <p:cTn id="10" dur="1000"/>
                                        <p:tgtEl>
                                          <p:spTgt spid="6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8289" name="Group 2"/>
          <p:cNvGrpSpPr>
            <a:grpSpLocks/>
          </p:cNvGrpSpPr>
          <p:nvPr/>
        </p:nvGrpSpPr>
        <p:grpSpPr bwMode="auto">
          <a:xfrm>
            <a:off x="0" y="-76200"/>
            <a:ext cx="9144000" cy="6934200"/>
            <a:chOff x="0" y="-48"/>
            <a:chExt cx="5760" cy="4368"/>
          </a:xfrm>
        </p:grpSpPr>
        <p:pic>
          <p:nvPicPr>
            <p:cNvPr id="268292" name="Picture 3" descr="Exodus map"/>
            <p:cNvPicPr>
              <a:picLocks noChangeAspect="1" noChangeArrowheads="1"/>
            </p:cNvPicPr>
            <p:nvPr/>
          </p:nvPicPr>
          <p:blipFill>
            <a:blip r:embed="rId3">
              <a:extLst>
                <a:ext uri="{28A0092B-C50C-407E-A947-70E740481C1C}">
                  <a14:useLocalDpi xmlns:a14="http://schemas.microsoft.com/office/drawing/2010/main" val="0"/>
                </a:ext>
              </a:extLst>
            </a:blip>
            <a:srcRect l="4721" t="15556" r="40001" b="38148"/>
            <a:stretch>
              <a:fillRect/>
            </a:stretch>
          </p:blipFill>
          <p:spPr bwMode="auto">
            <a:xfrm>
              <a:off x="0" y="-48"/>
              <a:ext cx="5760" cy="3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8293" name="Rectangle 4"/>
            <p:cNvSpPr>
              <a:spLocks noChangeArrowheads="1"/>
            </p:cNvSpPr>
            <p:nvPr/>
          </p:nvSpPr>
          <p:spPr bwMode="auto">
            <a:xfrm>
              <a:off x="0" y="3360"/>
              <a:ext cx="5760" cy="9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549893" name="Freeform 5"/>
          <p:cNvSpPr>
            <a:spLocks/>
          </p:cNvSpPr>
          <p:nvPr/>
        </p:nvSpPr>
        <p:spPr bwMode="auto">
          <a:xfrm>
            <a:off x="3028950" y="2266950"/>
            <a:ext cx="2743200" cy="2590800"/>
          </a:xfrm>
          <a:custGeom>
            <a:avLst/>
            <a:gdLst>
              <a:gd name="T0" fmla="*/ 0 w 1728"/>
              <a:gd name="T1" fmla="*/ 0 h 1632"/>
              <a:gd name="T2" fmla="*/ 192 w 1728"/>
              <a:gd name="T3" fmla="*/ 132 h 1632"/>
              <a:gd name="T4" fmla="*/ 264 w 1728"/>
              <a:gd name="T5" fmla="*/ 156 h 1632"/>
              <a:gd name="T6" fmla="*/ 360 w 1728"/>
              <a:gd name="T7" fmla="*/ 180 h 1632"/>
              <a:gd name="T8" fmla="*/ 696 w 1728"/>
              <a:gd name="T9" fmla="*/ 300 h 1632"/>
              <a:gd name="T10" fmla="*/ 840 w 1728"/>
              <a:gd name="T11" fmla="*/ 348 h 1632"/>
              <a:gd name="T12" fmla="*/ 912 w 1728"/>
              <a:gd name="T13" fmla="*/ 600 h 1632"/>
              <a:gd name="T14" fmla="*/ 972 w 1728"/>
              <a:gd name="T15" fmla="*/ 708 h 1632"/>
              <a:gd name="T16" fmla="*/ 1008 w 1728"/>
              <a:gd name="T17" fmla="*/ 816 h 1632"/>
              <a:gd name="T18" fmla="*/ 1068 w 1728"/>
              <a:gd name="T19" fmla="*/ 924 h 1632"/>
              <a:gd name="T20" fmla="*/ 1152 w 1728"/>
              <a:gd name="T21" fmla="*/ 1104 h 1632"/>
              <a:gd name="T22" fmla="*/ 1212 w 1728"/>
              <a:gd name="T23" fmla="*/ 1176 h 1632"/>
              <a:gd name="T24" fmla="*/ 1296 w 1728"/>
              <a:gd name="T25" fmla="*/ 1284 h 1632"/>
              <a:gd name="T26" fmla="*/ 1380 w 1728"/>
              <a:gd name="T27" fmla="*/ 1380 h 1632"/>
              <a:gd name="T28" fmla="*/ 1620 w 1728"/>
              <a:gd name="T29" fmla="*/ 1584 h 1632"/>
              <a:gd name="T30" fmla="*/ 1692 w 1728"/>
              <a:gd name="T31" fmla="*/ 1608 h 1632"/>
              <a:gd name="T32" fmla="*/ 1728 w 1728"/>
              <a:gd name="T33" fmla="*/ 1632 h 16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28"/>
              <a:gd name="T52" fmla="*/ 0 h 1632"/>
              <a:gd name="T53" fmla="*/ 1728 w 1728"/>
              <a:gd name="T54" fmla="*/ 1632 h 16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28" h="1632">
                <a:moveTo>
                  <a:pt x="0" y="0"/>
                </a:moveTo>
                <a:cubicBezTo>
                  <a:pt x="54" y="36"/>
                  <a:pt x="133" y="112"/>
                  <a:pt x="192" y="132"/>
                </a:cubicBezTo>
                <a:cubicBezTo>
                  <a:pt x="216" y="140"/>
                  <a:pt x="239" y="150"/>
                  <a:pt x="264" y="156"/>
                </a:cubicBezTo>
                <a:cubicBezTo>
                  <a:pt x="296" y="164"/>
                  <a:pt x="360" y="180"/>
                  <a:pt x="360" y="180"/>
                </a:cubicBezTo>
                <a:cubicBezTo>
                  <a:pt x="456" y="244"/>
                  <a:pt x="584" y="275"/>
                  <a:pt x="696" y="300"/>
                </a:cubicBezTo>
                <a:cubicBezTo>
                  <a:pt x="759" y="314"/>
                  <a:pt x="788" y="313"/>
                  <a:pt x="840" y="348"/>
                </a:cubicBezTo>
                <a:cubicBezTo>
                  <a:pt x="868" y="431"/>
                  <a:pt x="884" y="517"/>
                  <a:pt x="912" y="600"/>
                </a:cubicBezTo>
                <a:cubicBezTo>
                  <a:pt x="924" y="636"/>
                  <a:pt x="956" y="673"/>
                  <a:pt x="972" y="708"/>
                </a:cubicBezTo>
                <a:cubicBezTo>
                  <a:pt x="972" y="708"/>
                  <a:pt x="1002" y="798"/>
                  <a:pt x="1008" y="816"/>
                </a:cubicBezTo>
                <a:cubicBezTo>
                  <a:pt x="1020" y="852"/>
                  <a:pt x="1051" y="890"/>
                  <a:pt x="1068" y="924"/>
                </a:cubicBezTo>
                <a:cubicBezTo>
                  <a:pt x="1098" y="983"/>
                  <a:pt x="1122" y="1045"/>
                  <a:pt x="1152" y="1104"/>
                </a:cubicBezTo>
                <a:cubicBezTo>
                  <a:pt x="1178" y="1155"/>
                  <a:pt x="1175" y="1128"/>
                  <a:pt x="1212" y="1176"/>
                </a:cubicBezTo>
                <a:cubicBezTo>
                  <a:pt x="1240" y="1212"/>
                  <a:pt x="1268" y="1248"/>
                  <a:pt x="1296" y="1284"/>
                </a:cubicBezTo>
                <a:cubicBezTo>
                  <a:pt x="1371" y="1381"/>
                  <a:pt x="1310" y="1334"/>
                  <a:pt x="1380" y="1380"/>
                </a:cubicBezTo>
                <a:cubicBezTo>
                  <a:pt x="1419" y="1497"/>
                  <a:pt x="1510" y="1547"/>
                  <a:pt x="1620" y="1584"/>
                </a:cubicBezTo>
                <a:cubicBezTo>
                  <a:pt x="1644" y="1592"/>
                  <a:pt x="1671" y="1594"/>
                  <a:pt x="1692" y="1608"/>
                </a:cubicBezTo>
                <a:cubicBezTo>
                  <a:pt x="1704" y="1616"/>
                  <a:pt x="1728" y="1632"/>
                  <a:pt x="1728" y="1632"/>
                </a:cubicBezTo>
              </a:path>
            </a:pathLst>
          </a:custGeom>
          <a:noFill/>
          <a:ln w="76200" cmpd="sng">
            <a:solidFill>
              <a:srgbClr val="FF0000"/>
            </a:solidFill>
            <a:round/>
            <a:headEnd type="none" w="med" len="med"/>
            <a:tailEnd type="triangle" w="med" len="med"/>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Lst>
        </p:spPr>
        <p:txBody>
          <a:bodyPr/>
          <a:lstStyle/>
          <a:p>
            <a:pPr>
              <a:defRPr/>
            </a:pPr>
            <a:endParaRPr lang="en-US"/>
          </a:p>
        </p:txBody>
      </p:sp>
      <p:sp>
        <p:nvSpPr>
          <p:cNvPr id="549894" name="Rectangle 6"/>
          <p:cNvSpPr>
            <a:spLocks noGrp="1" noChangeArrowheads="1"/>
          </p:cNvSpPr>
          <p:nvPr>
            <p:ph type="title" idx="4294967295"/>
          </p:nvPr>
        </p:nvSpPr>
        <p:spPr>
          <a:xfrm>
            <a:off x="685800" y="5486400"/>
            <a:ext cx="7772400" cy="1143000"/>
          </a:xfrm>
          <a:effectLst>
            <a:outerShdw blurRad="63500" dist="35921" dir="2700000" algn="ctr" rotWithShape="0">
              <a:schemeClr val="tx1">
                <a:alpha val="74997"/>
              </a:schemeClr>
            </a:outerShdw>
          </a:effectLst>
        </p:spPr>
        <p:txBody>
          <a:bodyPr/>
          <a:lstStyle/>
          <a:p>
            <a:pPr eaLnBrk="1" hangingPunct="1">
              <a:defRPr/>
            </a:pPr>
            <a:r>
              <a:rPr lang="en-US" sz="3600" b="1">
                <a:solidFill>
                  <a:srgbClr val="FF0000"/>
                </a:solidFill>
                <a:latin typeface="Arial" pitchFamily="34" charset="0"/>
                <a:ea typeface="ＭＳ Ｐゴシック" pitchFamily="34" charset="-128"/>
              </a:rPr>
              <a:t>Tuyến đường Xuất Ai Cập</a:t>
            </a:r>
            <a:endParaRPr lang="en-US" sz="3600">
              <a:latin typeface="Arial" pitchFamily="34" charset="0"/>
              <a:ea typeface="ＭＳ Ｐゴシック" pitchFamily="34" charset="-128"/>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3000"/>
                                  </p:stCondLst>
                                  <p:childTnLst>
                                    <p:set>
                                      <p:cBhvr>
                                        <p:cTn id="6" dur="1" fill="hold">
                                          <p:stCondLst>
                                            <p:cond delay="0"/>
                                          </p:stCondLst>
                                        </p:cTn>
                                        <p:tgtEl>
                                          <p:spTgt spid="549893"/>
                                        </p:tgtEl>
                                        <p:attrNameLst>
                                          <p:attrName>style.visibility</p:attrName>
                                        </p:attrNameLst>
                                      </p:cBhvr>
                                      <p:to>
                                        <p:strVal val="visible"/>
                                      </p:to>
                                    </p:set>
                                    <p:animEffect transition="in" filter="wipe(left)">
                                      <p:cBhvr>
                                        <p:cTn id="7" dur="500"/>
                                        <p:tgtEl>
                                          <p:spTgt spid="549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latin typeface="Times New Roman" pitchFamily="18" charset="0"/>
              <a:ea typeface="ＭＳ Ｐゴシック" pitchFamily="34" charset="-128"/>
              <a:cs typeface="+mn-cs"/>
            </a:endParaRPr>
          </a:p>
        </p:txBody>
      </p:sp>
      <p:grpSp>
        <p:nvGrpSpPr>
          <p:cNvPr id="142338" name="Group 3"/>
          <p:cNvGrpSpPr>
            <a:grpSpLocks/>
          </p:cNvGrpSpPr>
          <p:nvPr/>
        </p:nvGrpSpPr>
        <p:grpSpPr bwMode="auto">
          <a:xfrm>
            <a:off x="1295400" y="1295400"/>
            <a:ext cx="2895600" cy="1265238"/>
            <a:chOff x="384" y="2544"/>
            <a:chExt cx="1824" cy="797"/>
          </a:xfrm>
        </p:grpSpPr>
        <p:sp>
          <p:nvSpPr>
            <p:cNvPr id="166916" name="Oval 4"/>
            <p:cNvSpPr>
              <a:spLocks noChangeArrowheads="1"/>
            </p:cNvSpPr>
            <p:nvPr/>
          </p:nvSpPr>
          <p:spPr bwMode="auto">
            <a:xfrm>
              <a:off x="408" y="2544"/>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7"/>
                </a:schemeClr>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166917" name="Text Box 5"/>
            <p:cNvSpPr txBox="1">
              <a:spLocks noChangeArrowheads="1"/>
            </p:cNvSpPr>
            <p:nvPr/>
          </p:nvSpPr>
          <p:spPr bwMode="auto">
            <a:xfrm>
              <a:off x="384" y="2722"/>
              <a:ext cx="1824" cy="36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chemeClr val="bg1"/>
                  </a:solidFill>
                  <a:latin typeface="Arial" charset="0"/>
                </a:rPr>
                <a:t>Hội thánh</a:t>
              </a:r>
            </a:p>
          </p:txBody>
        </p:sp>
      </p:grpSp>
      <p:grpSp>
        <p:nvGrpSpPr>
          <p:cNvPr id="142339" name="Group 6"/>
          <p:cNvGrpSpPr>
            <a:grpSpLocks/>
          </p:cNvGrpSpPr>
          <p:nvPr/>
        </p:nvGrpSpPr>
        <p:grpSpPr bwMode="auto">
          <a:xfrm>
            <a:off x="3467100" y="152400"/>
            <a:ext cx="2209800" cy="1600200"/>
            <a:chOff x="240" y="0"/>
            <a:chExt cx="1392" cy="1008"/>
          </a:xfrm>
        </p:grpSpPr>
        <p:sp>
          <p:nvSpPr>
            <p:cNvPr id="142371" name="AutoShape 7"/>
            <p:cNvSpPr>
              <a:spLocks noChangeArrowheads="1"/>
            </p:cNvSpPr>
            <p:nvPr/>
          </p:nvSpPr>
          <p:spPr bwMode="auto">
            <a:xfrm>
              <a:off x="240" y="0"/>
              <a:ext cx="1392" cy="1008"/>
            </a:xfrm>
            <a:prstGeom prst="triangle">
              <a:avLst>
                <a:gd name="adj" fmla="val 50000"/>
              </a:avLst>
            </a:prstGeom>
            <a:gradFill rotWithShape="0">
              <a:gsLst>
                <a:gs pos="0">
                  <a:srgbClr val="FF3300"/>
                </a:gs>
                <a:gs pos="100000">
                  <a:schemeClr val="accent2"/>
                </a:gs>
              </a:gsLst>
              <a:lin ang="5400000" scaled="1"/>
            </a:gradFill>
            <a:ln w="9525">
              <a:solidFill>
                <a:schemeClr val="tx1"/>
              </a:solidFill>
              <a:miter lim="800000"/>
              <a:headEnd/>
              <a:tailEnd/>
            </a:ln>
          </p:spPr>
          <p:txBody>
            <a:bodyPr wrap="none" anchor="ctr"/>
            <a:lstStyle/>
            <a:p>
              <a:endParaRPr lang="en-US"/>
            </a:p>
          </p:txBody>
        </p:sp>
        <p:sp>
          <p:nvSpPr>
            <p:cNvPr id="166920" name="Text Box 8"/>
            <p:cNvSpPr txBox="1">
              <a:spLocks noChangeArrowheads="1"/>
            </p:cNvSpPr>
            <p:nvPr/>
          </p:nvSpPr>
          <p:spPr bwMode="auto">
            <a:xfrm>
              <a:off x="432" y="432"/>
              <a:ext cx="1008" cy="44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spcBef>
                  <a:spcPct val="50000"/>
                </a:spcBef>
                <a:defRPr/>
              </a:pPr>
              <a:r>
                <a:rPr lang="en-US" sz="4000" b="1">
                  <a:solidFill>
                    <a:schemeClr val="bg1"/>
                  </a:solidFill>
                  <a:latin typeface="Arial" pitchFamily="34" charset="0"/>
                  <a:ea typeface="ＭＳ Ｐゴシック" pitchFamily="34" charset="-128"/>
                  <a:cs typeface="+mn-cs"/>
                </a:rPr>
                <a:t>ĐCT</a:t>
              </a:r>
            </a:p>
          </p:txBody>
        </p:sp>
      </p:grpSp>
      <p:grpSp>
        <p:nvGrpSpPr>
          <p:cNvPr id="142340" name="Group 9"/>
          <p:cNvGrpSpPr>
            <a:grpSpLocks/>
          </p:cNvGrpSpPr>
          <p:nvPr/>
        </p:nvGrpSpPr>
        <p:grpSpPr bwMode="auto">
          <a:xfrm>
            <a:off x="4800600" y="1295400"/>
            <a:ext cx="2895600" cy="1265238"/>
            <a:chOff x="4704" y="1622"/>
            <a:chExt cx="1824" cy="797"/>
          </a:xfrm>
        </p:grpSpPr>
        <p:sp>
          <p:nvSpPr>
            <p:cNvPr id="166922" name="Oval 10"/>
            <p:cNvSpPr>
              <a:spLocks noChangeArrowheads="1"/>
            </p:cNvSpPr>
            <p:nvPr/>
          </p:nvSpPr>
          <p:spPr bwMode="auto">
            <a:xfrm>
              <a:off x="4728" y="1622"/>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7"/>
                </a:schemeClr>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166923" name="Text Box 11"/>
            <p:cNvSpPr txBox="1">
              <a:spLocks noChangeArrowheads="1"/>
            </p:cNvSpPr>
            <p:nvPr/>
          </p:nvSpPr>
          <p:spPr bwMode="auto">
            <a:xfrm>
              <a:off x="4704" y="1800"/>
              <a:ext cx="1824" cy="36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chemeClr val="bg1"/>
                  </a:solidFill>
                  <a:latin typeface="Arial" charset="0"/>
                </a:rPr>
                <a:t>Các dân tộc</a:t>
              </a:r>
            </a:p>
          </p:txBody>
        </p:sp>
      </p:grpSp>
      <p:grpSp>
        <p:nvGrpSpPr>
          <p:cNvPr id="142341" name="Group 12"/>
          <p:cNvGrpSpPr>
            <a:grpSpLocks/>
          </p:cNvGrpSpPr>
          <p:nvPr/>
        </p:nvGrpSpPr>
        <p:grpSpPr bwMode="auto">
          <a:xfrm>
            <a:off x="5715000" y="2163763"/>
            <a:ext cx="2895600" cy="1265237"/>
            <a:chOff x="4320" y="960"/>
            <a:chExt cx="1824" cy="797"/>
          </a:xfrm>
        </p:grpSpPr>
        <p:sp>
          <p:nvSpPr>
            <p:cNvPr id="166925" name="Oval 13"/>
            <p:cNvSpPr>
              <a:spLocks noChangeArrowheads="1"/>
            </p:cNvSpPr>
            <p:nvPr/>
          </p:nvSpPr>
          <p:spPr bwMode="auto">
            <a:xfrm>
              <a:off x="4344" y="960"/>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7"/>
                </a:schemeClr>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166926" name="Text Box 14"/>
            <p:cNvSpPr txBox="1">
              <a:spLocks noChangeArrowheads="1"/>
            </p:cNvSpPr>
            <p:nvPr/>
          </p:nvSpPr>
          <p:spPr bwMode="auto">
            <a:xfrm>
              <a:off x="4320" y="1138"/>
              <a:ext cx="1824" cy="36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chemeClr val="bg1"/>
                  </a:solidFill>
                  <a:latin typeface="Arial" charset="0"/>
                </a:rPr>
                <a:t>Các tổ phụ</a:t>
              </a:r>
            </a:p>
          </p:txBody>
        </p:sp>
      </p:grpSp>
      <p:grpSp>
        <p:nvGrpSpPr>
          <p:cNvPr id="142342" name="Group 15"/>
          <p:cNvGrpSpPr>
            <a:grpSpLocks/>
          </p:cNvGrpSpPr>
          <p:nvPr/>
        </p:nvGrpSpPr>
        <p:grpSpPr bwMode="auto">
          <a:xfrm>
            <a:off x="6248400" y="3154363"/>
            <a:ext cx="2895600" cy="1265237"/>
            <a:chOff x="2268" y="1233"/>
            <a:chExt cx="1824" cy="797"/>
          </a:xfrm>
        </p:grpSpPr>
        <p:sp>
          <p:nvSpPr>
            <p:cNvPr id="166928" name="Oval 16"/>
            <p:cNvSpPr>
              <a:spLocks noChangeArrowheads="1"/>
            </p:cNvSpPr>
            <p:nvPr/>
          </p:nvSpPr>
          <p:spPr bwMode="auto">
            <a:xfrm>
              <a:off x="2292" y="1233"/>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7"/>
                </a:schemeClr>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166929" name="Text Box 17"/>
            <p:cNvSpPr txBox="1">
              <a:spLocks noChangeArrowheads="1"/>
            </p:cNvSpPr>
            <p:nvPr/>
          </p:nvSpPr>
          <p:spPr bwMode="auto">
            <a:xfrm>
              <a:off x="2268" y="1411"/>
              <a:ext cx="1824" cy="36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chemeClr val="bg1"/>
                  </a:solidFill>
                  <a:latin typeface="Arial" charset="0"/>
                </a:rPr>
                <a:t>Các chi phái</a:t>
              </a:r>
            </a:p>
          </p:txBody>
        </p:sp>
      </p:grpSp>
      <p:grpSp>
        <p:nvGrpSpPr>
          <p:cNvPr id="142343" name="Group 18"/>
          <p:cNvGrpSpPr>
            <a:grpSpLocks/>
          </p:cNvGrpSpPr>
          <p:nvPr/>
        </p:nvGrpSpPr>
        <p:grpSpPr bwMode="auto">
          <a:xfrm>
            <a:off x="6019800" y="4038600"/>
            <a:ext cx="2895600" cy="1265238"/>
            <a:chOff x="4848" y="2856"/>
            <a:chExt cx="1824" cy="797"/>
          </a:xfrm>
        </p:grpSpPr>
        <p:sp>
          <p:nvSpPr>
            <p:cNvPr id="166931" name="Oval 19"/>
            <p:cNvSpPr>
              <a:spLocks noChangeArrowheads="1"/>
            </p:cNvSpPr>
            <p:nvPr/>
          </p:nvSpPr>
          <p:spPr bwMode="auto">
            <a:xfrm>
              <a:off x="4872" y="2856"/>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7"/>
                </a:schemeClr>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166932" name="Text Box 20"/>
            <p:cNvSpPr txBox="1">
              <a:spLocks noChangeArrowheads="1"/>
            </p:cNvSpPr>
            <p:nvPr/>
          </p:nvSpPr>
          <p:spPr bwMode="auto">
            <a:xfrm>
              <a:off x="4848" y="3033"/>
              <a:ext cx="1824" cy="36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spcBef>
                  <a:spcPct val="50000"/>
                </a:spcBef>
                <a:defRPr/>
              </a:pPr>
              <a:r>
                <a:rPr lang="en-US" sz="3200" b="1">
                  <a:solidFill>
                    <a:schemeClr val="bg1"/>
                  </a:solidFill>
                  <a:latin typeface="Arial" pitchFamily="34" charset="0"/>
                  <a:ea typeface="ＭＳ Ｐゴシック" pitchFamily="34" charset="-128"/>
                  <a:cs typeface="+mn-cs"/>
                </a:rPr>
                <a:t>Y-sơ-ra-ên</a:t>
              </a:r>
            </a:p>
          </p:txBody>
        </p:sp>
      </p:grpSp>
      <p:grpSp>
        <p:nvGrpSpPr>
          <p:cNvPr id="142344" name="Group 21"/>
          <p:cNvGrpSpPr>
            <a:grpSpLocks/>
          </p:cNvGrpSpPr>
          <p:nvPr/>
        </p:nvGrpSpPr>
        <p:grpSpPr bwMode="auto">
          <a:xfrm>
            <a:off x="5257800" y="4876800"/>
            <a:ext cx="2895600" cy="1265238"/>
            <a:chOff x="0" y="2736"/>
            <a:chExt cx="1824" cy="797"/>
          </a:xfrm>
        </p:grpSpPr>
        <p:sp>
          <p:nvSpPr>
            <p:cNvPr id="166934" name="Oval 22"/>
            <p:cNvSpPr>
              <a:spLocks noChangeArrowheads="1"/>
            </p:cNvSpPr>
            <p:nvPr/>
          </p:nvSpPr>
          <p:spPr bwMode="auto">
            <a:xfrm>
              <a:off x="24" y="2736"/>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7"/>
                </a:schemeClr>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166935" name="Text Box 23"/>
            <p:cNvSpPr txBox="1">
              <a:spLocks noChangeArrowheads="1"/>
            </p:cNvSpPr>
            <p:nvPr/>
          </p:nvSpPr>
          <p:spPr bwMode="auto">
            <a:xfrm>
              <a:off x="0" y="2914"/>
              <a:ext cx="1824" cy="36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chemeClr val="bg1"/>
                  </a:solidFill>
                  <a:latin typeface="Arial" charset="0"/>
                </a:rPr>
                <a:t>Thầy tế lễ</a:t>
              </a:r>
            </a:p>
          </p:txBody>
        </p:sp>
      </p:grpSp>
      <p:grpSp>
        <p:nvGrpSpPr>
          <p:cNvPr id="142345" name="Group 24"/>
          <p:cNvGrpSpPr>
            <a:grpSpLocks/>
          </p:cNvGrpSpPr>
          <p:nvPr/>
        </p:nvGrpSpPr>
        <p:grpSpPr bwMode="auto">
          <a:xfrm>
            <a:off x="76200" y="2163763"/>
            <a:ext cx="2895600" cy="1265237"/>
            <a:chOff x="4824" y="3713"/>
            <a:chExt cx="1824" cy="797"/>
          </a:xfrm>
        </p:grpSpPr>
        <p:sp>
          <p:nvSpPr>
            <p:cNvPr id="166937" name="Oval 25"/>
            <p:cNvSpPr>
              <a:spLocks noChangeArrowheads="1"/>
            </p:cNvSpPr>
            <p:nvPr/>
          </p:nvSpPr>
          <p:spPr bwMode="auto">
            <a:xfrm>
              <a:off x="4848" y="3713"/>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7"/>
                </a:schemeClr>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166938" name="Text Box 26"/>
            <p:cNvSpPr txBox="1">
              <a:spLocks noChangeArrowheads="1"/>
            </p:cNvSpPr>
            <p:nvPr/>
          </p:nvSpPr>
          <p:spPr bwMode="auto">
            <a:xfrm>
              <a:off x="4824" y="3890"/>
              <a:ext cx="1824" cy="36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chemeClr val="bg1"/>
                  </a:solidFill>
                  <a:latin typeface="Arial" charset="0"/>
                </a:rPr>
                <a:t>Các sứ đồ</a:t>
              </a:r>
            </a:p>
          </p:txBody>
        </p:sp>
      </p:grpSp>
      <p:grpSp>
        <p:nvGrpSpPr>
          <p:cNvPr id="142346" name="Group 27"/>
          <p:cNvGrpSpPr>
            <a:grpSpLocks/>
          </p:cNvGrpSpPr>
          <p:nvPr/>
        </p:nvGrpSpPr>
        <p:grpSpPr bwMode="auto">
          <a:xfrm>
            <a:off x="-457200" y="3200400"/>
            <a:ext cx="2895600" cy="1447800"/>
            <a:chOff x="-1392" y="2880"/>
            <a:chExt cx="1824" cy="912"/>
          </a:xfrm>
        </p:grpSpPr>
        <p:sp>
          <p:nvSpPr>
            <p:cNvPr id="142357" name="AutoShape 28"/>
            <p:cNvSpPr>
              <a:spLocks noChangeArrowheads="1"/>
            </p:cNvSpPr>
            <p:nvPr/>
          </p:nvSpPr>
          <p:spPr bwMode="auto">
            <a:xfrm>
              <a:off x="-960" y="2880"/>
              <a:ext cx="960" cy="912"/>
            </a:xfrm>
            <a:prstGeom prst="plus">
              <a:avLst>
                <a:gd name="adj" fmla="val 25000"/>
              </a:avLst>
            </a:prstGeom>
            <a:gradFill rotWithShape="0">
              <a:gsLst>
                <a:gs pos="0">
                  <a:srgbClr val="FF3300"/>
                </a:gs>
                <a:gs pos="100000">
                  <a:schemeClr val="accent2"/>
                </a:gs>
              </a:gsLst>
              <a:lin ang="5400000" scaled="1"/>
            </a:gradFill>
            <a:ln w="9525">
              <a:solidFill>
                <a:schemeClr val="tx1"/>
              </a:solidFill>
              <a:miter lim="800000"/>
              <a:headEnd/>
              <a:tailEnd/>
            </a:ln>
          </p:spPr>
          <p:txBody>
            <a:bodyPr wrap="none" anchor="ctr"/>
            <a:lstStyle/>
            <a:p>
              <a:endParaRPr lang="en-US"/>
            </a:p>
          </p:txBody>
        </p:sp>
        <p:sp>
          <p:nvSpPr>
            <p:cNvPr id="166941" name="Text Box 29"/>
            <p:cNvSpPr txBox="1">
              <a:spLocks noChangeArrowheads="1"/>
            </p:cNvSpPr>
            <p:nvPr/>
          </p:nvSpPr>
          <p:spPr bwMode="auto">
            <a:xfrm>
              <a:off x="-1392" y="3120"/>
              <a:ext cx="1824" cy="40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spcBef>
                  <a:spcPct val="50000"/>
                </a:spcBef>
                <a:defRPr/>
              </a:pPr>
              <a:r>
                <a:rPr lang="en-US" sz="3600" b="1">
                  <a:solidFill>
                    <a:schemeClr val="bg1"/>
                  </a:solidFill>
                  <a:latin typeface="Arial" pitchFamily="34" charset="0"/>
                  <a:ea typeface="ＭＳ Ｐゴシック" pitchFamily="34" charset="-128"/>
                  <a:cs typeface="+mn-cs"/>
                </a:rPr>
                <a:t>Christ</a:t>
              </a:r>
            </a:p>
          </p:txBody>
        </p:sp>
      </p:grpSp>
      <p:grpSp>
        <p:nvGrpSpPr>
          <p:cNvPr id="142347" name="Group 30"/>
          <p:cNvGrpSpPr>
            <a:grpSpLocks/>
          </p:cNvGrpSpPr>
          <p:nvPr/>
        </p:nvGrpSpPr>
        <p:grpSpPr bwMode="auto">
          <a:xfrm>
            <a:off x="914400" y="4191000"/>
            <a:ext cx="2895600" cy="1265238"/>
            <a:chOff x="2304" y="3545"/>
            <a:chExt cx="1824" cy="797"/>
          </a:xfrm>
        </p:grpSpPr>
        <p:sp>
          <p:nvSpPr>
            <p:cNvPr id="166943" name="Oval 31"/>
            <p:cNvSpPr>
              <a:spLocks noChangeArrowheads="1"/>
            </p:cNvSpPr>
            <p:nvPr/>
          </p:nvSpPr>
          <p:spPr bwMode="auto">
            <a:xfrm>
              <a:off x="2328" y="3545"/>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7"/>
                </a:schemeClr>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166944" name="Text Box 32"/>
            <p:cNvSpPr txBox="1">
              <a:spLocks noChangeArrowheads="1"/>
            </p:cNvSpPr>
            <p:nvPr/>
          </p:nvSpPr>
          <p:spPr bwMode="auto">
            <a:xfrm>
              <a:off x="2304" y="3722"/>
              <a:ext cx="1824" cy="36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chemeClr val="bg1"/>
                  </a:solidFill>
                  <a:latin typeface="Arial" charset="0"/>
                </a:rPr>
                <a:t>Các tiên tri</a:t>
              </a:r>
            </a:p>
          </p:txBody>
        </p:sp>
      </p:grpSp>
      <p:grpSp>
        <p:nvGrpSpPr>
          <p:cNvPr id="142348" name="Group 33"/>
          <p:cNvGrpSpPr>
            <a:grpSpLocks/>
          </p:cNvGrpSpPr>
          <p:nvPr/>
        </p:nvGrpSpPr>
        <p:grpSpPr bwMode="auto">
          <a:xfrm>
            <a:off x="1371600" y="5257800"/>
            <a:ext cx="2895600" cy="1265238"/>
            <a:chOff x="4872" y="2592"/>
            <a:chExt cx="1824" cy="797"/>
          </a:xfrm>
        </p:grpSpPr>
        <p:sp>
          <p:nvSpPr>
            <p:cNvPr id="166946" name="Oval 34"/>
            <p:cNvSpPr>
              <a:spLocks noChangeArrowheads="1"/>
            </p:cNvSpPr>
            <p:nvPr/>
          </p:nvSpPr>
          <p:spPr bwMode="auto">
            <a:xfrm>
              <a:off x="4896" y="2592"/>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7"/>
                </a:schemeClr>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166947" name="Text Box 35"/>
            <p:cNvSpPr txBox="1">
              <a:spLocks noChangeArrowheads="1"/>
            </p:cNvSpPr>
            <p:nvPr/>
          </p:nvSpPr>
          <p:spPr bwMode="auto">
            <a:xfrm>
              <a:off x="4872" y="2769"/>
              <a:ext cx="1824" cy="36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chemeClr val="bg1"/>
                  </a:solidFill>
                  <a:latin typeface="Arial" charset="0"/>
                </a:rPr>
                <a:t>Các vua</a:t>
              </a:r>
            </a:p>
          </p:txBody>
        </p:sp>
      </p:grpSp>
      <p:sp>
        <p:nvSpPr>
          <p:cNvPr id="166949" name="Oval 37"/>
          <p:cNvSpPr>
            <a:spLocks noChangeArrowheads="1"/>
          </p:cNvSpPr>
          <p:nvPr/>
        </p:nvSpPr>
        <p:spPr bwMode="auto">
          <a:xfrm>
            <a:off x="3581400" y="5592763"/>
            <a:ext cx="2819400" cy="126523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7"/>
              </a:schemeClr>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166950" name="Text Box 38"/>
          <p:cNvSpPr txBox="1">
            <a:spLocks noChangeArrowheads="1"/>
          </p:cNvSpPr>
          <p:nvPr/>
        </p:nvSpPr>
        <p:spPr bwMode="auto">
          <a:xfrm>
            <a:off x="3563938" y="5945188"/>
            <a:ext cx="2811462" cy="5794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chemeClr val="bg1"/>
                </a:solidFill>
                <a:latin typeface="Arial" charset="0"/>
              </a:rPr>
              <a:t>Các quan xét</a:t>
            </a:r>
          </a:p>
        </p:txBody>
      </p:sp>
      <p:sp>
        <p:nvSpPr>
          <p:cNvPr id="166952" name="Text Box 40"/>
          <p:cNvSpPr txBox="1">
            <a:spLocks noChangeArrowheads="1"/>
          </p:cNvSpPr>
          <p:nvPr/>
        </p:nvSpPr>
        <p:spPr bwMode="auto">
          <a:xfrm>
            <a:off x="3276600" y="6705600"/>
            <a:ext cx="5486400" cy="914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spcBef>
                <a:spcPct val="50000"/>
              </a:spcBef>
              <a:defRPr/>
            </a:pPr>
            <a:r>
              <a:rPr lang="en-US" sz="5400" b="1">
                <a:solidFill>
                  <a:schemeClr val="bg1"/>
                </a:solidFill>
                <a:latin typeface="Times New Roman" pitchFamily="18" charset="0"/>
                <a:ea typeface="ＭＳ Ｐゴシック" pitchFamily="34" charset="-128"/>
                <a:cs typeface="+mn-cs"/>
              </a:rPr>
              <a:t>Auto transition</a:t>
            </a:r>
          </a:p>
        </p:txBody>
      </p:sp>
      <p:sp>
        <p:nvSpPr>
          <p:cNvPr id="166953" name="Rectangle 41"/>
          <p:cNvSpPr>
            <a:spLocks noGrp="1" noChangeArrowheads="1"/>
          </p:cNvSpPr>
          <p:nvPr>
            <p:ph type="title" idx="4294967295"/>
          </p:nvPr>
        </p:nvSpPr>
        <p:spPr>
          <a:xfrm>
            <a:off x="533400" y="304800"/>
            <a:ext cx="7772400" cy="641350"/>
          </a:xfrm>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spAutoFit/>
          </a:bodyPr>
          <a:lstStyle/>
          <a:p>
            <a:pPr eaLnBrk="1" hangingPunct="1">
              <a:spcBef>
                <a:spcPct val="50000"/>
              </a:spcBef>
              <a:defRPr/>
            </a:pPr>
            <a:r>
              <a:rPr kumimoji="0" lang="en-US" sz="3600" b="1" i="0">
                <a:solidFill>
                  <a:srgbClr val="FF3300"/>
                </a:solidFill>
                <a:effectLst/>
                <a:latin typeface="Arial" pitchFamily="34" charset="0"/>
                <a:ea typeface="ＭＳ Ｐゴシック" pitchFamily="34" charset="-128"/>
              </a:rPr>
              <a:t>AI?</a:t>
            </a:r>
          </a:p>
        </p:txBody>
      </p:sp>
    </p:spTree>
  </p:cSld>
  <p:clrMapOvr>
    <a:masterClrMapping/>
  </p:clrMapOvr>
  <p:transition advTm="5000"/>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pic>
        <p:nvPicPr>
          <p:cNvPr id="270338" name="Picture 3" descr="OMSSO0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0"/>
            <a:ext cx="49847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0341" name="Rectangle 5"/>
          <p:cNvSpPr>
            <a:spLocks noGrp="1" noChangeArrowheads="1"/>
          </p:cNvSpPr>
          <p:nvPr>
            <p:ph type="title" idx="4294967295"/>
          </p:nvPr>
        </p:nvSpPr>
        <p:spPr>
          <a:xfrm>
            <a:off x="1295400" y="5943600"/>
            <a:ext cx="7772400" cy="701675"/>
          </a:xfrm>
          <a:effectLst>
            <a:outerShdw blurRad="63500" dist="38099" dir="2700000" algn="ctr" rotWithShape="0">
              <a:schemeClr val="tx1">
                <a:alpha val="74997"/>
              </a:schemeClr>
            </a:outerShdw>
          </a:effectLst>
        </p:spPr>
        <p:txBody>
          <a:bodyPr anchor="t">
            <a:spAutoFit/>
          </a:bodyPr>
          <a:lstStyle/>
          <a:p>
            <a:pPr algn="r" eaLnBrk="1" hangingPunct="1">
              <a:spcBef>
                <a:spcPct val="50000"/>
              </a:spcBef>
              <a:defRPr/>
            </a:pPr>
            <a:r>
              <a:rPr lang="en-US" sz="4000" b="1">
                <a:solidFill>
                  <a:schemeClr val="bg1"/>
                </a:solidFill>
                <a:ea typeface="ＭＳ Ｐゴシック" pitchFamily="34" charset="-128"/>
              </a:rPr>
              <a:t>Ma-na</a:t>
            </a:r>
          </a:p>
        </p:txBody>
      </p:sp>
    </p:spTree>
  </p:cSld>
  <p:clrMapOvr>
    <a:masterClrMapping/>
  </p:clrMapOvr>
  <p:transition spd="med">
    <p:randomBar dir="ver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2" descr="bible_l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152400"/>
            <a:ext cx="7770813" cy="1049338"/>
          </a:xfrm>
          <a:effectLst>
            <a:outerShdw blurRad="63500" dist="35921" dir="2700000" algn="ctr" rotWithShape="0">
              <a:srgbClr val="000000">
                <a:alpha val="74997"/>
              </a:srgbClr>
            </a:outerShdw>
          </a:effectLst>
        </p:spPr>
        <p:txBody>
          <a:bodyPr/>
          <a:lstStyle/>
          <a:p>
            <a:pPr eaLnBrk="1" hangingPunct="1">
              <a:defRPr/>
            </a:pPr>
            <a:r>
              <a:rPr lang="en-US" u="sng">
                <a:effectLst>
                  <a:outerShdw blurRad="38100" dist="38100" dir="2700000" algn="tl">
                    <a:srgbClr val="212121"/>
                  </a:outerShdw>
                </a:effectLst>
                <a:latin typeface="Arial" pitchFamily="34" charset="0"/>
              </a:rPr>
              <a:t>1Cô 10:1-4 </a:t>
            </a:r>
            <a:r>
              <a:rPr lang="en-US" sz="3600" u="sng">
                <a:effectLst>
                  <a:outerShdw blurRad="38100" dist="38100" dir="2700000" algn="tl">
                    <a:srgbClr val="212121"/>
                  </a:outerShdw>
                </a:effectLst>
                <a:latin typeface="Arial" pitchFamily="34" charset="0"/>
              </a:rPr>
              <a:t>(NLT)</a:t>
            </a:r>
            <a:endParaRPr lang="en-US">
              <a:effectLst>
                <a:outerShdw blurRad="38100" dist="38100" dir="2700000" algn="tl">
                  <a:srgbClr val="212121"/>
                </a:outerShdw>
              </a:effectLst>
              <a:latin typeface="Arial" pitchFamily="34" charset="0"/>
            </a:endParaRPr>
          </a:p>
        </p:txBody>
      </p:sp>
      <p:sp>
        <p:nvSpPr>
          <p:cNvPr id="272387" name="Text Box 4"/>
          <p:cNvSpPr txBox="1">
            <a:spLocks noChangeArrowheads="1"/>
          </p:cNvSpPr>
          <p:nvPr/>
        </p:nvSpPr>
        <p:spPr bwMode="auto">
          <a:xfrm>
            <a:off x="228600" y="1295400"/>
            <a:ext cx="8763000" cy="228282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t>1 </a:t>
            </a:r>
            <a:r>
              <a:rPr lang="en-US">
                <a:latin typeface="Arial" charset="0"/>
              </a:rPr>
              <a:t>Vả, hỡi anh em, tôi chẳng muốn cho anh em không biết tổ phụ chúng ta đều đã ở dưới đám mây, đi ngang qua biển,  2 chịu Môi-se làm phép báp-tem trong đám mây và dưới biển,  3 ăn một thức ăn thiêng liêng;  4 và uống một thức uống thiêng liêng; vì họ uống nơi một hòn đá thiêng liêng theo mình, và hòn đá ấy tức là Đấng Christ.</a:t>
            </a:r>
            <a:r>
              <a:rPr lang="en-US"/>
              <a:t>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1800">
              <a:latin typeface="Arial" charset="0"/>
            </a:endParaRPr>
          </a:p>
        </p:txBody>
      </p:sp>
      <p:pic>
        <p:nvPicPr>
          <p:cNvPr id="274434" name="Picture 3" descr="tabernacleclou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238" y="0"/>
            <a:ext cx="8386762" cy="683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5396" name="Rectangle 4"/>
          <p:cNvSpPr>
            <a:spLocks noGrp="1"/>
          </p:cNvSpPr>
          <p:nvPr>
            <p:ph type="title"/>
          </p:nvPr>
        </p:nvSpPr>
        <p:spPr>
          <a:xfrm>
            <a:off x="685800" y="304800"/>
            <a:ext cx="7770813" cy="762000"/>
          </a:xfrm>
          <a:effectLst>
            <a:outerShdw blurRad="63500" dist="35921" dir="2700000" algn="ctr" rotWithShape="0">
              <a:srgbClr val="000000">
                <a:alpha val="74997"/>
              </a:srgbClr>
            </a:outerShdw>
          </a:effectLst>
        </p:spPr>
        <p:txBody>
          <a:bodyPr/>
          <a:lstStyle/>
          <a:p>
            <a:pPr eaLnBrk="1" hangingPunct="1">
              <a:defRPr/>
            </a:pPr>
            <a:r>
              <a:rPr lang="en-US" sz="3600">
                <a:latin typeface="Arial" charset="0"/>
                <a:ea typeface="ＭＳ Ｐゴシック" charset="0"/>
                <a:cs typeface="ＭＳ Ｐゴシック" charset="0"/>
              </a:rPr>
              <a:t>Đám mây</a:t>
            </a:r>
            <a:endParaRPr lang="en-US">
              <a:latin typeface="Calisto MT" charset="0"/>
              <a:ea typeface="ＭＳ Ｐゴシック" charset="0"/>
              <a:cs typeface="ＭＳ Ｐゴシック" charset="0"/>
            </a:endParaRPr>
          </a:p>
        </p:txBody>
      </p:sp>
      <p:sp>
        <p:nvSpPr>
          <p:cNvPr id="274436" name="Rectangle 5"/>
          <p:cNvSpPr>
            <a:spLocks noChangeArrowheads="1"/>
          </p:cNvSpPr>
          <p:nvPr/>
        </p:nvSpPr>
        <p:spPr bwMode="auto">
          <a:xfrm>
            <a:off x="-234950" y="13970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endParaRPr lang="en-US" sz="1800">
              <a:latin typeface="Arial" charset="0"/>
            </a:endParaRPr>
          </a:p>
        </p:txBody>
      </p:sp>
      <p:sp>
        <p:nvSpPr>
          <p:cNvPr id="274437" name="Rectangle 6"/>
          <p:cNvSpPr>
            <a:spLocks noChangeArrowheads="1"/>
          </p:cNvSpPr>
          <p:nvPr/>
        </p:nvSpPr>
        <p:spPr bwMode="auto">
          <a:xfrm>
            <a:off x="-114300" y="599757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endParaRPr lang="en-US" sz="1800">
              <a:latin typeface="Arial" charset="0"/>
            </a:endParaRPr>
          </a:p>
        </p:txBody>
      </p:sp>
      <p:sp>
        <p:nvSpPr>
          <p:cNvPr id="955399" name="Text Box 7"/>
          <p:cNvSpPr txBox="1">
            <a:spLocks noChangeArrowheads="1"/>
          </p:cNvSpPr>
          <p:nvPr/>
        </p:nvSpPr>
        <p:spPr bwMode="auto">
          <a:xfrm>
            <a:off x="3505200" y="5638800"/>
            <a:ext cx="5486400" cy="579438"/>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eaLnBrk="1" hangingPunct="1">
              <a:spcBef>
                <a:spcPct val="50000"/>
              </a:spcBef>
              <a:defRPr/>
            </a:pPr>
            <a:r>
              <a:rPr lang="en-US" sz="3200" b="1">
                <a:latin typeface="Arial" pitchFamily="34" charset="0"/>
                <a:ea typeface="ＭＳ Ｐゴシック" pitchFamily="34" charset="-128"/>
                <a:cs typeface="+mn-cs"/>
              </a:rPr>
              <a:t>Xuất 40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1800">
              <a:latin typeface="Arial" charset="0"/>
            </a:endParaRPr>
          </a:p>
        </p:txBody>
      </p:sp>
      <p:sp>
        <p:nvSpPr>
          <p:cNvPr id="276482" name="Rectangle 3"/>
          <p:cNvSpPr>
            <a:spLocks noChangeArrowheads="1"/>
          </p:cNvSpPr>
          <p:nvPr/>
        </p:nvSpPr>
        <p:spPr bwMode="auto">
          <a:xfrm>
            <a:off x="-234950" y="13970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endParaRPr lang="en-US" sz="1800">
              <a:latin typeface="Arial" charset="0"/>
            </a:endParaRPr>
          </a:p>
        </p:txBody>
      </p:sp>
      <p:pic>
        <p:nvPicPr>
          <p:cNvPr id="276483" name="Picture 4" descr="redseapar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38625"/>
            <a:ext cx="9144000" cy="2619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484" name="Picture 5" descr="CrossingRedS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0413" y="381000"/>
            <a:ext cx="3846512" cy="3846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485" name="Rectangle 6"/>
          <p:cNvSpPr>
            <a:spLocks noGrp="1"/>
          </p:cNvSpPr>
          <p:nvPr>
            <p:ph type="title"/>
          </p:nvPr>
        </p:nvSpPr>
        <p:spPr>
          <a:xfrm>
            <a:off x="685800" y="304800"/>
            <a:ext cx="7770813" cy="762000"/>
          </a:xfrm>
          <a:noFill/>
        </p:spPr>
        <p:txBody>
          <a:bodyPr/>
          <a:lstStyle/>
          <a:p>
            <a:pPr eaLnBrk="1" hangingPunct="1"/>
            <a:r>
              <a:rPr lang="en-US" sz="3600">
                <a:latin typeface="Arial" charset="0"/>
                <a:ea typeface="ＭＳ Ｐゴシック" charset="0"/>
                <a:cs typeface="ＭＳ Ｐゴシック" charset="0"/>
              </a:rPr>
              <a:t>Biển</a:t>
            </a:r>
            <a:endParaRPr lang="en-US">
              <a:latin typeface="Calisto MT" charset="0"/>
              <a:ea typeface="ＭＳ Ｐゴシック" charset="0"/>
              <a:cs typeface="ＭＳ Ｐゴシック" charset="0"/>
            </a:endParaRPr>
          </a:p>
        </p:txBody>
      </p:sp>
      <p:sp>
        <p:nvSpPr>
          <p:cNvPr id="957447" name="Text Box 7"/>
          <p:cNvSpPr txBox="1">
            <a:spLocks noChangeArrowheads="1"/>
          </p:cNvSpPr>
          <p:nvPr/>
        </p:nvSpPr>
        <p:spPr bwMode="auto">
          <a:xfrm>
            <a:off x="3505200" y="5638800"/>
            <a:ext cx="5486400" cy="579438"/>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eaLnBrk="1" hangingPunct="1">
              <a:spcBef>
                <a:spcPct val="50000"/>
              </a:spcBef>
              <a:defRPr/>
            </a:pPr>
            <a:r>
              <a:rPr lang="en-US" sz="3200" b="1">
                <a:latin typeface="Arial" pitchFamily="34" charset="0"/>
                <a:ea typeface="ＭＳ Ｐゴシック" pitchFamily="34" charset="-128"/>
                <a:cs typeface="+mn-cs"/>
              </a:rPr>
              <a:t>Xuất 12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1800">
              <a:latin typeface="Arial" charset="0"/>
            </a:endParaRPr>
          </a:p>
        </p:txBody>
      </p:sp>
      <p:sp>
        <p:nvSpPr>
          <p:cNvPr id="278530" name="Rectangle 3"/>
          <p:cNvSpPr>
            <a:spLocks noGrp="1"/>
          </p:cNvSpPr>
          <p:nvPr>
            <p:ph type="title"/>
          </p:nvPr>
        </p:nvSpPr>
        <p:spPr>
          <a:xfrm>
            <a:off x="685800" y="304800"/>
            <a:ext cx="7770813" cy="762000"/>
          </a:xfrm>
          <a:noFill/>
        </p:spPr>
        <p:txBody>
          <a:bodyPr/>
          <a:lstStyle/>
          <a:p>
            <a:pPr eaLnBrk="1" hangingPunct="1"/>
            <a:r>
              <a:rPr lang="en-US" sz="3600">
                <a:latin typeface="Arial" charset="0"/>
                <a:ea typeface="ＭＳ Ｐゴシック" charset="0"/>
                <a:cs typeface="ＭＳ Ｐゴシック" charset="0"/>
              </a:rPr>
              <a:t>Vị Lãnh đạo</a:t>
            </a:r>
            <a:endParaRPr lang="en-US">
              <a:latin typeface="Calisto MT" charset="0"/>
              <a:ea typeface="ＭＳ Ｐゴシック" charset="0"/>
              <a:cs typeface="ＭＳ Ｐゴシック" charset="0"/>
            </a:endParaRPr>
          </a:p>
        </p:txBody>
      </p:sp>
      <p:sp>
        <p:nvSpPr>
          <p:cNvPr id="278531" name="Rectangle 4"/>
          <p:cNvSpPr>
            <a:spLocks noChangeArrowheads="1"/>
          </p:cNvSpPr>
          <p:nvPr/>
        </p:nvSpPr>
        <p:spPr bwMode="auto">
          <a:xfrm>
            <a:off x="-234950" y="13970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endParaRPr lang="en-US" sz="1800">
              <a:latin typeface="Arial" charset="0"/>
            </a:endParaRPr>
          </a:p>
        </p:txBody>
      </p:sp>
      <p:pic>
        <p:nvPicPr>
          <p:cNvPr id="278532" name="Picture 5" descr="moses_red_s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313" y="1397000"/>
            <a:ext cx="6937375" cy="4916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9494" name="Text Box 6"/>
          <p:cNvSpPr txBox="1">
            <a:spLocks noChangeArrowheads="1"/>
          </p:cNvSpPr>
          <p:nvPr/>
        </p:nvSpPr>
        <p:spPr bwMode="auto">
          <a:xfrm>
            <a:off x="3505200" y="5638800"/>
            <a:ext cx="5486400" cy="579438"/>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eaLnBrk="1" hangingPunct="1">
              <a:spcBef>
                <a:spcPct val="50000"/>
              </a:spcBef>
              <a:defRPr/>
            </a:pPr>
            <a:r>
              <a:rPr lang="en-US" sz="3200" b="1">
                <a:latin typeface="Arial" pitchFamily="34" charset="0"/>
                <a:ea typeface="ＭＳ Ｐゴシック" pitchFamily="34" charset="-128"/>
                <a:cs typeface="+mn-cs"/>
              </a:rPr>
              <a:t>Xuất 12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1800">
              <a:latin typeface="Arial" charset="0"/>
            </a:endParaRPr>
          </a:p>
        </p:txBody>
      </p:sp>
      <p:sp>
        <p:nvSpPr>
          <p:cNvPr id="280578" name="Rectangle 3"/>
          <p:cNvSpPr>
            <a:spLocks noGrp="1"/>
          </p:cNvSpPr>
          <p:nvPr>
            <p:ph type="title"/>
          </p:nvPr>
        </p:nvSpPr>
        <p:spPr>
          <a:xfrm>
            <a:off x="685800" y="304800"/>
            <a:ext cx="7770813" cy="762000"/>
          </a:xfrm>
          <a:noFill/>
        </p:spPr>
        <p:txBody>
          <a:bodyPr/>
          <a:lstStyle/>
          <a:p>
            <a:pPr eaLnBrk="1" hangingPunct="1"/>
            <a:r>
              <a:rPr lang="en-US" sz="3600">
                <a:latin typeface="Arial" charset="0"/>
                <a:ea typeface="ＭＳ Ｐゴシック" charset="0"/>
                <a:cs typeface="ＭＳ Ｐゴシック" charset="0"/>
              </a:rPr>
              <a:t>Thức ăn</a:t>
            </a:r>
            <a:endParaRPr lang="en-US">
              <a:latin typeface="Calisto MT" charset="0"/>
              <a:ea typeface="ＭＳ Ｐゴシック" charset="0"/>
              <a:cs typeface="ＭＳ Ｐゴシック" charset="0"/>
            </a:endParaRPr>
          </a:p>
        </p:txBody>
      </p:sp>
      <p:sp>
        <p:nvSpPr>
          <p:cNvPr id="280579" name="Rectangle 4"/>
          <p:cNvSpPr>
            <a:spLocks noChangeArrowheads="1"/>
          </p:cNvSpPr>
          <p:nvPr/>
        </p:nvSpPr>
        <p:spPr bwMode="auto">
          <a:xfrm>
            <a:off x="-234950" y="13970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endParaRPr lang="en-US" sz="1800">
              <a:latin typeface="Arial" charset="0"/>
            </a:endParaRPr>
          </a:p>
        </p:txBody>
      </p:sp>
      <p:pic>
        <p:nvPicPr>
          <p:cNvPr id="280580" name="Picture 5" descr="mannagathering"/>
          <p:cNvPicPr>
            <a:picLocks noChangeAspect="1" noChangeArrowheads="1"/>
          </p:cNvPicPr>
          <p:nvPr/>
        </p:nvPicPr>
        <p:blipFill>
          <a:blip r:embed="rId3">
            <a:extLst>
              <a:ext uri="{28A0092B-C50C-407E-A947-70E740481C1C}">
                <a14:useLocalDpi xmlns:a14="http://schemas.microsoft.com/office/drawing/2010/main" val="0"/>
              </a:ext>
            </a:extLst>
          </a:blip>
          <a:srcRect t="4842" r="2255"/>
          <a:stretch>
            <a:fillRect/>
          </a:stretch>
        </p:blipFill>
        <p:spPr bwMode="auto">
          <a:xfrm>
            <a:off x="2178050" y="1397000"/>
            <a:ext cx="4679950" cy="546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1542" name="Text Box 6"/>
          <p:cNvSpPr txBox="1">
            <a:spLocks noChangeArrowheads="1"/>
          </p:cNvSpPr>
          <p:nvPr/>
        </p:nvSpPr>
        <p:spPr bwMode="auto">
          <a:xfrm>
            <a:off x="3505200" y="5638800"/>
            <a:ext cx="5486400" cy="579438"/>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eaLnBrk="1" hangingPunct="1">
              <a:spcBef>
                <a:spcPct val="50000"/>
              </a:spcBef>
              <a:defRPr/>
            </a:pPr>
            <a:r>
              <a:rPr lang="en-US" sz="3200" b="1">
                <a:latin typeface="Arial" pitchFamily="34" charset="0"/>
                <a:ea typeface="ＭＳ Ｐゴシック" pitchFamily="34" charset="-128"/>
                <a:cs typeface="+mn-cs"/>
              </a:rPr>
              <a:t>Xuất 16</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1800">
              <a:latin typeface="Arial" charset="0"/>
            </a:endParaRPr>
          </a:p>
        </p:txBody>
      </p:sp>
      <p:pic>
        <p:nvPicPr>
          <p:cNvPr id="282626" name="Picture 3" descr="moses_water_from_r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150" y="0"/>
            <a:ext cx="55308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3588" name="Rectangle 4"/>
          <p:cNvSpPr>
            <a:spLocks noGrp="1"/>
          </p:cNvSpPr>
          <p:nvPr>
            <p:ph type="title"/>
          </p:nvPr>
        </p:nvSpPr>
        <p:spPr>
          <a:xfrm>
            <a:off x="685800" y="304800"/>
            <a:ext cx="7770813" cy="762000"/>
          </a:xfrm>
          <a:effectLst>
            <a:outerShdw blurRad="63500" dist="35921" dir="2700000" algn="ctr" rotWithShape="0">
              <a:srgbClr val="000000">
                <a:alpha val="74997"/>
              </a:srgbClr>
            </a:outerShdw>
          </a:effectLst>
        </p:spPr>
        <p:txBody>
          <a:bodyPr/>
          <a:lstStyle/>
          <a:p>
            <a:pPr eaLnBrk="1" hangingPunct="1">
              <a:defRPr/>
            </a:pPr>
            <a:r>
              <a:rPr lang="en-US" sz="3600">
                <a:latin typeface="Arial" pitchFamily="34" charset="0"/>
              </a:rPr>
              <a:t>Nước</a:t>
            </a:r>
            <a:endParaRPr lang="en-US"/>
          </a:p>
        </p:txBody>
      </p:sp>
      <p:sp>
        <p:nvSpPr>
          <p:cNvPr id="282628" name="Rectangle 5"/>
          <p:cNvSpPr>
            <a:spLocks noChangeArrowheads="1"/>
          </p:cNvSpPr>
          <p:nvPr/>
        </p:nvSpPr>
        <p:spPr bwMode="auto">
          <a:xfrm>
            <a:off x="-234950" y="13970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endParaRPr lang="en-US" sz="1800">
              <a:latin typeface="Arial" charset="0"/>
            </a:endParaRPr>
          </a:p>
        </p:txBody>
      </p:sp>
      <p:sp>
        <p:nvSpPr>
          <p:cNvPr id="963590" name="Text Box 6"/>
          <p:cNvSpPr txBox="1">
            <a:spLocks noChangeArrowheads="1"/>
          </p:cNvSpPr>
          <p:nvPr/>
        </p:nvSpPr>
        <p:spPr bwMode="auto">
          <a:xfrm>
            <a:off x="3505200" y="5638800"/>
            <a:ext cx="5486400" cy="579438"/>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eaLnBrk="1" hangingPunct="1">
              <a:spcBef>
                <a:spcPct val="50000"/>
              </a:spcBef>
              <a:defRPr/>
            </a:pPr>
            <a:r>
              <a:rPr lang="en-US" sz="3200" b="1">
                <a:latin typeface="Arial" pitchFamily="34" charset="0"/>
                <a:ea typeface="ＭＳ Ｐゴシック" pitchFamily="34" charset="-128"/>
                <a:cs typeface="+mn-cs"/>
              </a:rPr>
              <a:t>Xuất 17</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Text Box 3"/>
          <p:cNvSpPr txBox="1">
            <a:spLocks noChangeArrowheads="1"/>
          </p:cNvSpPr>
          <p:nvPr/>
        </p:nvSpPr>
        <p:spPr bwMode="auto">
          <a:xfrm>
            <a:off x="7545388" y="228600"/>
            <a:ext cx="1303337"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100-101</a:t>
            </a:r>
          </a:p>
        </p:txBody>
      </p:sp>
      <p:sp>
        <p:nvSpPr>
          <p:cNvPr id="28676" name="Text Box 4"/>
          <p:cNvSpPr txBox="1">
            <a:spLocks noChangeArrowheads="1"/>
          </p:cNvSpPr>
          <p:nvPr/>
        </p:nvSpPr>
        <p:spPr bwMode="auto">
          <a:xfrm>
            <a:off x="4191000" y="5035550"/>
            <a:ext cx="4953000" cy="528638"/>
          </a:xfrm>
          <a:prstGeom prst="rect">
            <a:avLst/>
          </a:prstGeom>
          <a:solidFill>
            <a:srgbClr val="B2B2B2"/>
          </a:solidFill>
          <a:ln w="9525">
            <a:solidFill>
              <a:srgbClr val="000000"/>
            </a:solidFill>
            <a:miter lim="800000"/>
            <a:headEnd/>
            <a:tailEnd/>
          </a:ln>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a:solidFill>
                  <a:srgbClr val="000000"/>
                </a:solidFill>
                <a:latin typeface="Arial" charset="0"/>
                <a:ea typeface="宋体" charset="0"/>
                <a:cs typeface="宋体" charset="0"/>
              </a:rPr>
              <a:t>19–40    </a:t>
            </a:r>
            <a:r>
              <a:rPr lang="en-US" altLang="zh-CN" sz="2800" b="1">
                <a:solidFill>
                  <a:srgbClr val="000000"/>
                </a:solidFill>
                <a:ea typeface="宋体" charset="0"/>
                <a:cs typeface="宋体" charset="0"/>
              </a:rPr>
              <a:t>Tiếp nhận Luật pháp</a:t>
            </a:r>
          </a:p>
        </p:txBody>
      </p:sp>
      <p:sp>
        <p:nvSpPr>
          <p:cNvPr id="28677" name="Text Box 5"/>
          <p:cNvSpPr txBox="1">
            <a:spLocks noChangeArrowheads="1"/>
          </p:cNvSpPr>
          <p:nvPr/>
        </p:nvSpPr>
        <p:spPr bwMode="auto">
          <a:xfrm>
            <a:off x="419100" y="3124200"/>
            <a:ext cx="5943600" cy="528638"/>
          </a:xfrm>
          <a:prstGeom prst="rect">
            <a:avLst/>
          </a:prstGeom>
          <a:solidFill>
            <a:srgbClr val="B2B2B2"/>
          </a:solidFill>
          <a:ln w="9525">
            <a:solidFill>
              <a:srgbClr val="000000"/>
            </a:solidFill>
            <a:miter lim="800000"/>
            <a:headEnd/>
            <a:tailEnd/>
          </a:ln>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a:solidFill>
                  <a:srgbClr val="000000"/>
                </a:solidFill>
                <a:latin typeface="Arial" charset="0"/>
                <a:ea typeface="宋体" charset="0"/>
                <a:cs typeface="宋体" charset="0"/>
              </a:rPr>
              <a:t>1–18	   </a:t>
            </a:r>
            <a:r>
              <a:rPr lang="en-US" altLang="zh-CN" sz="2800" b="1">
                <a:solidFill>
                  <a:srgbClr val="000000"/>
                </a:solidFill>
                <a:ea typeface="宋体" charset="0"/>
                <a:cs typeface="宋体" charset="0"/>
              </a:rPr>
              <a:t>Tiếp nhận tự do</a:t>
            </a:r>
          </a:p>
        </p:txBody>
      </p:sp>
      <p:sp>
        <p:nvSpPr>
          <p:cNvPr id="284676" name="Text Box 6"/>
          <p:cNvSpPr txBox="1">
            <a:spLocks noChangeArrowheads="1"/>
          </p:cNvSpPr>
          <p:nvPr/>
        </p:nvSpPr>
        <p:spPr bwMode="auto">
          <a:xfrm>
            <a:off x="1295400" y="1757363"/>
            <a:ext cx="6553200" cy="588962"/>
          </a:xfrm>
          <a:prstGeom prst="rect">
            <a:avLst/>
          </a:prstGeom>
          <a:solidFill>
            <a:schemeClr val="tx1"/>
          </a:solidFill>
          <a:ln w="9525">
            <a:solidFill>
              <a:srgbClr val="000000"/>
            </a:solidFill>
            <a:miter lim="800000"/>
            <a:headEnd/>
            <a:tailEnd/>
          </a:ln>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rgbClr val="FFFFFF"/>
                </a:solidFill>
                <a:ea typeface="宋体" charset="0"/>
                <a:cs typeface="宋体" charset="0"/>
              </a:rPr>
              <a:t>Bắt đầu sự hình thành một quốc gia</a:t>
            </a:r>
            <a:endParaRPr lang="en-US" altLang="zh-CN" sz="3200" b="1">
              <a:solidFill>
                <a:srgbClr val="FFFFFF"/>
              </a:solidFill>
              <a:latin typeface="Arial" charset="0"/>
              <a:ea typeface="宋体" charset="0"/>
              <a:cs typeface="宋体" charset="0"/>
            </a:endParaRPr>
          </a:p>
        </p:txBody>
      </p:sp>
      <p:sp>
        <p:nvSpPr>
          <p:cNvPr id="28683" name="Rectangle 11"/>
          <p:cNvSpPr>
            <a:spLocks noGrp="1" noChangeArrowheads="1"/>
          </p:cNvSpPr>
          <p:nvPr>
            <p:ph type="title"/>
          </p:nvPr>
        </p:nvSpPr>
        <p:spPr/>
        <p:txBody>
          <a:bodyPr/>
          <a:lstStyle/>
          <a:p>
            <a:pPr algn="ctr">
              <a:defRPr/>
            </a:pPr>
            <a:r>
              <a:rPr lang="en-US" b="1">
                <a:latin typeface="Arial" charset="0"/>
                <a:ea typeface="ＭＳ Ｐゴシック" charset="0"/>
                <a:cs typeface="ＭＳ Ｐゴシック" charset="0"/>
              </a:rPr>
              <a:t>Tổng hợp</a:t>
            </a:r>
          </a:p>
        </p:txBody>
      </p:sp>
      <p:pic>
        <p:nvPicPr>
          <p:cNvPr id="28690" name="Picture 18" descr="Pharao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59200"/>
            <a:ext cx="3657600" cy="309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additive="base">
                                        <p:cTn id="7" dur="500" fill="hold"/>
                                        <p:tgtEl>
                                          <p:spTgt spid="28677"/>
                                        </p:tgtEl>
                                        <p:attrNameLst>
                                          <p:attrName>ppt_x</p:attrName>
                                        </p:attrNameLst>
                                      </p:cBhvr>
                                      <p:tavLst>
                                        <p:tav tm="0">
                                          <p:val>
                                            <p:strVal val="0-#ppt_w/2"/>
                                          </p:val>
                                        </p:tav>
                                        <p:tav tm="100000">
                                          <p:val>
                                            <p:strVal val="#ppt_x"/>
                                          </p:val>
                                        </p:tav>
                                      </p:tavLst>
                                    </p:anim>
                                    <p:anim calcmode="lin" valueType="num">
                                      <p:cBhvr additive="base">
                                        <p:cTn id="8" dur="500" fill="hold"/>
                                        <p:tgtEl>
                                          <p:spTgt spid="2867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76"/>
                                        </p:tgtEl>
                                        <p:attrNameLst>
                                          <p:attrName>style.visibility</p:attrName>
                                        </p:attrNameLst>
                                      </p:cBhvr>
                                      <p:to>
                                        <p:strVal val="visible"/>
                                      </p:to>
                                    </p:set>
                                    <p:anim calcmode="lin" valueType="num">
                                      <p:cBhvr additive="base">
                                        <p:cTn id="13" dur="500" fill="hold"/>
                                        <p:tgtEl>
                                          <p:spTgt spid="28676"/>
                                        </p:tgtEl>
                                        <p:attrNameLst>
                                          <p:attrName>ppt_x</p:attrName>
                                        </p:attrNameLst>
                                      </p:cBhvr>
                                      <p:tavLst>
                                        <p:tav tm="0">
                                          <p:val>
                                            <p:strVal val="0-#ppt_w/2"/>
                                          </p:val>
                                        </p:tav>
                                        <p:tav tm="100000">
                                          <p:val>
                                            <p:strVal val="#ppt_x"/>
                                          </p:val>
                                        </p:tav>
                                      </p:tavLst>
                                    </p:anim>
                                    <p:anim calcmode="lin" valueType="num">
                                      <p:cBhvr additive="base">
                                        <p:cTn id="14" dur="500" fill="hold"/>
                                        <p:tgtEl>
                                          <p:spTgt spid="28676"/>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10" presetClass="entr" presetSubtype="0" fill="hold" nodeType="afterEffect">
                                  <p:stCondLst>
                                    <p:cond delay="0"/>
                                  </p:stCondLst>
                                  <p:childTnLst>
                                    <p:set>
                                      <p:cBhvr>
                                        <p:cTn id="17" dur="1" fill="hold">
                                          <p:stCondLst>
                                            <p:cond delay="0"/>
                                          </p:stCondLst>
                                        </p:cTn>
                                        <p:tgtEl>
                                          <p:spTgt spid="28690"/>
                                        </p:tgtEl>
                                        <p:attrNameLst>
                                          <p:attrName>style.visibility</p:attrName>
                                        </p:attrNameLst>
                                      </p:cBhvr>
                                      <p:to>
                                        <p:strVal val="visible"/>
                                      </p:to>
                                    </p:set>
                                    <p:animEffect transition="in" filter="fade">
                                      <p:cBhvr>
                                        <p:cTn id="18" dur="2000"/>
                                        <p:tgtEl>
                                          <p:spTgt spid="2869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xit" presetSubtype="0" fill="hold" nodeType="clickEffect">
                                  <p:stCondLst>
                                    <p:cond delay="0"/>
                                  </p:stCondLst>
                                  <p:childTnLst>
                                    <p:animEffect transition="out" filter="dissolve">
                                      <p:cBhvr>
                                        <p:cTn id="22" dur="500"/>
                                        <p:tgtEl>
                                          <p:spTgt spid="28690"/>
                                        </p:tgtEl>
                                      </p:cBhvr>
                                    </p:animEffect>
                                    <p:set>
                                      <p:cBhvr>
                                        <p:cTn id="23" dur="1" fill="hold">
                                          <p:stCondLst>
                                            <p:cond delay="499"/>
                                          </p:stCondLst>
                                        </p:cTn>
                                        <p:tgtEl>
                                          <p:spTgt spid="286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autoUpdateAnimBg="0"/>
      <p:bldP spid="28677" grpId="0" animBg="1"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126" descr="Green marble"/>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000099"/>
              </a:solidFill>
            </a:endParaRPr>
          </a:p>
        </p:txBody>
      </p:sp>
      <p:sp>
        <p:nvSpPr>
          <p:cNvPr id="6146" name="Rectangle 2"/>
          <p:cNvSpPr>
            <a:spLocks noGrp="1" noChangeArrowheads="1"/>
          </p:cNvSpPr>
          <p:nvPr>
            <p:ph type="title" idx="4294967295"/>
          </p:nvPr>
        </p:nvSpPr>
        <p:spPr>
          <a:xfrm>
            <a:off x="2971800" y="76200"/>
            <a:ext cx="3276600" cy="533400"/>
          </a:xfrm>
          <a:effectLst>
            <a:outerShdw blurRad="63500" dist="107763"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defRPr/>
            </a:pPr>
            <a:r>
              <a:rPr lang="en-US" b="1">
                <a:effectLst/>
                <a:latin typeface="Arial Black" charset="0"/>
                <a:ea typeface="ＭＳ Ｐゴシック" charset="0"/>
                <a:cs typeface="ＭＳ Ｐゴシック" charset="0"/>
              </a:rPr>
              <a:t>Dàn ý</a:t>
            </a:r>
          </a:p>
        </p:txBody>
      </p:sp>
      <p:grpSp>
        <p:nvGrpSpPr>
          <p:cNvPr id="286723" name="Group 125"/>
          <p:cNvGrpSpPr>
            <a:grpSpLocks/>
          </p:cNvGrpSpPr>
          <p:nvPr/>
        </p:nvGrpSpPr>
        <p:grpSpPr bwMode="auto">
          <a:xfrm>
            <a:off x="0" y="762000"/>
            <a:ext cx="8915400" cy="6096000"/>
            <a:chOff x="144" y="480"/>
            <a:chExt cx="5184" cy="3744"/>
          </a:xfrm>
        </p:grpSpPr>
        <p:grpSp>
          <p:nvGrpSpPr>
            <p:cNvPr id="286727" name="Group 52"/>
            <p:cNvGrpSpPr>
              <a:grpSpLocks/>
            </p:cNvGrpSpPr>
            <p:nvPr/>
          </p:nvGrpSpPr>
          <p:grpSpPr bwMode="auto">
            <a:xfrm>
              <a:off x="144" y="480"/>
              <a:ext cx="5184" cy="351"/>
              <a:chOff x="0" y="0"/>
              <a:chExt cx="4768" cy="537"/>
            </a:xfrm>
          </p:grpSpPr>
          <p:sp>
            <p:nvSpPr>
              <p:cNvPr id="286833" name="Rectangle 4"/>
              <p:cNvSpPr>
                <a:spLocks noChangeArrowheads="1"/>
              </p:cNvSpPr>
              <p:nvPr/>
            </p:nvSpPr>
            <p:spPr bwMode="auto">
              <a:xfrm>
                <a:off x="32" y="0"/>
                <a:ext cx="4704" cy="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chemeClr val="bg1"/>
                    </a:solidFill>
                    <a:latin typeface="Arial Narrow" charset="0"/>
                    <a:ea typeface="宋体" charset="0"/>
                    <a:cs typeface="宋体" charset="0"/>
                  </a:rPr>
                  <a:t>Bắt đầu sự hình thành một quốc gia</a:t>
                </a:r>
                <a:endParaRPr lang="en-US" altLang="zh-CN">
                  <a:solidFill>
                    <a:schemeClr val="bg1"/>
                  </a:solidFill>
                  <a:latin typeface="Arial Narrow" charset="0"/>
                  <a:ea typeface="宋体" charset="0"/>
                  <a:cs typeface="宋体" charset="0"/>
                </a:endParaRPr>
              </a:p>
            </p:txBody>
          </p:sp>
          <p:sp>
            <p:nvSpPr>
              <p:cNvPr id="286834" name="Rectangle 51"/>
              <p:cNvSpPr>
                <a:spLocks noChangeArrowheads="1"/>
              </p:cNvSpPr>
              <p:nvPr/>
            </p:nvSpPr>
            <p:spPr bwMode="auto">
              <a:xfrm>
                <a:off x="0" y="0"/>
                <a:ext cx="4768" cy="537"/>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86728" name="Group 54"/>
            <p:cNvGrpSpPr>
              <a:grpSpLocks/>
            </p:cNvGrpSpPr>
            <p:nvPr/>
          </p:nvGrpSpPr>
          <p:grpSpPr bwMode="auto">
            <a:xfrm>
              <a:off x="144" y="831"/>
              <a:ext cx="2717" cy="275"/>
              <a:chOff x="0" y="537"/>
              <a:chExt cx="2388" cy="422"/>
            </a:xfrm>
          </p:grpSpPr>
          <p:sp>
            <p:nvSpPr>
              <p:cNvPr id="286831" name="Rectangle 5"/>
              <p:cNvSpPr>
                <a:spLocks noChangeArrowheads="1"/>
              </p:cNvSpPr>
              <p:nvPr/>
            </p:nvSpPr>
            <p:spPr bwMode="auto">
              <a:xfrm>
                <a:off x="32" y="537"/>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chemeClr val="bg1"/>
                    </a:solidFill>
                    <a:latin typeface="Arial Narrow" charset="0"/>
                    <a:ea typeface="宋体" charset="0"/>
                    <a:cs typeface="宋体" charset="0"/>
                  </a:rPr>
                  <a:t>Chươhg 1—18</a:t>
                </a:r>
                <a:endParaRPr lang="en-US" altLang="zh-CN">
                  <a:solidFill>
                    <a:schemeClr val="bg1"/>
                  </a:solidFill>
                  <a:latin typeface="Arial Narrow" charset="0"/>
                  <a:ea typeface="宋体" charset="0"/>
                  <a:cs typeface="宋体" charset="0"/>
                </a:endParaRPr>
              </a:p>
            </p:txBody>
          </p:sp>
          <p:sp>
            <p:nvSpPr>
              <p:cNvPr id="286832" name="Rectangle 53"/>
              <p:cNvSpPr>
                <a:spLocks noChangeArrowheads="1"/>
              </p:cNvSpPr>
              <p:nvPr/>
            </p:nvSpPr>
            <p:spPr bwMode="auto">
              <a:xfrm>
                <a:off x="0" y="537"/>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86729" name="Group 56"/>
            <p:cNvGrpSpPr>
              <a:grpSpLocks/>
            </p:cNvGrpSpPr>
            <p:nvPr/>
          </p:nvGrpSpPr>
          <p:grpSpPr bwMode="auto">
            <a:xfrm>
              <a:off x="2861" y="831"/>
              <a:ext cx="2461" cy="275"/>
              <a:chOff x="2388" y="537"/>
              <a:chExt cx="2164" cy="422"/>
            </a:xfrm>
          </p:grpSpPr>
          <p:sp>
            <p:nvSpPr>
              <p:cNvPr id="286829" name="Rectangle 6"/>
              <p:cNvSpPr>
                <a:spLocks noChangeArrowheads="1"/>
              </p:cNvSpPr>
              <p:nvPr/>
            </p:nvSpPr>
            <p:spPr bwMode="auto">
              <a:xfrm>
                <a:off x="2420" y="537"/>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chemeClr val="bg1"/>
                    </a:solidFill>
                    <a:latin typeface="Arial Narrow" charset="0"/>
                    <a:ea typeface="宋体" charset="0"/>
                    <a:cs typeface="宋体" charset="0"/>
                  </a:rPr>
                  <a:t>Chương 19—40</a:t>
                </a:r>
                <a:endParaRPr lang="en-US" altLang="zh-CN">
                  <a:solidFill>
                    <a:schemeClr val="bg1"/>
                  </a:solidFill>
                  <a:latin typeface="Arial Narrow" charset="0"/>
                  <a:ea typeface="宋体" charset="0"/>
                  <a:cs typeface="宋体" charset="0"/>
                </a:endParaRPr>
              </a:p>
            </p:txBody>
          </p:sp>
          <p:sp>
            <p:nvSpPr>
              <p:cNvPr id="286830" name="Rectangle 55"/>
              <p:cNvSpPr>
                <a:spLocks noChangeArrowheads="1"/>
              </p:cNvSpPr>
              <p:nvPr/>
            </p:nvSpPr>
            <p:spPr bwMode="auto">
              <a:xfrm>
                <a:off x="2388" y="537"/>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86730" name="Group 58"/>
            <p:cNvGrpSpPr>
              <a:grpSpLocks/>
            </p:cNvGrpSpPr>
            <p:nvPr/>
          </p:nvGrpSpPr>
          <p:grpSpPr bwMode="auto">
            <a:xfrm>
              <a:off x="144" y="1106"/>
              <a:ext cx="2717" cy="275"/>
              <a:chOff x="0" y="959"/>
              <a:chExt cx="2388" cy="422"/>
            </a:xfrm>
          </p:grpSpPr>
          <p:sp>
            <p:nvSpPr>
              <p:cNvPr id="286827" name="Rectangle 8"/>
              <p:cNvSpPr>
                <a:spLocks noChangeArrowheads="1"/>
              </p:cNvSpPr>
              <p:nvPr/>
            </p:nvSpPr>
            <p:spPr bwMode="auto">
              <a:xfrm>
                <a:off x="32" y="959"/>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Tiếp nhận tự do từ vòng nô lệ</a:t>
                </a:r>
              </a:p>
            </p:txBody>
          </p:sp>
          <p:sp>
            <p:nvSpPr>
              <p:cNvPr id="286828" name="Rectangle 57"/>
              <p:cNvSpPr>
                <a:spLocks noChangeArrowheads="1"/>
              </p:cNvSpPr>
              <p:nvPr/>
            </p:nvSpPr>
            <p:spPr bwMode="auto">
              <a:xfrm>
                <a:off x="0" y="959"/>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86731" name="Group 60"/>
            <p:cNvGrpSpPr>
              <a:grpSpLocks/>
            </p:cNvGrpSpPr>
            <p:nvPr/>
          </p:nvGrpSpPr>
          <p:grpSpPr bwMode="auto">
            <a:xfrm>
              <a:off x="2861" y="1106"/>
              <a:ext cx="2461" cy="275"/>
              <a:chOff x="2388" y="959"/>
              <a:chExt cx="2164" cy="422"/>
            </a:xfrm>
          </p:grpSpPr>
          <p:sp>
            <p:nvSpPr>
              <p:cNvPr id="286825" name="Rectangle 9"/>
              <p:cNvSpPr>
                <a:spLocks noChangeArrowheads="1"/>
              </p:cNvSpPr>
              <p:nvPr/>
            </p:nvSpPr>
            <p:spPr bwMode="auto">
              <a:xfrm>
                <a:off x="2420" y="959"/>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Tiếp nhận Luật pháp từ Đức Chúa Trời</a:t>
                </a:r>
                <a:endParaRPr lang="en-US" altLang="zh-CN" sz="1800">
                  <a:solidFill>
                    <a:schemeClr val="bg1"/>
                  </a:solidFill>
                  <a:latin typeface="Arial Narrow" charset="0"/>
                  <a:ea typeface="宋体" charset="0"/>
                  <a:cs typeface="宋体" charset="0"/>
                </a:endParaRPr>
              </a:p>
            </p:txBody>
          </p:sp>
          <p:sp>
            <p:nvSpPr>
              <p:cNvPr id="286826" name="Rectangle 59"/>
              <p:cNvSpPr>
                <a:spLocks noChangeArrowheads="1"/>
              </p:cNvSpPr>
              <p:nvPr/>
            </p:nvSpPr>
            <p:spPr bwMode="auto">
              <a:xfrm>
                <a:off x="2388" y="959"/>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86732" name="Group 62"/>
            <p:cNvGrpSpPr>
              <a:grpSpLocks/>
            </p:cNvGrpSpPr>
            <p:nvPr/>
          </p:nvGrpSpPr>
          <p:grpSpPr bwMode="auto">
            <a:xfrm>
              <a:off x="144" y="1381"/>
              <a:ext cx="2717" cy="276"/>
              <a:chOff x="0" y="1381"/>
              <a:chExt cx="2388" cy="422"/>
            </a:xfrm>
          </p:grpSpPr>
          <p:sp>
            <p:nvSpPr>
              <p:cNvPr id="286823" name="Rectangle 11"/>
              <p:cNvSpPr>
                <a:spLocks noChangeArrowheads="1"/>
              </p:cNvSpPr>
              <p:nvPr/>
            </p:nvSpPr>
            <p:spPr bwMode="auto">
              <a:xfrm>
                <a:off x="32" y="1381"/>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Đem Y-sơ-ra-ên ra khỏi Ai Cập</a:t>
                </a:r>
                <a:endParaRPr lang="en-US" altLang="zh-CN" sz="1800">
                  <a:solidFill>
                    <a:schemeClr val="bg1"/>
                  </a:solidFill>
                  <a:latin typeface="Arial Narrow" charset="0"/>
                  <a:ea typeface="宋体" charset="0"/>
                  <a:cs typeface="宋体" charset="0"/>
                </a:endParaRPr>
              </a:p>
            </p:txBody>
          </p:sp>
          <p:sp>
            <p:nvSpPr>
              <p:cNvPr id="286824" name="Rectangle 61"/>
              <p:cNvSpPr>
                <a:spLocks noChangeArrowheads="1"/>
              </p:cNvSpPr>
              <p:nvPr/>
            </p:nvSpPr>
            <p:spPr bwMode="auto">
              <a:xfrm>
                <a:off x="0" y="1381"/>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86733" name="Group 64"/>
            <p:cNvGrpSpPr>
              <a:grpSpLocks/>
            </p:cNvGrpSpPr>
            <p:nvPr/>
          </p:nvGrpSpPr>
          <p:grpSpPr bwMode="auto">
            <a:xfrm>
              <a:off x="2861" y="1381"/>
              <a:ext cx="2461" cy="276"/>
              <a:chOff x="2388" y="1381"/>
              <a:chExt cx="2164" cy="422"/>
            </a:xfrm>
          </p:grpSpPr>
          <p:sp>
            <p:nvSpPr>
              <p:cNvPr id="286821" name="Rectangle 12"/>
              <p:cNvSpPr>
                <a:spLocks noChangeArrowheads="1"/>
              </p:cNvSpPr>
              <p:nvPr/>
            </p:nvSpPr>
            <p:spPr bwMode="auto">
              <a:xfrm>
                <a:off x="2420" y="1381"/>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Đem Ai Cập ra khỏi Y-sơ-ra-ên</a:t>
                </a:r>
                <a:endParaRPr lang="en-US" altLang="zh-CN" sz="1800">
                  <a:solidFill>
                    <a:schemeClr val="bg1"/>
                  </a:solidFill>
                  <a:latin typeface="Arial Narrow" charset="0"/>
                  <a:ea typeface="宋体" charset="0"/>
                  <a:cs typeface="宋体" charset="0"/>
                </a:endParaRPr>
              </a:p>
            </p:txBody>
          </p:sp>
          <p:sp>
            <p:nvSpPr>
              <p:cNvPr id="286822" name="Rectangle 63"/>
              <p:cNvSpPr>
                <a:spLocks noChangeArrowheads="1"/>
              </p:cNvSpPr>
              <p:nvPr/>
            </p:nvSpPr>
            <p:spPr bwMode="auto">
              <a:xfrm>
                <a:off x="2388" y="1381"/>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86734" name="Group 66"/>
            <p:cNvGrpSpPr>
              <a:grpSpLocks/>
            </p:cNvGrpSpPr>
            <p:nvPr/>
          </p:nvGrpSpPr>
          <p:grpSpPr bwMode="auto">
            <a:xfrm>
              <a:off x="144" y="1657"/>
              <a:ext cx="2717" cy="275"/>
              <a:chOff x="0" y="1803"/>
              <a:chExt cx="2388" cy="422"/>
            </a:xfrm>
          </p:grpSpPr>
          <p:sp>
            <p:nvSpPr>
              <p:cNvPr id="286819" name="Rectangle 14"/>
              <p:cNvSpPr>
                <a:spLocks noChangeArrowheads="1"/>
              </p:cNvSpPr>
              <p:nvPr/>
            </p:nvSpPr>
            <p:spPr bwMode="auto">
              <a:xfrm>
                <a:off x="32" y="1803"/>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 Kể chuyện</a:t>
                </a:r>
                <a:endParaRPr lang="en-US" altLang="zh-CN" sz="2000">
                  <a:solidFill>
                    <a:schemeClr val="bg1"/>
                  </a:solidFill>
                  <a:latin typeface="Arial Narrow" charset="0"/>
                  <a:ea typeface="宋体" charset="0"/>
                  <a:cs typeface="宋体" charset="0"/>
                </a:endParaRPr>
              </a:p>
            </p:txBody>
          </p:sp>
          <p:sp>
            <p:nvSpPr>
              <p:cNvPr id="286820" name="Rectangle 65"/>
              <p:cNvSpPr>
                <a:spLocks noChangeArrowheads="1"/>
              </p:cNvSpPr>
              <p:nvPr/>
            </p:nvSpPr>
            <p:spPr bwMode="auto">
              <a:xfrm>
                <a:off x="0" y="1803"/>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86735" name="Group 68"/>
            <p:cNvGrpSpPr>
              <a:grpSpLocks/>
            </p:cNvGrpSpPr>
            <p:nvPr/>
          </p:nvGrpSpPr>
          <p:grpSpPr bwMode="auto">
            <a:xfrm>
              <a:off x="2861" y="1657"/>
              <a:ext cx="2461" cy="275"/>
              <a:chOff x="2388" y="1803"/>
              <a:chExt cx="2164" cy="422"/>
            </a:xfrm>
          </p:grpSpPr>
          <p:sp>
            <p:nvSpPr>
              <p:cNvPr id="286817" name="Rectangle 15"/>
              <p:cNvSpPr>
                <a:spLocks noChangeArrowheads="1"/>
              </p:cNvSpPr>
              <p:nvPr/>
            </p:nvSpPr>
            <p:spPr bwMode="auto">
              <a:xfrm>
                <a:off x="2420" y="1803"/>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Pháp chế</a:t>
                </a:r>
                <a:endParaRPr lang="en-US" altLang="zh-CN" sz="1800">
                  <a:solidFill>
                    <a:schemeClr val="bg1"/>
                  </a:solidFill>
                  <a:latin typeface="Arial Narrow" charset="0"/>
                  <a:ea typeface="宋体" charset="0"/>
                  <a:cs typeface="宋体" charset="0"/>
                </a:endParaRPr>
              </a:p>
            </p:txBody>
          </p:sp>
          <p:sp>
            <p:nvSpPr>
              <p:cNvPr id="286818" name="Rectangle 67"/>
              <p:cNvSpPr>
                <a:spLocks noChangeArrowheads="1"/>
              </p:cNvSpPr>
              <p:nvPr/>
            </p:nvSpPr>
            <p:spPr bwMode="auto">
              <a:xfrm>
                <a:off x="2388" y="1803"/>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86736" name="Group 70"/>
            <p:cNvGrpSpPr>
              <a:grpSpLocks/>
            </p:cNvGrpSpPr>
            <p:nvPr/>
          </p:nvGrpSpPr>
          <p:grpSpPr bwMode="auto">
            <a:xfrm>
              <a:off x="144" y="1932"/>
              <a:ext cx="2717" cy="276"/>
              <a:chOff x="0" y="2225"/>
              <a:chExt cx="2388" cy="422"/>
            </a:xfrm>
          </p:grpSpPr>
          <p:sp>
            <p:nvSpPr>
              <p:cNvPr id="286815" name="Rectangle 17"/>
              <p:cNvSpPr>
                <a:spLocks noChangeArrowheads="1"/>
              </p:cNvSpPr>
              <p:nvPr/>
            </p:nvSpPr>
            <p:spPr bwMode="auto">
              <a:xfrm>
                <a:off x="32" y="2225"/>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Dân tự do</a:t>
                </a:r>
                <a:endParaRPr lang="en-US" altLang="zh-CN" sz="1800">
                  <a:solidFill>
                    <a:schemeClr val="bg1"/>
                  </a:solidFill>
                  <a:latin typeface="Arial Narrow" charset="0"/>
                  <a:ea typeface="宋体" charset="0"/>
                  <a:cs typeface="宋体" charset="0"/>
                </a:endParaRPr>
              </a:p>
            </p:txBody>
          </p:sp>
          <p:sp>
            <p:nvSpPr>
              <p:cNvPr id="286816" name="Rectangle 69"/>
              <p:cNvSpPr>
                <a:spLocks noChangeArrowheads="1"/>
              </p:cNvSpPr>
              <p:nvPr/>
            </p:nvSpPr>
            <p:spPr bwMode="auto">
              <a:xfrm>
                <a:off x="0" y="2225"/>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86737" name="Group 72"/>
            <p:cNvGrpSpPr>
              <a:grpSpLocks/>
            </p:cNvGrpSpPr>
            <p:nvPr/>
          </p:nvGrpSpPr>
          <p:grpSpPr bwMode="auto">
            <a:xfrm>
              <a:off x="2861" y="1932"/>
              <a:ext cx="2461" cy="276"/>
              <a:chOff x="2388" y="2225"/>
              <a:chExt cx="2164" cy="422"/>
            </a:xfrm>
          </p:grpSpPr>
          <p:sp>
            <p:nvSpPr>
              <p:cNvPr id="286813" name="Rectangle 18"/>
              <p:cNvSpPr>
                <a:spLocks noChangeArrowheads="1"/>
              </p:cNvSpPr>
              <p:nvPr/>
            </p:nvSpPr>
            <p:spPr bwMode="auto">
              <a:xfrm>
                <a:off x="2420" y="2225"/>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Chính quyền</a:t>
                </a:r>
                <a:endParaRPr lang="en-US" altLang="zh-CN" sz="1800">
                  <a:solidFill>
                    <a:schemeClr val="bg1"/>
                  </a:solidFill>
                  <a:latin typeface="Arial Narrow" charset="0"/>
                  <a:ea typeface="宋体" charset="0"/>
                  <a:cs typeface="宋体" charset="0"/>
                </a:endParaRPr>
              </a:p>
            </p:txBody>
          </p:sp>
          <p:sp>
            <p:nvSpPr>
              <p:cNvPr id="286814" name="Rectangle 71"/>
              <p:cNvSpPr>
                <a:spLocks noChangeArrowheads="1"/>
              </p:cNvSpPr>
              <p:nvPr/>
            </p:nvSpPr>
            <p:spPr bwMode="auto">
              <a:xfrm>
                <a:off x="2388" y="2225"/>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86738" name="Group 74"/>
            <p:cNvGrpSpPr>
              <a:grpSpLocks/>
            </p:cNvGrpSpPr>
            <p:nvPr/>
          </p:nvGrpSpPr>
          <p:grpSpPr bwMode="auto">
            <a:xfrm>
              <a:off x="144" y="2208"/>
              <a:ext cx="1206" cy="275"/>
              <a:chOff x="0" y="2647"/>
              <a:chExt cx="1060" cy="422"/>
            </a:xfrm>
          </p:grpSpPr>
          <p:sp>
            <p:nvSpPr>
              <p:cNvPr id="286811" name="Rectangle 20"/>
              <p:cNvSpPr>
                <a:spLocks noChangeArrowheads="1"/>
              </p:cNvSpPr>
              <p:nvPr/>
            </p:nvSpPr>
            <p:spPr bwMode="auto">
              <a:xfrm>
                <a:off x="32" y="2647"/>
                <a:ext cx="996"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Khuất phục</a:t>
                </a:r>
                <a:endParaRPr lang="en-US" altLang="zh-CN" sz="2000">
                  <a:solidFill>
                    <a:schemeClr val="bg1"/>
                  </a:solidFill>
                  <a:latin typeface="Arial Narrow" charset="0"/>
                  <a:ea typeface="宋体" charset="0"/>
                  <a:cs typeface="宋体" charset="0"/>
                </a:endParaRPr>
              </a:p>
            </p:txBody>
          </p:sp>
          <p:sp>
            <p:nvSpPr>
              <p:cNvPr id="286812" name="Rectangle 73"/>
              <p:cNvSpPr>
                <a:spLocks noChangeArrowheads="1"/>
              </p:cNvSpPr>
              <p:nvPr/>
            </p:nvSpPr>
            <p:spPr bwMode="auto">
              <a:xfrm>
                <a:off x="0" y="2647"/>
                <a:ext cx="1060"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86739" name="Group 76"/>
            <p:cNvGrpSpPr>
              <a:grpSpLocks/>
            </p:cNvGrpSpPr>
            <p:nvPr/>
          </p:nvGrpSpPr>
          <p:grpSpPr bwMode="auto">
            <a:xfrm>
              <a:off x="1350" y="2208"/>
              <a:ext cx="1511" cy="275"/>
              <a:chOff x="1060" y="2647"/>
              <a:chExt cx="1328" cy="422"/>
            </a:xfrm>
          </p:grpSpPr>
          <p:sp>
            <p:nvSpPr>
              <p:cNvPr id="286809" name="Rectangle 21"/>
              <p:cNvSpPr>
                <a:spLocks noChangeArrowheads="1"/>
              </p:cNvSpPr>
              <p:nvPr/>
            </p:nvSpPr>
            <p:spPr bwMode="auto">
              <a:xfrm>
                <a:off x="1092" y="2647"/>
                <a:ext cx="126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Giải cứu</a:t>
                </a:r>
                <a:endParaRPr lang="en-US" altLang="zh-CN" sz="2000">
                  <a:solidFill>
                    <a:schemeClr val="bg1"/>
                  </a:solidFill>
                  <a:latin typeface="Arial Narrow" charset="0"/>
                  <a:ea typeface="宋体" charset="0"/>
                  <a:cs typeface="宋体" charset="0"/>
                </a:endParaRPr>
              </a:p>
            </p:txBody>
          </p:sp>
          <p:sp>
            <p:nvSpPr>
              <p:cNvPr id="286810" name="Rectangle 75"/>
              <p:cNvSpPr>
                <a:spLocks noChangeArrowheads="1"/>
              </p:cNvSpPr>
              <p:nvPr/>
            </p:nvSpPr>
            <p:spPr bwMode="auto">
              <a:xfrm>
                <a:off x="1060" y="2647"/>
                <a:ext cx="132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86740" name="Group 78"/>
            <p:cNvGrpSpPr>
              <a:grpSpLocks/>
            </p:cNvGrpSpPr>
            <p:nvPr/>
          </p:nvGrpSpPr>
          <p:grpSpPr bwMode="auto">
            <a:xfrm>
              <a:off x="2861" y="2208"/>
              <a:ext cx="2461" cy="275"/>
              <a:chOff x="2388" y="2647"/>
              <a:chExt cx="2164" cy="422"/>
            </a:xfrm>
          </p:grpSpPr>
          <p:sp>
            <p:nvSpPr>
              <p:cNvPr id="286807" name="Rectangle 22"/>
              <p:cNvSpPr>
                <a:spLocks noChangeArrowheads="1"/>
              </p:cNvSpPr>
              <p:nvPr/>
            </p:nvSpPr>
            <p:spPr bwMode="auto">
              <a:xfrm>
                <a:off x="2420" y="2647"/>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Chỉ thị</a:t>
                </a:r>
                <a:endParaRPr lang="en-US" altLang="zh-CN" sz="2000">
                  <a:solidFill>
                    <a:schemeClr val="bg1"/>
                  </a:solidFill>
                  <a:latin typeface="Arial Narrow" charset="0"/>
                  <a:ea typeface="宋体" charset="0"/>
                  <a:cs typeface="宋体" charset="0"/>
                </a:endParaRPr>
              </a:p>
            </p:txBody>
          </p:sp>
          <p:sp>
            <p:nvSpPr>
              <p:cNvPr id="286808" name="Rectangle 77"/>
              <p:cNvSpPr>
                <a:spLocks noChangeArrowheads="1"/>
              </p:cNvSpPr>
              <p:nvPr/>
            </p:nvSpPr>
            <p:spPr bwMode="auto">
              <a:xfrm>
                <a:off x="2388" y="2647"/>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86741" name="Group 80"/>
            <p:cNvGrpSpPr>
              <a:grpSpLocks/>
            </p:cNvGrpSpPr>
            <p:nvPr/>
          </p:nvGrpSpPr>
          <p:grpSpPr bwMode="auto">
            <a:xfrm>
              <a:off x="144" y="2483"/>
              <a:ext cx="1206" cy="276"/>
              <a:chOff x="0" y="3069"/>
              <a:chExt cx="1060" cy="422"/>
            </a:xfrm>
          </p:grpSpPr>
          <p:sp>
            <p:nvSpPr>
              <p:cNvPr id="286805" name="Rectangle 24"/>
              <p:cNvSpPr>
                <a:spLocks noChangeArrowheads="1"/>
              </p:cNvSpPr>
              <p:nvPr/>
            </p:nvSpPr>
            <p:spPr bwMode="auto">
              <a:xfrm>
                <a:off x="32" y="3069"/>
                <a:ext cx="996"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Ai-cập</a:t>
                </a:r>
                <a:endParaRPr lang="en-US" altLang="zh-CN" sz="2000">
                  <a:solidFill>
                    <a:schemeClr val="bg1"/>
                  </a:solidFill>
                  <a:latin typeface="Arial Narrow" charset="0"/>
                  <a:ea typeface="宋体" charset="0"/>
                  <a:cs typeface="宋体" charset="0"/>
                </a:endParaRPr>
              </a:p>
            </p:txBody>
          </p:sp>
          <p:sp>
            <p:nvSpPr>
              <p:cNvPr id="286806" name="Rectangle 79"/>
              <p:cNvSpPr>
                <a:spLocks noChangeArrowheads="1"/>
              </p:cNvSpPr>
              <p:nvPr/>
            </p:nvSpPr>
            <p:spPr bwMode="auto">
              <a:xfrm>
                <a:off x="0" y="3069"/>
                <a:ext cx="1060"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86742" name="Group 82"/>
            <p:cNvGrpSpPr>
              <a:grpSpLocks/>
            </p:cNvGrpSpPr>
            <p:nvPr/>
          </p:nvGrpSpPr>
          <p:grpSpPr bwMode="auto">
            <a:xfrm>
              <a:off x="1350" y="2483"/>
              <a:ext cx="1511" cy="276"/>
              <a:chOff x="1060" y="3069"/>
              <a:chExt cx="1328" cy="422"/>
            </a:xfrm>
          </p:grpSpPr>
          <p:sp>
            <p:nvSpPr>
              <p:cNvPr id="286803" name="Rectangle 25"/>
              <p:cNvSpPr>
                <a:spLocks noChangeArrowheads="1"/>
              </p:cNvSpPr>
              <p:nvPr/>
            </p:nvSpPr>
            <p:spPr bwMode="auto">
              <a:xfrm>
                <a:off x="1092" y="3069"/>
                <a:ext cx="126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Đồng vắng</a:t>
                </a:r>
                <a:endParaRPr lang="en-US" altLang="zh-CN" sz="2000">
                  <a:solidFill>
                    <a:schemeClr val="bg1"/>
                  </a:solidFill>
                  <a:latin typeface="Arial Narrow" charset="0"/>
                  <a:ea typeface="宋体" charset="0"/>
                  <a:cs typeface="宋体" charset="0"/>
                </a:endParaRPr>
              </a:p>
            </p:txBody>
          </p:sp>
          <p:sp>
            <p:nvSpPr>
              <p:cNvPr id="286804" name="Rectangle 81"/>
              <p:cNvSpPr>
                <a:spLocks noChangeArrowheads="1"/>
              </p:cNvSpPr>
              <p:nvPr/>
            </p:nvSpPr>
            <p:spPr bwMode="auto">
              <a:xfrm>
                <a:off x="1060" y="3069"/>
                <a:ext cx="132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86743" name="Group 84"/>
            <p:cNvGrpSpPr>
              <a:grpSpLocks/>
            </p:cNvGrpSpPr>
            <p:nvPr/>
          </p:nvGrpSpPr>
          <p:grpSpPr bwMode="auto">
            <a:xfrm>
              <a:off x="2861" y="2483"/>
              <a:ext cx="2461" cy="276"/>
              <a:chOff x="2388" y="3069"/>
              <a:chExt cx="2164" cy="422"/>
            </a:xfrm>
          </p:grpSpPr>
          <p:sp>
            <p:nvSpPr>
              <p:cNvPr id="286801" name="Rectangle 26"/>
              <p:cNvSpPr>
                <a:spLocks noChangeArrowheads="1"/>
              </p:cNvSpPr>
              <p:nvPr/>
            </p:nvSpPr>
            <p:spPr bwMode="auto">
              <a:xfrm>
                <a:off x="2420" y="3069"/>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Si-nai</a:t>
                </a:r>
                <a:endParaRPr lang="en-US" altLang="zh-CN" sz="2000">
                  <a:solidFill>
                    <a:schemeClr val="bg1"/>
                  </a:solidFill>
                  <a:latin typeface="Arial Narrow" charset="0"/>
                  <a:ea typeface="宋体" charset="0"/>
                  <a:cs typeface="宋体" charset="0"/>
                </a:endParaRPr>
              </a:p>
            </p:txBody>
          </p:sp>
          <p:sp>
            <p:nvSpPr>
              <p:cNvPr id="286802" name="Rectangle 83"/>
              <p:cNvSpPr>
                <a:spLocks noChangeArrowheads="1"/>
              </p:cNvSpPr>
              <p:nvPr/>
            </p:nvSpPr>
            <p:spPr bwMode="auto">
              <a:xfrm>
                <a:off x="2388" y="3069"/>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86744" name="Group 86"/>
            <p:cNvGrpSpPr>
              <a:grpSpLocks/>
            </p:cNvGrpSpPr>
            <p:nvPr/>
          </p:nvGrpSpPr>
          <p:grpSpPr bwMode="auto">
            <a:xfrm>
              <a:off x="144" y="2759"/>
              <a:ext cx="1206" cy="275"/>
              <a:chOff x="0" y="3491"/>
              <a:chExt cx="1060" cy="422"/>
            </a:xfrm>
          </p:grpSpPr>
          <p:sp>
            <p:nvSpPr>
              <p:cNvPr id="286799" name="Rectangle 28"/>
              <p:cNvSpPr>
                <a:spLocks noChangeArrowheads="1"/>
              </p:cNvSpPr>
              <p:nvPr/>
            </p:nvSpPr>
            <p:spPr bwMode="auto">
              <a:xfrm>
                <a:off x="32" y="3491"/>
                <a:ext cx="996"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400 năm</a:t>
                </a:r>
                <a:endParaRPr lang="en-US" altLang="zh-CN" sz="2000">
                  <a:solidFill>
                    <a:schemeClr val="bg1"/>
                  </a:solidFill>
                  <a:latin typeface="Arial Narrow" charset="0"/>
                  <a:ea typeface="宋体" charset="0"/>
                  <a:cs typeface="宋体" charset="0"/>
                </a:endParaRPr>
              </a:p>
            </p:txBody>
          </p:sp>
          <p:sp>
            <p:nvSpPr>
              <p:cNvPr id="286800" name="Rectangle 85"/>
              <p:cNvSpPr>
                <a:spLocks noChangeArrowheads="1"/>
              </p:cNvSpPr>
              <p:nvPr/>
            </p:nvSpPr>
            <p:spPr bwMode="auto">
              <a:xfrm>
                <a:off x="0" y="3491"/>
                <a:ext cx="1060"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86745" name="Group 88"/>
            <p:cNvGrpSpPr>
              <a:grpSpLocks/>
            </p:cNvGrpSpPr>
            <p:nvPr/>
          </p:nvGrpSpPr>
          <p:grpSpPr bwMode="auto">
            <a:xfrm>
              <a:off x="1350" y="2759"/>
              <a:ext cx="1511" cy="275"/>
              <a:chOff x="1060" y="3491"/>
              <a:chExt cx="1328" cy="422"/>
            </a:xfrm>
          </p:grpSpPr>
          <p:sp>
            <p:nvSpPr>
              <p:cNvPr id="286797" name="Rectangle 29"/>
              <p:cNvSpPr>
                <a:spLocks noChangeArrowheads="1"/>
              </p:cNvSpPr>
              <p:nvPr/>
            </p:nvSpPr>
            <p:spPr bwMode="auto">
              <a:xfrm>
                <a:off x="1092" y="3491"/>
                <a:ext cx="126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2 tháng</a:t>
                </a:r>
                <a:endParaRPr lang="en-US" altLang="zh-CN" sz="2000">
                  <a:solidFill>
                    <a:schemeClr val="bg1"/>
                  </a:solidFill>
                  <a:latin typeface="Arial Narrow" charset="0"/>
                  <a:ea typeface="宋体" charset="0"/>
                  <a:cs typeface="宋体" charset="0"/>
                </a:endParaRPr>
              </a:p>
            </p:txBody>
          </p:sp>
          <p:sp>
            <p:nvSpPr>
              <p:cNvPr id="286798" name="Rectangle 87"/>
              <p:cNvSpPr>
                <a:spLocks noChangeArrowheads="1"/>
              </p:cNvSpPr>
              <p:nvPr/>
            </p:nvSpPr>
            <p:spPr bwMode="auto">
              <a:xfrm>
                <a:off x="1060" y="3491"/>
                <a:ext cx="132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86746" name="Group 90"/>
            <p:cNvGrpSpPr>
              <a:grpSpLocks/>
            </p:cNvGrpSpPr>
            <p:nvPr/>
          </p:nvGrpSpPr>
          <p:grpSpPr bwMode="auto">
            <a:xfrm>
              <a:off x="2861" y="2759"/>
              <a:ext cx="2461" cy="275"/>
              <a:chOff x="2388" y="3491"/>
              <a:chExt cx="2164" cy="422"/>
            </a:xfrm>
          </p:grpSpPr>
          <p:sp>
            <p:nvSpPr>
              <p:cNvPr id="286795" name="Rectangle 30"/>
              <p:cNvSpPr>
                <a:spLocks noChangeArrowheads="1"/>
              </p:cNvSpPr>
              <p:nvPr/>
            </p:nvSpPr>
            <p:spPr bwMode="auto">
              <a:xfrm>
                <a:off x="2420" y="3491"/>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10 tháng</a:t>
                </a:r>
                <a:endParaRPr lang="en-US" altLang="zh-CN" sz="2000">
                  <a:solidFill>
                    <a:schemeClr val="bg1"/>
                  </a:solidFill>
                  <a:latin typeface="Arial Narrow" charset="0"/>
                  <a:ea typeface="宋体" charset="0"/>
                  <a:cs typeface="宋体" charset="0"/>
                </a:endParaRPr>
              </a:p>
            </p:txBody>
          </p:sp>
          <p:sp>
            <p:nvSpPr>
              <p:cNvPr id="286796" name="Rectangle 89"/>
              <p:cNvSpPr>
                <a:spLocks noChangeArrowheads="1"/>
              </p:cNvSpPr>
              <p:nvPr/>
            </p:nvSpPr>
            <p:spPr bwMode="auto">
              <a:xfrm>
                <a:off x="2388" y="3491"/>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86747" name="Group 92"/>
            <p:cNvGrpSpPr>
              <a:grpSpLocks/>
            </p:cNvGrpSpPr>
            <p:nvPr/>
          </p:nvGrpSpPr>
          <p:grpSpPr bwMode="auto">
            <a:xfrm>
              <a:off x="144" y="3034"/>
              <a:ext cx="1206" cy="413"/>
              <a:chOff x="0" y="3913"/>
              <a:chExt cx="1060" cy="633"/>
            </a:xfrm>
          </p:grpSpPr>
          <p:sp>
            <p:nvSpPr>
              <p:cNvPr id="286793" name="Rectangle 32"/>
              <p:cNvSpPr>
                <a:spLocks noChangeArrowheads="1"/>
              </p:cNvSpPr>
              <p:nvPr/>
            </p:nvSpPr>
            <p:spPr bwMode="auto">
              <a:xfrm>
                <a:off x="32" y="3913"/>
                <a:ext cx="9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Khổ sai &amp; đối đầu</a:t>
                </a:r>
                <a:endParaRPr lang="en-US" altLang="zh-CN" sz="1600">
                  <a:solidFill>
                    <a:schemeClr val="bg1"/>
                  </a:solidFill>
                  <a:latin typeface="Arial Narrow" charset="0"/>
                  <a:ea typeface="宋体" charset="0"/>
                  <a:cs typeface="宋体" charset="0"/>
                </a:endParaRPr>
              </a:p>
              <a:p>
                <a:pPr algn="ctr"/>
                <a:r>
                  <a:rPr lang="en-US" altLang="zh-CN" sz="1800" b="1">
                    <a:solidFill>
                      <a:schemeClr val="bg1"/>
                    </a:solidFill>
                    <a:latin typeface="Arial Narrow" charset="0"/>
                    <a:ea typeface="宋体" charset="0"/>
                    <a:cs typeface="宋体" charset="0"/>
                  </a:rPr>
                  <a:t>(1—11)</a:t>
                </a:r>
                <a:endParaRPr lang="en-US" altLang="zh-CN" sz="1800">
                  <a:solidFill>
                    <a:schemeClr val="bg1"/>
                  </a:solidFill>
                  <a:latin typeface="Arial Narrow" charset="0"/>
                  <a:ea typeface="宋体" charset="0"/>
                  <a:cs typeface="宋体" charset="0"/>
                </a:endParaRPr>
              </a:p>
            </p:txBody>
          </p:sp>
          <p:sp>
            <p:nvSpPr>
              <p:cNvPr id="286794" name="Rectangle 91"/>
              <p:cNvSpPr>
                <a:spLocks noChangeArrowheads="1"/>
              </p:cNvSpPr>
              <p:nvPr/>
            </p:nvSpPr>
            <p:spPr bwMode="auto">
              <a:xfrm>
                <a:off x="0" y="3913"/>
                <a:ext cx="1060"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86748" name="Group 94"/>
            <p:cNvGrpSpPr>
              <a:grpSpLocks/>
            </p:cNvGrpSpPr>
            <p:nvPr/>
          </p:nvGrpSpPr>
          <p:grpSpPr bwMode="auto">
            <a:xfrm>
              <a:off x="1350" y="3034"/>
              <a:ext cx="1511" cy="413"/>
              <a:chOff x="1060" y="3913"/>
              <a:chExt cx="1328" cy="633"/>
            </a:xfrm>
          </p:grpSpPr>
          <p:sp>
            <p:nvSpPr>
              <p:cNvPr id="286791" name="Rectangle 33"/>
              <p:cNvSpPr>
                <a:spLocks noChangeArrowheads="1"/>
              </p:cNvSpPr>
              <p:nvPr/>
            </p:nvSpPr>
            <p:spPr bwMode="auto">
              <a:xfrm>
                <a:off x="1092" y="3913"/>
                <a:ext cx="126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Cứu chuộc &amp; bảo vệ</a:t>
                </a:r>
                <a:endParaRPr lang="en-US" altLang="zh-CN" sz="1600">
                  <a:solidFill>
                    <a:schemeClr val="bg1"/>
                  </a:solidFill>
                  <a:latin typeface="Arial Narrow" charset="0"/>
                  <a:ea typeface="宋体" charset="0"/>
                  <a:cs typeface="宋体" charset="0"/>
                </a:endParaRPr>
              </a:p>
              <a:p>
                <a:pPr algn="ctr"/>
                <a:r>
                  <a:rPr lang="en-US" altLang="zh-CN" sz="1800" b="1">
                    <a:solidFill>
                      <a:schemeClr val="bg1"/>
                    </a:solidFill>
                    <a:latin typeface="Arial Narrow" charset="0"/>
                    <a:ea typeface="宋体" charset="0"/>
                    <a:cs typeface="宋体" charset="0"/>
                  </a:rPr>
                  <a:t>(12—18)</a:t>
                </a:r>
                <a:endParaRPr lang="en-US" altLang="zh-CN" sz="1800">
                  <a:solidFill>
                    <a:schemeClr val="bg1"/>
                  </a:solidFill>
                  <a:latin typeface="Arial Narrow" charset="0"/>
                  <a:ea typeface="宋体" charset="0"/>
                  <a:cs typeface="宋体" charset="0"/>
                </a:endParaRPr>
              </a:p>
            </p:txBody>
          </p:sp>
          <p:sp>
            <p:nvSpPr>
              <p:cNvPr id="286792" name="Rectangle 93"/>
              <p:cNvSpPr>
                <a:spLocks noChangeArrowheads="1"/>
              </p:cNvSpPr>
              <p:nvPr/>
            </p:nvSpPr>
            <p:spPr bwMode="auto">
              <a:xfrm>
                <a:off x="1060" y="3913"/>
                <a:ext cx="1328"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86749" name="Group 96"/>
            <p:cNvGrpSpPr>
              <a:grpSpLocks/>
            </p:cNvGrpSpPr>
            <p:nvPr/>
          </p:nvGrpSpPr>
          <p:grpSpPr bwMode="auto">
            <a:xfrm>
              <a:off x="2861" y="3034"/>
              <a:ext cx="1128" cy="413"/>
              <a:chOff x="2388" y="3913"/>
              <a:chExt cx="992" cy="633"/>
            </a:xfrm>
          </p:grpSpPr>
          <p:sp>
            <p:nvSpPr>
              <p:cNvPr id="286789" name="Rectangle 34"/>
              <p:cNvSpPr>
                <a:spLocks noChangeArrowheads="1"/>
              </p:cNvSpPr>
              <p:nvPr/>
            </p:nvSpPr>
            <p:spPr bwMode="auto">
              <a:xfrm>
                <a:off x="2420" y="3913"/>
                <a:ext cx="92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Giao ước được tiết lộ</a:t>
                </a:r>
                <a:endParaRPr lang="en-US" altLang="zh-CN" sz="1600">
                  <a:solidFill>
                    <a:schemeClr val="bg1"/>
                  </a:solidFill>
                  <a:latin typeface="Arial Narrow" charset="0"/>
                  <a:ea typeface="宋体" charset="0"/>
                  <a:cs typeface="宋体" charset="0"/>
                </a:endParaRPr>
              </a:p>
              <a:p>
                <a:pPr algn="ctr"/>
                <a:r>
                  <a:rPr lang="en-US" altLang="zh-CN" sz="1800" b="1">
                    <a:solidFill>
                      <a:schemeClr val="bg1"/>
                    </a:solidFill>
                    <a:latin typeface="Arial Narrow" charset="0"/>
                    <a:ea typeface="宋体" charset="0"/>
                    <a:cs typeface="宋体" charset="0"/>
                  </a:rPr>
                  <a:t>(19—31)</a:t>
                </a:r>
                <a:endParaRPr lang="en-US" altLang="zh-CN" sz="1800">
                  <a:solidFill>
                    <a:schemeClr val="bg1"/>
                  </a:solidFill>
                  <a:latin typeface="Arial Narrow" charset="0"/>
                  <a:ea typeface="宋体" charset="0"/>
                  <a:cs typeface="宋体" charset="0"/>
                </a:endParaRPr>
              </a:p>
            </p:txBody>
          </p:sp>
          <p:sp>
            <p:nvSpPr>
              <p:cNvPr id="286790" name="Rectangle 95"/>
              <p:cNvSpPr>
                <a:spLocks noChangeArrowheads="1"/>
              </p:cNvSpPr>
              <p:nvPr/>
            </p:nvSpPr>
            <p:spPr bwMode="auto">
              <a:xfrm>
                <a:off x="2388" y="3913"/>
                <a:ext cx="992"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86750" name="Group 98"/>
            <p:cNvGrpSpPr>
              <a:grpSpLocks/>
            </p:cNvGrpSpPr>
            <p:nvPr/>
          </p:nvGrpSpPr>
          <p:grpSpPr bwMode="auto">
            <a:xfrm>
              <a:off x="3989" y="3034"/>
              <a:ext cx="1333" cy="413"/>
              <a:chOff x="3380" y="3913"/>
              <a:chExt cx="1172" cy="633"/>
            </a:xfrm>
          </p:grpSpPr>
          <p:sp>
            <p:nvSpPr>
              <p:cNvPr id="286787" name="Rectangle 35"/>
              <p:cNvSpPr>
                <a:spLocks noChangeArrowheads="1"/>
              </p:cNvSpPr>
              <p:nvPr/>
            </p:nvSpPr>
            <p:spPr bwMode="auto">
              <a:xfrm>
                <a:off x="3412" y="3913"/>
                <a:ext cx="11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Giao ước được phê chuẩn</a:t>
                </a:r>
                <a:endParaRPr lang="en-US" altLang="zh-CN" sz="1600">
                  <a:solidFill>
                    <a:schemeClr val="bg1"/>
                  </a:solidFill>
                  <a:latin typeface="Arial Narrow" charset="0"/>
                  <a:ea typeface="宋体" charset="0"/>
                  <a:cs typeface="宋体" charset="0"/>
                </a:endParaRPr>
              </a:p>
              <a:p>
                <a:pPr algn="ctr"/>
                <a:r>
                  <a:rPr lang="en-US" altLang="zh-CN" sz="1800" b="1">
                    <a:solidFill>
                      <a:schemeClr val="bg1"/>
                    </a:solidFill>
                    <a:latin typeface="Arial Narrow" charset="0"/>
                    <a:ea typeface="宋体" charset="0"/>
                    <a:cs typeface="宋体" charset="0"/>
                  </a:rPr>
                  <a:t>(32—40)</a:t>
                </a:r>
                <a:endParaRPr lang="en-US" altLang="zh-CN" sz="1800">
                  <a:solidFill>
                    <a:schemeClr val="bg1"/>
                  </a:solidFill>
                  <a:latin typeface="Arial Narrow" charset="0"/>
                  <a:ea typeface="宋体" charset="0"/>
                  <a:cs typeface="宋体" charset="0"/>
                </a:endParaRPr>
              </a:p>
            </p:txBody>
          </p:sp>
          <p:sp>
            <p:nvSpPr>
              <p:cNvPr id="286788" name="Rectangle 97"/>
              <p:cNvSpPr>
                <a:spLocks noChangeArrowheads="1"/>
              </p:cNvSpPr>
              <p:nvPr/>
            </p:nvSpPr>
            <p:spPr bwMode="auto">
              <a:xfrm>
                <a:off x="3380" y="3913"/>
                <a:ext cx="1172"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86751" name="Group 100"/>
            <p:cNvGrpSpPr>
              <a:grpSpLocks/>
            </p:cNvGrpSpPr>
            <p:nvPr/>
          </p:nvGrpSpPr>
          <p:grpSpPr bwMode="auto">
            <a:xfrm>
              <a:off x="144" y="3447"/>
              <a:ext cx="1206" cy="338"/>
              <a:chOff x="0" y="4546"/>
              <a:chExt cx="1060" cy="518"/>
            </a:xfrm>
          </p:grpSpPr>
          <p:sp>
            <p:nvSpPr>
              <p:cNvPr id="286785" name="Rectangle 37"/>
              <p:cNvSpPr>
                <a:spLocks noChangeArrowheads="1"/>
              </p:cNvSpPr>
              <p:nvPr/>
            </p:nvSpPr>
            <p:spPr bwMode="auto">
              <a:xfrm>
                <a:off x="32" y="4546"/>
                <a:ext cx="99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tx2"/>
                    </a:solidFill>
                    <a:latin typeface="Arial Narrow" charset="0"/>
                  </a:rPr>
                  <a:t>Môi-se là người lánh nạn trở về</a:t>
                </a:r>
                <a:r>
                  <a:rPr lang="en-US" altLang="zh-CN" sz="1800" b="1">
                    <a:solidFill>
                      <a:schemeClr val="tx2"/>
                    </a:solidFill>
                    <a:latin typeface="Arial" charset="0"/>
                  </a:rPr>
                  <a:t> </a:t>
                </a:r>
              </a:p>
            </p:txBody>
          </p:sp>
          <p:sp>
            <p:nvSpPr>
              <p:cNvPr id="286786" name="Rectangle 99"/>
              <p:cNvSpPr>
                <a:spLocks noChangeArrowheads="1"/>
              </p:cNvSpPr>
              <p:nvPr/>
            </p:nvSpPr>
            <p:spPr bwMode="auto">
              <a:xfrm>
                <a:off x="0" y="4546"/>
                <a:ext cx="1060"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86752" name="Group 102"/>
            <p:cNvGrpSpPr>
              <a:grpSpLocks/>
            </p:cNvGrpSpPr>
            <p:nvPr/>
          </p:nvGrpSpPr>
          <p:grpSpPr bwMode="auto">
            <a:xfrm>
              <a:off x="1350" y="3447"/>
              <a:ext cx="1511" cy="338"/>
              <a:chOff x="1060" y="4546"/>
              <a:chExt cx="1328" cy="518"/>
            </a:xfrm>
          </p:grpSpPr>
          <p:sp>
            <p:nvSpPr>
              <p:cNvPr id="286783" name="Rectangle 38"/>
              <p:cNvSpPr>
                <a:spLocks noChangeArrowheads="1"/>
              </p:cNvSpPr>
              <p:nvPr/>
            </p:nvSpPr>
            <p:spPr bwMode="auto">
              <a:xfrm>
                <a:off x="1092" y="4546"/>
                <a:ext cx="126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Môi-se là nhà lãnh đạo trong Sa-mạc</a:t>
                </a:r>
                <a:endParaRPr lang="en-US" altLang="zh-CN" sz="1600">
                  <a:solidFill>
                    <a:schemeClr val="bg1"/>
                  </a:solidFill>
                  <a:latin typeface="Arial Narrow" charset="0"/>
                  <a:ea typeface="宋体" charset="0"/>
                  <a:cs typeface="宋体" charset="0"/>
                </a:endParaRPr>
              </a:p>
            </p:txBody>
          </p:sp>
          <p:sp>
            <p:nvSpPr>
              <p:cNvPr id="286784" name="Rectangle 101"/>
              <p:cNvSpPr>
                <a:spLocks noChangeArrowheads="1"/>
              </p:cNvSpPr>
              <p:nvPr/>
            </p:nvSpPr>
            <p:spPr bwMode="auto">
              <a:xfrm>
                <a:off x="1060" y="4546"/>
                <a:ext cx="1328"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86753" name="Group 104"/>
            <p:cNvGrpSpPr>
              <a:grpSpLocks/>
            </p:cNvGrpSpPr>
            <p:nvPr/>
          </p:nvGrpSpPr>
          <p:grpSpPr bwMode="auto">
            <a:xfrm>
              <a:off x="2861" y="3447"/>
              <a:ext cx="1128" cy="338"/>
              <a:chOff x="2388" y="4546"/>
              <a:chExt cx="992" cy="518"/>
            </a:xfrm>
          </p:grpSpPr>
          <p:sp>
            <p:nvSpPr>
              <p:cNvPr id="286781" name="Rectangle 39"/>
              <p:cNvSpPr>
                <a:spLocks noChangeArrowheads="1"/>
              </p:cNvSpPr>
              <p:nvPr/>
            </p:nvSpPr>
            <p:spPr bwMode="auto">
              <a:xfrm>
                <a:off x="2420" y="4546"/>
                <a:ext cx="9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Môi-se là người trung gian</a:t>
                </a:r>
                <a:endParaRPr lang="en-US" altLang="zh-CN" sz="1600">
                  <a:solidFill>
                    <a:schemeClr val="bg1"/>
                  </a:solidFill>
                  <a:latin typeface="Arial Narrow" charset="0"/>
                  <a:ea typeface="宋体" charset="0"/>
                  <a:cs typeface="宋体" charset="0"/>
                </a:endParaRPr>
              </a:p>
            </p:txBody>
          </p:sp>
          <p:sp>
            <p:nvSpPr>
              <p:cNvPr id="286782" name="Rectangle 103"/>
              <p:cNvSpPr>
                <a:spLocks noChangeArrowheads="1"/>
              </p:cNvSpPr>
              <p:nvPr/>
            </p:nvSpPr>
            <p:spPr bwMode="auto">
              <a:xfrm>
                <a:off x="2388" y="4546"/>
                <a:ext cx="992"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86754" name="Group 106"/>
            <p:cNvGrpSpPr>
              <a:grpSpLocks/>
            </p:cNvGrpSpPr>
            <p:nvPr/>
          </p:nvGrpSpPr>
          <p:grpSpPr bwMode="auto">
            <a:xfrm>
              <a:off x="3989" y="3447"/>
              <a:ext cx="1333" cy="338"/>
              <a:chOff x="3380" y="4546"/>
              <a:chExt cx="1172" cy="518"/>
            </a:xfrm>
          </p:grpSpPr>
          <p:sp>
            <p:nvSpPr>
              <p:cNvPr id="286779" name="Rectangle 40"/>
              <p:cNvSpPr>
                <a:spLocks noChangeArrowheads="1"/>
              </p:cNvSpPr>
              <p:nvPr/>
            </p:nvSpPr>
            <p:spPr bwMode="auto">
              <a:xfrm>
                <a:off x="3412" y="4546"/>
                <a:ext cx="110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Môi-se là người ban luật pháp</a:t>
                </a:r>
                <a:endParaRPr lang="en-US" altLang="zh-CN" sz="1600">
                  <a:solidFill>
                    <a:schemeClr val="bg1"/>
                  </a:solidFill>
                  <a:latin typeface="Arial Narrow" charset="0"/>
                  <a:ea typeface="宋体" charset="0"/>
                  <a:cs typeface="宋体" charset="0"/>
                </a:endParaRPr>
              </a:p>
            </p:txBody>
          </p:sp>
          <p:sp>
            <p:nvSpPr>
              <p:cNvPr id="286780" name="Rectangle 105"/>
              <p:cNvSpPr>
                <a:spLocks noChangeArrowheads="1"/>
              </p:cNvSpPr>
              <p:nvPr/>
            </p:nvSpPr>
            <p:spPr bwMode="auto">
              <a:xfrm>
                <a:off x="3380" y="4546"/>
                <a:ext cx="1172"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86755" name="Group 108"/>
            <p:cNvGrpSpPr>
              <a:grpSpLocks/>
            </p:cNvGrpSpPr>
            <p:nvPr/>
          </p:nvGrpSpPr>
          <p:grpSpPr bwMode="auto">
            <a:xfrm>
              <a:off x="144" y="3785"/>
              <a:ext cx="582" cy="439"/>
              <a:chOff x="0" y="5064"/>
              <a:chExt cx="512" cy="672"/>
            </a:xfrm>
          </p:grpSpPr>
          <p:sp>
            <p:nvSpPr>
              <p:cNvPr id="286777" name="Rectangle 42"/>
              <p:cNvSpPr>
                <a:spLocks noChangeArrowheads="1"/>
              </p:cNvSpPr>
              <p:nvPr/>
            </p:nvSpPr>
            <p:spPr bwMode="auto">
              <a:xfrm>
                <a:off x="32" y="5064"/>
                <a:ext cx="448"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Chuẩn bị</a:t>
                </a:r>
              </a:p>
              <a:p>
                <a:pPr algn="ctr"/>
                <a:r>
                  <a:rPr lang="en-US" altLang="zh-CN" sz="1600">
                    <a:solidFill>
                      <a:schemeClr val="bg1"/>
                    </a:solidFill>
                    <a:latin typeface="Arial Narrow" charset="0"/>
                    <a:ea typeface="宋体" charset="0"/>
                    <a:cs typeface="宋体" charset="0"/>
                  </a:rPr>
                  <a:t>(1:1–7:13)</a:t>
                </a:r>
              </a:p>
            </p:txBody>
          </p:sp>
          <p:sp>
            <p:nvSpPr>
              <p:cNvPr id="286778" name="Rectangle 107"/>
              <p:cNvSpPr>
                <a:spLocks noChangeArrowheads="1"/>
              </p:cNvSpPr>
              <p:nvPr/>
            </p:nvSpPr>
            <p:spPr bwMode="auto">
              <a:xfrm>
                <a:off x="0" y="5064"/>
                <a:ext cx="512"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86756" name="Group 110"/>
            <p:cNvGrpSpPr>
              <a:grpSpLocks/>
            </p:cNvGrpSpPr>
            <p:nvPr/>
          </p:nvGrpSpPr>
          <p:grpSpPr bwMode="auto">
            <a:xfrm>
              <a:off x="726" y="3785"/>
              <a:ext cx="624" cy="439"/>
              <a:chOff x="512" y="5064"/>
              <a:chExt cx="548" cy="672"/>
            </a:xfrm>
          </p:grpSpPr>
          <p:sp>
            <p:nvSpPr>
              <p:cNvPr id="286775" name="Rectangle 43"/>
              <p:cNvSpPr>
                <a:spLocks noChangeArrowheads="1"/>
              </p:cNvSpPr>
              <p:nvPr/>
            </p:nvSpPr>
            <p:spPr bwMode="auto">
              <a:xfrm>
                <a:off x="544" y="5064"/>
                <a:ext cx="484"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Các tai vạ</a:t>
                </a:r>
              </a:p>
              <a:p>
                <a:pPr algn="ctr" eaLnBrk="1" hangingPunct="1"/>
                <a:r>
                  <a:rPr lang="en-US" altLang="zh-CN" sz="1600">
                    <a:solidFill>
                      <a:schemeClr val="bg1"/>
                    </a:solidFill>
                    <a:latin typeface="Arial Narrow" charset="0"/>
                    <a:ea typeface="宋体" charset="0"/>
                    <a:cs typeface="宋体" charset="0"/>
                  </a:rPr>
                  <a:t>(7:14–11:10)</a:t>
                </a:r>
              </a:p>
            </p:txBody>
          </p:sp>
          <p:sp>
            <p:nvSpPr>
              <p:cNvPr id="286776" name="Rectangle 109"/>
              <p:cNvSpPr>
                <a:spLocks noChangeArrowheads="1"/>
              </p:cNvSpPr>
              <p:nvPr/>
            </p:nvSpPr>
            <p:spPr bwMode="auto">
              <a:xfrm>
                <a:off x="512" y="5064"/>
                <a:ext cx="548"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86757" name="Group 112"/>
            <p:cNvGrpSpPr>
              <a:grpSpLocks/>
            </p:cNvGrpSpPr>
            <p:nvPr/>
          </p:nvGrpSpPr>
          <p:grpSpPr bwMode="auto">
            <a:xfrm>
              <a:off x="1350" y="3785"/>
              <a:ext cx="687" cy="439"/>
              <a:chOff x="1060" y="5064"/>
              <a:chExt cx="604" cy="672"/>
            </a:xfrm>
          </p:grpSpPr>
          <p:sp>
            <p:nvSpPr>
              <p:cNvPr id="286773" name="Rectangle 44"/>
              <p:cNvSpPr>
                <a:spLocks noChangeArrowheads="1"/>
              </p:cNvSpPr>
              <p:nvPr/>
            </p:nvSpPr>
            <p:spPr bwMode="auto">
              <a:xfrm>
                <a:off x="1092" y="5064"/>
                <a:ext cx="540"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Kỷ niệm</a:t>
                </a:r>
              </a:p>
              <a:p>
                <a:pPr algn="ctr"/>
                <a:r>
                  <a:rPr lang="en-US" altLang="zh-CN" sz="1600">
                    <a:solidFill>
                      <a:schemeClr val="bg1"/>
                    </a:solidFill>
                    <a:latin typeface="Arial Narrow" charset="0"/>
                    <a:ea typeface="宋体" charset="0"/>
                    <a:cs typeface="宋体" charset="0"/>
                  </a:rPr>
                  <a:t>(12:1–15:21)</a:t>
                </a:r>
              </a:p>
            </p:txBody>
          </p:sp>
          <p:sp>
            <p:nvSpPr>
              <p:cNvPr id="286774" name="Rectangle 111"/>
              <p:cNvSpPr>
                <a:spLocks noChangeArrowheads="1"/>
              </p:cNvSpPr>
              <p:nvPr/>
            </p:nvSpPr>
            <p:spPr bwMode="auto">
              <a:xfrm>
                <a:off x="1060" y="5064"/>
                <a:ext cx="604"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86758" name="Group 114"/>
            <p:cNvGrpSpPr>
              <a:grpSpLocks/>
            </p:cNvGrpSpPr>
            <p:nvPr/>
          </p:nvGrpSpPr>
          <p:grpSpPr bwMode="auto">
            <a:xfrm>
              <a:off x="2037" y="3785"/>
              <a:ext cx="824" cy="439"/>
              <a:chOff x="1664" y="5064"/>
              <a:chExt cx="724" cy="672"/>
            </a:xfrm>
          </p:grpSpPr>
          <p:sp>
            <p:nvSpPr>
              <p:cNvPr id="286771" name="Rectangle 45"/>
              <p:cNvSpPr>
                <a:spLocks noChangeArrowheads="1"/>
              </p:cNvSpPr>
              <p:nvPr/>
            </p:nvSpPr>
            <p:spPr bwMode="auto">
              <a:xfrm>
                <a:off x="1696" y="5064"/>
                <a:ext cx="660"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Cung ứng</a:t>
                </a:r>
              </a:p>
              <a:p>
                <a:pPr algn="ctr"/>
                <a:r>
                  <a:rPr lang="en-US" altLang="zh-CN" sz="1600">
                    <a:solidFill>
                      <a:schemeClr val="bg1"/>
                    </a:solidFill>
                    <a:latin typeface="Arial Narrow" charset="0"/>
                    <a:ea typeface="宋体" charset="0"/>
                    <a:cs typeface="宋体" charset="0"/>
                  </a:rPr>
                  <a:t>(15:22–18:27)</a:t>
                </a:r>
              </a:p>
            </p:txBody>
          </p:sp>
          <p:sp>
            <p:nvSpPr>
              <p:cNvPr id="286772" name="Rectangle 113"/>
              <p:cNvSpPr>
                <a:spLocks noChangeArrowheads="1"/>
              </p:cNvSpPr>
              <p:nvPr/>
            </p:nvSpPr>
            <p:spPr bwMode="auto">
              <a:xfrm>
                <a:off x="1664" y="5064"/>
                <a:ext cx="724"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86759" name="Group 116"/>
            <p:cNvGrpSpPr>
              <a:grpSpLocks/>
            </p:cNvGrpSpPr>
            <p:nvPr/>
          </p:nvGrpSpPr>
          <p:grpSpPr bwMode="auto">
            <a:xfrm>
              <a:off x="2861" y="3785"/>
              <a:ext cx="605" cy="439"/>
              <a:chOff x="2388" y="5064"/>
              <a:chExt cx="532" cy="672"/>
            </a:xfrm>
          </p:grpSpPr>
          <p:sp>
            <p:nvSpPr>
              <p:cNvPr id="286769" name="Rectangle 46"/>
              <p:cNvSpPr>
                <a:spLocks noChangeArrowheads="1"/>
              </p:cNvSpPr>
              <p:nvPr/>
            </p:nvSpPr>
            <p:spPr bwMode="auto">
              <a:xfrm>
                <a:off x="2420" y="5064"/>
                <a:ext cx="468"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Chuẩn bị</a:t>
                </a:r>
              </a:p>
              <a:p>
                <a:pPr algn="ctr"/>
                <a:r>
                  <a:rPr lang="en-US" altLang="zh-CN" sz="1600">
                    <a:solidFill>
                      <a:schemeClr val="bg1"/>
                    </a:solidFill>
                    <a:latin typeface="Arial Narrow" charset="0"/>
                    <a:ea typeface="宋体" charset="0"/>
                    <a:cs typeface="宋体" charset="0"/>
                  </a:rPr>
                  <a:t>(19)</a:t>
                </a:r>
              </a:p>
            </p:txBody>
          </p:sp>
          <p:sp>
            <p:nvSpPr>
              <p:cNvPr id="286770" name="Rectangle 115"/>
              <p:cNvSpPr>
                <a:spLocks noChangeArrowheads="1"/>
              </p:cNvSpPr>
              <p:nvPr/>
            </p:nvSpPr>
            <p:spPr bwMode="auto">
              <a:xfrm>
                <a:off x="2388" y="5064"/>
                <a:ext cx="532"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86760" name="Group 118"/>
            <p:cNvGrpSpPr>
              <a:grpSpLocks/>
            </p:cNvGrpSpPr>
            <p:nvPr/>
          </p:nvGrpSpPr>
          <p:grpSpPr bwMode="auto">
            <a:xfrm>
              <a:off x="3466" y="3785"/>
              <a:ext cx="523" cy="439"/>
              <a:chOff x="2920" y="5064"/>
              <a:chExt cx="460" cy="672"/>
            </a:xfrm>
          </p:grpSpPr>
          <p:sp>
            <p:nvSpPr>
              <p:cNvPr id="286767" name="Rectangle 47"/>
              <p:cNvSpPr>
                <a:spLocks noChangeArrowheads="1"/>
              </p:cNvSpPr>
              <p:nvPr/>
            </p:nvSpPr>
            <p:spPr bwMode="auto">
              <a:xfrm>
                <a:off x="2952" y="5064"/>
                <a:ext cx="396"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Giao ước 3 phần</a:t>
                </a:r>
              </a:p>
              <a:p>
                <a:pPr algn="ctr"/>
                <a:r>
                  <a:rPr lang="en-US" altLang="zh-CN" sz="1600">
                    <a:solidFill>
                      <a:schemeClr val="bg1"/>
                    </a:solidFill>
                    <a:latin typeface="Arial Narrow" charset="0"/>
                    <a:ea typeface="宋体" charset="0"/>
                    <a:cs typeface="宋体" charset="0"/>
                  </a:rPr>
                  <a:t>(20–31)</a:t>
                </a:r>
              </a:p>
            </p:txBody>
          </p:sp>
          <p:sp>
            <p:nvSpPr>
              <p:cNvPr id="286768" name="Rectangle 117"/>
              <p:cNvSpPr>
                <a:spLocks noChangeArrowheads="1"/>
              </p:cNvSpPr>
              <p:nvPr/>
            </p:nvSpPr>
            <p:spPr bwMode="auto">
              <a:xfrm>
                <a:off x="2920" y="5064"/>
                <a:ext cx="460"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86761" name="Group 120"/>
            <p:cNvGrpSpPr>
              <a:grpSpLocks/>
            </p:cNvGrpSpPr>
            <p:nvPr/>
          </p:nvGrpSpPr>
          <p:grpSpPr bwMode="auto">
            <a:xfrm>
              <a:off x="3989" y="3785"/>
              <a:ext cx="564" cy="439"/>
              <a:chOff x="3380" y="5064"/>
              <a:chExt cx="496" cy="672"/>
            </a:xfrm>
          </p:grpSpPr>
          <p:sp>
            <p:nvSpPr>
              <p:cNvPr id="286765" name="Rectangle 48"/>
              <p:cNvSpPr>
                <a:spLocks noChangeArrowheads="1"/>
              </p:cNvSpPr>
              <p:nvPr/>
            </p:nvSpPr>
            <p:spPr bwMode="auto">
              <a:xfrm>
                <a:off x="3412" y="5064"/>
                <a:ext cx="432"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Phá vỡ &amp; phục hồi</a:t>
                </a:r>
              </a:p>
              <a:p>
                <a:pPr algn="ctr"/>
                <a:r>
                  <a:rPr lang="en-US" altLang="zh-CN" sz="1600">
                    <a:solidFill>
                      <a:schemeClr val="bg1"/>
                    </a:solidFill>
                    <a:latin typeface="Arial Narrow" charset="0"/>
                    <a:ea typeface="宋体" charset="0"/>
                    <a:cs typeface="宋体" charset="0"/>
                  </a:rPr>
                  <a:t>(32–34)</a:t>
                </a:r>
              </a:p>
            </p:txBody>
          </p:sp>
          <p:sp>
            <p:nvSpPr>
              <p:cNvPr id="286766" name="Rectangle 119"/>
              <p:cNvSpPr>
                <a:spLocks noChangeArrowheads="1"/>
              </p:cNvSpPr>
              <p:nvPr/>
            </p:nvSpPr>
            <p:spPr bwMode="auto">
              <a:xfrm>
                <a:off x="3380" y="5064"/>
                <a:ext cx="496"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86762" name="Group 122"/>
            <p:cNvGrpSpPr>
              <a:grpSpLocks/>
            </p:cNvGrpSpPr>
            <p:nvPr/>
          </p:nvGrpSpPr>
          <p:grpSpPr bwMode="auto">
            <a:xfrm>
              <a:off x="4553" y="3785"/>
              <a:ext cx="769" cy="439"/>
              <a:chOff x="3876" y="5064"/>
              <a:chExt cx="676" cy="672"/>
            </a:xfrm>
          </p:grpSpPr>
          <p:sp>
            <p:nvSpPr>
              <p:cNvPr id="286763" name="Rectangle 49"/>
              <p:cNvSpPr>
                <a:spLocks noChangeArrowheads="1"/>
              </p:cNvSpPr>
              <p:nvPr/>
            </p:nvSpPr>
            <p:spPr bwMode="auto">
              <a:xfrm>
                <a:off x="3908" y="5064"/>
                <a:ext cx="612"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Đền tạm - xây dựng</a:t>
                </a:r>
              </a:p>
              <a:p>
                <a:pPr algn="ctr"/>
                <a:r>
                  <a:rPr lang="en-US" altLang="zh-CN" sz="1600">
                    <a:solidFill>
                      <a:schemeClr val="bg1"/>
                    </a:solidFill>
                    <a:latin typeface="Arial Narrow" charset="0"/>
                    <a:ea typeface="宋体" charset="0"/>
                    <a:cs typeface="宋体" charset="0"/>
                  </a:rPr>
                  <a:t>(35–40)</a:t>
                </a:r>
              </a:p>
            </p:txBody>
          </p:sp>
          <p:sp>
            <p:nvSpPr>
              <p:cNvPr id="286764" name="Rectangle 121"/>
              <p:cNvSpPr>
                <a:spLocks noChangeArrowheads="1"/>
              </p:cNvSpPr>
              <p:nvPr/>
            </p:nvSpPr>
            <p:spPr bwMode="auto">
              <a:xfrm>
                <a:off x="3876" y="5064"/>
                <a:ext cx="676"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pic>
        <p:nvPicPr>
          <p:cNvPr id="286724" name="Picture 129" descr="j02160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905000" cy="127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25" name="Text Box 124"/>
          <p:cNvSpPr txBox="1">
            <a:spLocks noChangeArrowheads="1"/>
          </p:cNvSpPr>
          <p:nvPr/>
        </p:nvSpPr>
        <p:spPr bwMode="auto">
          <a:xfrm>
            <a:off x="8534400" y="150813"/>
            <a:ext cx="523875"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chemeClr val="tx2"/>
                </a:solidFill>
                <a:latin typeface="Arial" charset="0"/>
              </a:rPr>
              <a:t>98</a:t>
            </a:r>
          </a:p>
        </p:txBody>
      </p:sp>
      <p:sp>
        <p:nvSpPr>
          <p:cNvPr id="6271" name="Oval 127"/>
          <p:cNvSpPr>
            <a:spLocks noChangeArrowheads="1"/>
          </p:cNvSpPr>
          <p:nvPr/>
        </p:nvSpPr>
        <p:spPr bwMode="auto">
          <a:xfrm>
            <a:off x="4210050" y="909638"/>
            <a:ext cx="5186363" cy="6840537"/>
          </a:xfrm>
          <a:prstGeom prst="ellipse">
            <a:avLst/>
          </a:prstGeom>
          <a:noFill/>
          <a:ln w="38100" cap="sq">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6271"/>
                                        </p:tgtEl>
                                        <p:attrNameLst>
                                          <p:attrName>style.visibility</p:attrName>
                                        </p:attrNameLst>
                                      </p:cBhvr>
                                      <p:to>
                                        <p:strVal val="visible"/>
                                      </p:to>
                                    </p:set>
                                    <p:anim calcmode="lin" valueType="num">
                                      <p:cBhvr>
                                        <p:cTn id="7" dur="1000" fill="hold"/>
                                        <p:tgtEl>
                                          <p:spTgt spid="6271"/>
                                        </p:tgtEl>
                                        <p:attrNameLst>
                                          <p:attrName>ppt_w</p:attrName>
                                        </p:attrNameLst>
                                      </p:cBhvr>
                                      <p:tavLst>
                                        <p:tav tm="0">
                                          <p:val>
                                            <p:fltVal val="0"/>
                                          </p:val>
                                        </p:tav>
                                        <p:tav tm="100000">
                                          <p:val>
                                            <p:strVal val="#ppt_w"/>
                                          </p:val>
                                        </p:tav>
                                      </p:tavLst>
                                    </p:anim>
                                    <p:anim calcmode="lin" valueType="num">
                                      <p:cBhvr>
                                        <p:cTn id="8" dur="1000" fill="hold"/>
                                        <p:tgtEl>
                                          <p:spTgt spid="6271"/>
                                        </p:tgtEl>
                                        <p:attrNameLst>
                                          <p:attrName>ppt_h</p:attrName>
                                        </p:attrNameLst>
                                      </p:cBhvr>
                                      <p:tavLst>
                                        <p:tav tm="0">
                                          <p:val>
                                            <p:fltVal val="0"/>
                                          </p:val>
                                        </p:tav>
                                        <p:tav tm="100000">
                                          <p:val>
                                            <p:strVal val="#ppt_h"/>
                                          </p:val>
                                        </p:tav>
                                      </p:tavLst>
                                    </p:anim>
                                    <p:anim calcmode="lin" valueType="num">
                                      <p:cBhvr>
                                        <p:cTn id="9" dur="1000" fill="hold"/>
                                        <p:tgtEl>
                                          <p:spTgt spid="6271"/>
                                        </p:tgtEl>
                                        <p:attrNameLst>
                                          <p:attrName>style.rotation</p:attrName>
                                        </p:attrNameLst>
                                      </p:cBhvr>
                                      <p:tavLst>
                                        <p:tav tm="0">
                                          <p:val>
                                            <p:fltVal val="90"/>
                                          </p:val>
                                        </p:tav>
                                        <p:tav tm="100000">
                                          <p:val>
                                            <p:fltVal val="0"/>
                                          </p:val>
                                        </p:tav>
                                      </p:tavLst>
                                    </p:anim>
                                    <p:animEffect transition="in" filter="fade">
                                      <p:cBhvr>
                                        <p:cTn id="10" dur="1000"/>
                                        <p:tgtEl>
                                          <p:spTgt spid="6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1"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Text Box 2"/>
          <p:cNvSpPr txBox="1">
            <a:spLocks noChangeArrowheads="1"/>
          </p:cNvSpPr>
          <p:nvPr/>
        </p:nvSpPr>
        <p:spPr bwMode="auto">
          <a:xfrm>
            <a:off x="7513638" y="228600"/>
            <a:ext cx="1370012"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101, 104</a:t>
            </a:r>
          </a:p>
        </p:txBody>
      </p:sp>
      <p:sp>
        <p:nvSpPr>
          <p:cNvPr id="33798" name="Rectangle 6"/>
          <p:cNvSpPr>
            <a:spLocks noGrp="1" noChangeArrowheads="1"/>
          </p:cNvSpPr>
          <p:nvPr>
            <p:ph type="title"/>
          </p:nvPr>
        </p:nvSpPr>
        <p:spPr/>
        <p:txBody>
          <a:bodyPr/>
          <a:lstStyle/>
          <a:p>
            <a:pPr algn="ctr">
              <a:defRPr/>
            </a:pPr>
            <a:r>
              <a:rPr lang="en-US" altLang="zh-CN" b="1" i="0">
                <a:latin typeface="Arial Black" charset="0"/>
                <a:ea typeface="宋体" charset="0"/>
                <a:cs typeface="宋体" charset="0"/>
              </a:rPr>
              <a:t>Dàn ý</a:t>
            </a:r>
            <a:endParaRPr lang="en-US" b="1" i="0">
              <a:latin typeface="Arial Black" charset="0"/>
              <a:ea typeface="宋体" charset="0"/>
              <a:cs typeface="宋体" charset="0"/>
            </a:endParaRPr>
          </a:p>
        </p:txBody>
      </p:sp>
      <p:sp>
        <p:nvSpPr>
          <p:cNvPr id="288771" name="Text Box 7"/>
          <p:cNvSpPr txBox="1">
            <a:spLocks noChangeArrowheads="1"/>
          </p:cNvSpPr>
          <p:nvPr/>
        </p:nvSpPr>
        <p:spPr bwMode="auto">
          <a:xfrm>
            <a:off x="381000" y="1828800"/>
            <a:ext cx="8382000" cy="1927225"/>
          </a:xfrm>
          <a:prstGeom prst="rect">
            <a:avLst/>
          </a:prstGeom>
          <a:solidFill>
            <a:schemeClr val="hlink"/>
          </a:solidFill>
          <a:ln w="9525">
            <a:solidFill>
              <a:schemeClr val="tx1"/>
            </a:solidFill>
            <a:miter lim="800000"/>
            <a:headEnd/>
            <a:tailEnd/>
          </a:ln>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solidFill>
                  <a:schemeClr val="bg1"/>
                </a:solidFill>
                <a:ea typeface="宋体" charset="0"/>
                <a:cs typeface="宋体" charset="0"/>
              </a:rPr>
              <a:t>I.	(Ch. 1—18) Những phép lạ giải cứu Y-sơ-ra-ên ra khỏi Ai Cập và sự bảo vệ trong đồng vắng khởi đầu sự hình thành Y-sơ-ra-ên thành một quốc gia qua đó dòng dõi Đa-vít có thể cai trị để cung cấp một văn kiện lịch sử về một quốc gia phải tin cậy Đức Chúa Trời như thế nào. </a:t>
            </a:r>
          </a:p>
        </p:txBody>
      </p:sp>
      <p:sp>
        <p:nvSpPr>
          <p:cNvPr id="33800" name="Text Box 8"/>
          <p:cNvSpPr txBox="1">
            <a:spLocks noChangeArrowheads="1"/>
          </p:cNvSpPr>
          <p:nvPr/>
        </p:nvSpPr>
        <p:spPr bwMode="auto">
          <a:xfrm>
            <a:off x="381000" y="4376738"/>
            <a:ext cx="8382000" cy="1927225"/>
          </a:xfrm>
          <a:prstGeom prst="rect">
            <a:avLst/>
          </a:prstGeom>
          <a:solidFill>
            <a:schemeClr val="hlink"/>
          </a:solidFill>
          <a:ln w="9525">
            <a:solidFill>
              <a:schemeClr val="tx1"/>
            </a:solidFill>
            <a:miter lim="800000"/>
            <a:headEnd/>
            <a:tailEnd/>
          </a:ln>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solidFill>
                  <a:schemeClr val="bg1"/>
                </a:solidFill>
                <a:latin typeface="Arial" charset="0"/>
                <a:ea typeface="宋体" charset="0"/>
                <a:cs typeface="宋体" charset="0"/>
              </a:rPr>
              <a:t>	</a:t>
            </a:r>
            <a:r>
              <a:rPr lang="en-US" altLang="zh-CN" b="1">
                <a:solidFill>
                  <a:schemeClr val="bg1"/>
                </a:solidFill>
                <a:ea typeface="宋体" charset="0"/>
                <a:cs typeface="宋体" charset="0"/>
              </a:rPr>
              <a:t>II.	(Ch. 19—40) Dân Y-sơ-ra-ên nhận Luật Pháp rồi từ bỏ nó, nhưng sau khi họ ăn năn Đức Chúa Trời tái công bố và tái lập giao ước bằng cách ngự vào Đền Tạm mới lập và phơi bày tội lỗi của họ cũng như thúc đẩy sự thánh khiết trong vương quốc của Đức Chúa Trời nơi Ngài ngự trị làm Vua.</a:t>
            </a:r>
            <a:endParaRPr lang="en-US">
              <a:solidFill>
                <a:schemeClr val="bg1"/>
              </a:solidFill>
              <a:ea typeface="宋体" charset="0"/>
              <a:cs typeface="宋体"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3800"/>
                                        </p:tgtEl>
                                        <p:attrNameLst>
                                          <p:attrName>style.visibility</p:attrName>
                                        </p:attrNameLst>
                                      </p:cBhvr>
                                      <p:to>
                                        <p:strVal val="visible"/>
                                      </p:to>
                                    </p:set>
                                    <p:anim calcmode="lin" valueType="num">
                                      <p:cBhvr additive="base">
                                        <p:cTn id="7" dur="500" fill="hold"/>
                                        <p:tgtEl>
                                          <p:spTgt spid="33800"/>
                                        </p:tgtEl>
                                        <p:attrNameLst>
                                          <p:attrName>ppt_x</p:attrName>
                                        </p:attrNameLst>
                                      </p:cBhvr>
                                      <p:tavLst>
                                        <p:tav tm="0">
                                          <p:val>
                                            <p:strVal val="#ppt_x"/>
                                          </p:val>
                                        </p:tav>
                                        <p:tav tm="100000">
                                          <p:val>
                                            <p:strVal val="#ppt_x"/>
                                          </p:val>
                                        </p:tav>
                                      </p:tavLst>
                                    </p:anim>
                                    <p:anim calcmode="lin" valueType="num">
                                      <p:cBhvr additive="base">
                                        <p:cTn id="8" dur="500" fill="hold"/>
                                        <p:tgtEl>
                                          <p:spTgt spid="3380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68" name="Rectangle 32"/>
          <p:cNvSpPr>
            <a:spLocks noGrp="1" noChangeArrowheads="1"/>
          </p:cNvSpPr>
          <p:nvPr>
            <p:ph type="title" idx="4294967295"/>
          </p:nvPr>
        </p:nvSpPr>
        <p:spPr>
          <a:xfrm>
            <a:off x="381000" y="914400"/>
            <a:ext cx="7772400" cy="1143000"/>
          </a:xfrm>
        </p:spPr>
        <p:txBody>
          <a:bodyPr/>
          <a:lstStyle/>
          <a:p>
            <a:pPr>
              <a:defRPr/>
            </a:pPr>
            <a:r>
              <a:rPr lang="en-US">
                <a:latin typeface="Times New Roman" charset="0"/>
                <a:ea typeface="ＭＳ Ｐゴシック" charset="0"/>
                <a:cs typeface="ＭＳ Ｐゴシック" charset="0"/>
              </a:rPr>
              <a:t>Exodus Progression</a:t>
            </a:r>
          </a:p>
        </p:txBody>
      </p:sp>
      <p:sp>
        <p:nvSpPr>
          <p:cNvPr id="167939" name="Rectangle 3" descr="Purple mesh"/>
          <p:cNvSpPr>
            <a:spLocks noChangeArrowheads="1"/>
          </p:cNvSpPr>
          <p:nvPr/>
        </p:nvSpPr>
        <p:spPr bwMode="auto">
          <a:xfrm>
            <a:off x="-52388" y="26988"/>
            <a:ext cx="9448801" cy="6858000"/>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167940" name="Oval 4"/>
          <p:cNvSpPr>
            <a:spLocks noChangeArrowheads="1"/>
          </p:cNvSpPr>
          <p:nvPr/>
        </p:nvSpPr>
        <p:spPr bwMode="auto">
          <a:xfrm>
            <a:off x="1281113" y="1322388"/>
            <a:ext cx="2819400" cy="1265237"/>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blurRad="63500" dist="38099" dir="2700000" algn="ctr" rotWithShape="0">
              <a:schemeClr val="tx1">
                <a:alpha val="74997"/>
              </a:schemeClr>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167941" name="Text Box 5"/>
          <p:cNvSpPr txBox="1">
            <a:spLocks noChangeArrowheads="1"/>
          </p:cNvSpPr>
          <p:nvPr/>
        </p:nvSpPr>
        <p:spPr bwMode="auto">
          <a:xfrm>
            <a:off x="1243013" y="1604963"/>
            <a:ext cx="2895600" cy="5794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chemeClr val="bg2"/>
                </a:solidFill>
                <a:latin typeface="Arial" charset="0"/>
              </a:rPr>
              <a:t>Hội thánh</a:t>
            </a:r>
          </a:p>
        </p:txBody>
      </p:sp>
      <p:sp>
        <p:nvSpPr>
          <p:cNvPr id="144389" name="AutoShape 6"/>
          <p:cNvSpPr>
            <a:spLocks noChangeArrowheads="1"/>
          </p:cNvSpPr>
          <p:nvPr/>
        </p:nvSpPr>
        <p:spPr bwMode="auto">
          <a:xfrm>
            <a:off x="3414713" y="179388"/>
            <a:ext cx="2209800" cy="1600200"/>
          </a:xfrm>
          <a:prstGeom prst="triangle">
            <a:avLst>
              <a:gd name="adj" fmla="val 50000"/>
            </a:avLst>
          </a:prstGeom>
          <a:gradFill rotWithShape="0">
            <a:gsLst>
              <a:gs pos="0">
                <a:srgbClr val="A50021"/>
              </a:gs>
              <a:gs pos="100000">
                <a:srgbClr val="003399"/>
              </a:gs>
            </a:gsLst>
            <a:lin ang="5400000" scaled="1"/>
          </a:gradFill>
          <a:ln w="9525">
            <a:solidFill>
              <a:schemeClr val="tx1"/>
            </a:solidFill>
            <a:miter lim="800000"/>
            <a:headEnd/>
            <a:tailEnd/>
          </a:ln>
        </p:spPr>
        <p:txBody>
          <a:bodyPr wrap="none" anchor="ctr"/>
          <a:lstStyle/>
          <a:p>
            <a:endParaRPr lang="en-US"/>
          </a:p>
        </p:txBody>
      </p:sp>
      <p:sp>
        <p:nvSpPr>
          <p:cNvPr id="167943" name="Text Box 7"/>
          <p:cNvSpPr txBox="1">
            <a:spLocks noChangeArrowheads="1"/>
          </p:cNvSpPr>
          <p:nvPr/>
        </p:nvSpPr>
        <p:spPr bwMode="auto">
          <a:xfrm>
            <a:off x="3719513" y="865188"/>
            <a:ext cx="1600200" cy="7620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spcBef>
                <a:spcPct val="50000"/>
              </a:spcBef>
              <a:defRPr/>
            </a:pPr>
            <a:r>
              <a:rPr lang="en-US" sz="4400" b="1">
                <a:solidFill>
                  <a:schemeClr val="bg1"/>
                </a:solidFill>
                <a:latin typeface="Arial" pitchFamily="34" charset="0"/>
                <a:ea typeface="ＭＳ Ｐゴシック" pitchFamily="34" charset="-128"/>
                <a:cs typeface="+mn-cs"/>
              </a:rPr>
              <a:t>ĐCT</a:t>
            </a:r>
          </a:p>
        </p:txBody>
      </p:sp>
      <p:sp>
        <p:nvSpPr>
          <p:cNvPr id="167944" name="Oval 8"/>
          <p:cNvSpPr>
            <a:spLocks noChangeArrowheads="1"/>
          </p:cNvSpPr>
          <p:nvPr/>
        </p:nvSpPr>
        <p:spPr bwMode="auto">
          <a:xfrm>
            <a:off x="4786313" y="1322388"/>
            <a:ext cx="2819400" cy="1265237"/>
          </a:xfrm>
          <a:prstGeom prst="ellipse">
            <a:avLst/>
          </a:prstGeom>
          <a:gradFill rotWithShape="0">
            <a:gsLst>
              <a:gs pos="0">
                <a:srgbClr val="A50021"/>
              </a:gs>
              <a:gs pos="100000">
                <a:srgbClr val="003399"/>
              </a:gs>
            </a:gsLst>
            <a:lin ang="5400000" scaled="1"/>
          </a:gradFill>
          <a:ln w="9525">
            <a:solidFill>
              <a:schemeClr val="tx1"/>
            </a:solidFill>
            <a:round/>
            <a:headEnd/>
            <a:tailEnd/>
          </a:ln>
          <a:effectLst>
            <a:outerShdw blurRad="63500" dist="38099" dir="2700000" algn="ctr" rotWithShape="0">
              <a:schemeClr val="tx1">
                <a:alpha val="74997"/>
              </a:schemeClr>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167945" name="Text Box 9"/>
          <p:cNvSpPr txBox="1">
            <a:spLocks noChangeArrowheads="1"/>
          </p:cNvSpPr>
          <p:nvPr/>
        </p:nvSpPr>
        <p:spPr bwMode="auto">
          <a:xfrm>
            <a:off x="4748213" y="1604963"/>
            <a:ext cx="2895600" cy="5794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chemeClr val="bg1"/>
                </a:solidFill>
                <a:latin typeface="Arial" charset="0"/>
              </a:rPr>
              <a:t>Các dân tộc</a:t>
            </a:r>
          </a:p>
        </p:txBody>
      </p:sp>
      <p:sp>
        <p:nvSpPr>
          <p:cNvPr id="167946" name="Oval 10"/>
          <p:cNvSpPr>
            <a:spLocks noChangeArrowheads="1"/>
          </p:cNvSpPr>
          <p:nvPr/>
        </p:nvSpPr>
        <p:spPr bwMode="auto">
          <a:xfrm>
            <a:off x="5700713" y="2190750"/>
            <a:ext cx="2819400" cy="1265238"/>
          </a:xfrm>
          <a:prstGeom prst="ellipse">
            <a:avLst/>
          </a:prstGeom>
          <a:gradFill rotWithShape="0">
            <a:gsLst>
              <a:gs pos="0">
                <a:srgbClr val="A50021"/>
              </a:gs>
              <a:gs pos="100000">
                <a:srgbClr val="003399"/>
              </a:gs>
            </a:gsLst>
            <a:lin ang="5400000" scaled="1"/>
          </a:gradFill>
          <a:ln w="9525">
            <a:solidFill>
              <a:schemeClr val="tx1"/>
            </a:solidFill>
            <a:round/>
            <a:headEnd/>
            <a:tailEnd/>
          </a:ln>
          <a:effectLst>
            <a:outerShdw blurRad="63500" dist="38099" dir="2700000" algn="ctr" rotWithShape="0">
              <a:schemeClr val="tx1">
                <a:alpha val="74997"/>
              </a:schemeClr>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167947" name="Text Box 11"/>
          <p:cNvSpPr txBox="1">
            <a:spLocks noChangeArrowheads="1"/>
          </p:cNvSpPr>
          <p:nvPr/>
        </p:nvSpPr>
        <p:spPr bwMode="auto">
          <a:xfrm>
            <a:off x="5662613" y="2473325"/>
            <a:ext cx="28956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chemeClr val="bg1"/>
                </a:solidFill>
                <a:latin typeface="Arial" charset="0"/>
              </a:rPr>
              <a:t>Các tổ phụ</a:t>
            </a:r>
          </a:p>
        </p:txBody>
      </p:sp>
      <p:sp>
        <p:nvSpPr>
          <p:cNvPr id="167948" name="Oval 12"/>
          <p:cNvSpPr>
            <a:spLocks noChangeArrowheads="1"/>
          </p:cNvSpPr>
          <p:nvPr/>
        </p:nvSpPr>
        <p:spPr bwMode="auto">
          <a:xfrm>
            <a:off x="6234113" y="3181350"/>
            <a:ext cx="2819400" cy="1265238"/>
          </a:xfrm>
          <a:prstGeom prst="ellipse">
            <a:avLst/>
          </a:prstGeom>
          <a:gradFill rotWithShape="0">
            <a:gsLst>
              <a:gs pos="0">
                <a:srgbClr val="A50021"/>
              </a:gs>
              <a:gs pos="100000">
                <a:srgbClr val="003399"/>
              </a:gs>
            </a:gsLst>
            <a:lin ang="5400000" scaled="1"/>
          </a:gradFill>
          <a:ln w="9525">
            <a:solidFill>
              <a:schemeClr val="tx1"/>
            </a:solidFill>
            <a:round/>
            <a:headEnd/>
            <a:tailEnd/>
          </a:ln>
          <a:effectLst>
            <a:outerShdw blurRad="63500" dist="38099" dir="2700000" algn="ctr" rotWithShape="0">
              <a:schemeClr val="tx1">
                <a:alpha val="74997"/>
              </a:schemeClr>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167949" name="Text Box 13"/>
          <p:cNvSpPr txBox="1">
            <a:spLocks noChangeArrowheads="1"/>
          </p:cNvSpPr>
          <p:nvPr/>
        </p:nvSpPr>
        <p:spPr bwMode="auto">
          <a:xfrm>
            <a:off x="6196013" y="3463925"/>
            <a:ext cx="28956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chemeClr val="bg1"/>
                </a:solidFill>
                <a:latin typeface="Arial" charset="0"/>
              </a:rPr>
              <a:t>Các chi phái</a:t>
            </a:r>
          </a:p>
        </p:txBody>
      </p:sp>
      <p:grpSp>
        <p:nvGrpSpPr>
          <p:cNvPr id="144397" name="Group 14"/>
          <p:cNvGrpSpPr>
            <a:grpSpLocks/>
          </p:cNvGrpSpPr>
          <p:nvPr/>
        </p:nvGrpSpPr>
        <p:grpSpPr bwMode="auto">
          <a:xfrm>
            <a:off x="5967413" y="4065588"/>
            <a:ext cx="2895600" cy="1265237"/>
            <a:chOff x="4848" y="2856"/>
            <a:chExt cx="1824" cy="797"/>
          </a:xfrm>
        </p:grpSpPr>
        <p:sp>
          <p:nvSpPr>
            <p:cNvPr id="167951" name="Oval 15"/>
            <p:cNvSpPr>
              <a:spLocks noChangeArrowheads="1"/>
            </p:cNvSpPr>
            <p:nvPr/>
          </p:nvSpPr>
          <p:spPr bwMode="auto">
            <a:xfrm>
              <a:off x="4872" y="2856"/>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7"/>
                </a:schemeClr>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167952" name="Text Box 16"/>
            <p:cNvSpPr txBox="1">
              <a:spLocks noChangeArrowheads="1"/>
            </p:cNvSpPr>
            <p:nvPr/>
          </p:nvSpPr>
          <p:spPr bwMode="auto">
            <a:xfrm>
              <a:off x="4848" y="3033"/>
              <a:ext cx="1824" cy="36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spcBef>
                  <a:spcPct val="50000"/>
                </a:spcBef>
                <a:defRPr/>
              </a:pPr>
              <a:r>
                <a:rPr lang="en-US" sz="3200" b="1">
                  <a:solidFill>
                    <a:srgbClr val="FFFF00"/>
                  </a:solidFill>
                  <a:latin typeface="Arial" pitchFamily="34" charset="0"/>
                  <a:ea typeface="ＭＳ Ｐゴシック" pitchFamily="34" charset="-128"/>
                  <a:cs typeface="+mn-cs"/>
                </a:rPr>
                <a:t>Y-sơ-ra-ên</a:t>
              </a:r>
            </a:p>
          </p:txBody>
        </p:sp>
      </p:grpSp>
      <p:grpSp>
        <p:nvGrpSpPr>
          <p:cNvPr id="144398" name="Group 17"/>
          <p:cNvGrpSpPr>
            <a:grpSpLocks/>
          </p:cNvGrpSpPr>
          <p:nvPr/>
        </p:nvGrpSpPr>
        <p:grpSpPr bwMode="auto">
          <a:xfrm>
            <a:off x="5205413" y="4941888"/>
            <a:ext cx="2895600" cy="1265237"/>
            <a:chOff x="3312" y="3072"/>
            <a:chExt cx="1824" cy="797"/>
          </a:xfrm>
        </p:grpSpPr>
        <p:sp>
          <p:nvSpPr>
            <p:cNvPr id="167954" name="Oval 18"/>
            <p:cNvSpPr>
              <a:spLocks noChangeArrowheads="1"/>
            </p:cNvSpPr>
            <p:nvPr/>
          </p:nvSpPr>
          <p:spPr bwMode="auto">
            <a:xfrm>
              <a:off x="3336" y="3072"/>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7"/>
                </a:schemeClr>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167955" name="Text Box 19"/>
            <p:cNvSpPr txBox="1">
              <a:spLocks noChangeArrowheads="1"/>
            </p:cNvSpPr>
            <p:nvPr/>
          </p:nvSpPr>
          <p:spPr bwMode="auto">
            <a:xfrm>
              <a:off x="3312" y="3250"/>
              <a:ext cx="1824" cy="36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rgbClr val="FFFF00"/>
                  </a:solidFill>
                  <a:latin typeface="Arial" charset="0"/>
                </a:rPr>
                <a:t>Các thầy tế lễ</a:t>
              </a:r>
            </a:p>
          </p:txBody>
        </p:sp>
      </p:grpSp>
      <p:sp>
        <p:nvSpPr>
          <p:cNvPr id="167956" name="Oval 20"/>
          <p:cNvSpPr>
            <a:spLocks noChangeArrowheads="1"/>
          </p:cNvSpPr>
          <p:nvPr/>
        </p:nvSpPr>
        <p:spPr bwMode="auto">
          <a:xfrm>
            <a:off x="61913" y="2190750"/>
            <a:ext cx="2819400" cy="1265238"/>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blurRad="63500" dist="38099" dir="2700000" algn="ctr" rotWithShape="0">
              <a:schemeClr val="tx1">
                <a:alpha val="74997"/>
              </a:schemeClr>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167957" name="Text Box 21"/>
          <p:cNvSpPr txBox="1">
            <a:spLocks noChangeArrowheads="1"/>
          </p:cNvSpPr>
          <p:nvPr/>
        </p:nvSpPr>
        <p:spPr bwMode="auto">
          <a:xfrm>
            <a:off x="23813" y="2471738"/>
            <a:ext cx="2895600" cy="5794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chemeClr val="bg2"/>
                </a:solidFill>
                <a:latin typeface="Arial" charset="0"/>
              </a:rPr>
              <a:t>Các sứ đồ</a:t>
            </a:r>
          </a:p>
        </p:txBody>
      </p:sp>
      <p:sp>
        <p:nvSpPr>
          <p:cNvPr id="144401" name="AutoShape 22"/>
          <p:cNvSpPr>
            <a:spLocks noChangeArrowheads="1"/>
          </p:cNvSpPr>
          <p:nvPr/>
        </p:nvSpPr>
        <p:spPr bwMode="auto">
          <a:xfrm>
            <a:off x="176213" y="3227388"/>
            <a:ext cx="1524000" cy="1447800"/>
          </a:xfrm>
          <a:prstGeom prst="plus">
            <a:avLst>
              <a:gd name="adj" fmla="val 25000"/>
            </a:avLst>
          </a:prstGeom>
          <a:gradFill rotWithShape="0">
            <a:gsLst>
              <a:gs pos="0">
                <a:schemeClr val="bg2"/>
              </a:gs>
              <a:gs pos="100000">
                <a:schemeClr val="folHlink"/>
              </a:gs>
            </a:gsLst>
            <a:lin ang="5400000" scaled="1"/>
          </a:gradFill>
          <a:ln w="9525">
            <a:solidFill>
              <a:schemeClr val="tx1"/>
            </a:solidFill>
            <a:miter lim="800000"/>
            <a:headEnd/>
            <a:tailEnd/>
          </a:ln>
        </p:spPr>
        <p:txBody>
          <a:bodyPr wrap="none" anchor="ctr"/>
          <a:lstStyle/>
          <a:p>
            <a:endParaRPr lang="en-US"/>
          </a:p>
        </p:txBody>
      </p:sp>
      <p:sp>
        <p:nvSpPr>
          <p:cNvPr id="167959" name="Text Box 23"/>
          <p:cNvSpPr txBox="1">
            <a:spLocks noChangeArrowheads="1"/>
          </p:cNvSpPr>
          <p:nvPr/>
        </p:nvSpPr>
        <p:spPr bwMode="auto">
          <a:xfrm>
            <a:off x="-509588" y="3608388"/>
            <a:ext cx="2895601"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spcBef>
                <a:spcPct val="50000"/>
              </a:spcBef>
              <a:defRPr/>
            </a:pPr>
            <a:r>
              <a:rPr lang="en-US" sz="3600" b="1">
                <a:solidFill>
                  <a:schemeClr val="bg2"/>
                </a:solidFill>
                <a:latin typeface="Arial" pitchFamily="34" charset="0"/>
                <a:ea typeface="ＭＳ Ｐゴシック" pitchFamily="34" charset="-128"/>
                <a:cs typeface="+mn-cs"/>
              </a:rPr>
              <a:t>Christ</a:t>
            </a:r>
          </a:p>
        </p:txBody>
      </p:sp>
      <p:sp>
        <p:nvSpPr>
          <p:cNvPr id="167960" name="Oval 24"/>
          <p:cNvSpPr>
            <a:spLocks noChangeArrowheads="1"/>
          </p:cNvSpPr>
          <p:nvPr/>
        </p:nvSpPr>
        <p:spPr bwMode="auto">
          <a:xfrm>
            <a:off x="900113" y="4217988"/>
            <a:ext cx="2819400" cy="1265237"/>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blurRad="63500" dist="38099" dir="2700000" algn="ctr" rotWithShape="0">
              <a:schemeClr val="tx1">
                <a:alpha val="74997"/>
              </a:schemeClr>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167961" name="Text Box 25"/>
          <p:cNvSpPr txBox="1">
            <a:spLocks noChangeArrowheads="1"/>
          </p:cNvSpPr>
          <p:nvPr/>
        </p:nvSpPr>
        <p:spPr bwMode="auto">
          <a:xfrm>
            <a:off x="862013" y="4498975"/>
            <a:ext cx="28956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chemeClr val="bg2"/>
                </a:solidFill>
                <a:latin typeface="Arial" charset="0"/>
              </a:rPr>
              <a:t>Các tiên tri</a:t>
            </a:r>
          </a:p>
        </p:txBody>
      </p:sp>
      <p:sp>
        <p:nvSpPr>
          <p:cNvPr id="167962" name="Oval 26"/>
          <p:cNvSpPr>
            <a:spLocks noChangeArrowheads="1"/>
          </p:cNvSpPr>
          <p:nvPr/>
        </p:nvSpPr>
        <p:spPr bwMode="auto">
          <a:xfrm>
            <a:off x="1357313" y="5284788"/>
            <a:ext cx="2819400" cy="1265237"/>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blurRad="63500" dist="38099" dir="2700000" algn="ctr" rotWithShape="0">
              <a:schemeClr val="tx1">
                <a:alpha val="74997"/>
              </a:schemeClr>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167963" name="Text Box 27"/>
          <p:cNvSpPr txBox="1">
            <a:spLocks noChangeArrowheads="1"/>
          </p:cNvSpPr>
          <p:nvPr/>
        </p:nvSpPr>
        <p:spPr bwMode="auto">
          <a:xfrm>
            <a:off x="1319213" y="5565775"/>
            <a:ext cx="28956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chemeClr val="bg2"/>
                </a:solidFill>
                <a:latin typeface="Arial" charset="0"/>
              </a:rPr>
              <a:t>Các vua</a:t>
            </a:r>
          </a:p>
        </p:txBody>
      </p:sp>
      <p:sp>
        <p:nvSpPr>
          <p:cNvPr id="167964" name="Oval 28"/>
          <p:cNvSpPr>
            <a:spLocks noChangeArrowheads="1"/>
          </p:cNvSpPr>
          <p:nvPr/>
        </p:nvSpPr>
        <p:spPr bwMode="auto">
          <a:xfrm>
            <a:off x="3529013" y="5619750"/>
            <a:ext cx="2819400" cy="1265238"/>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blurRad="63500" dist="38099" dir="2700000" algn="ctr" rotWithShape="0">
              <a:schemeClr val="tx1">
                <a:alpha val="74997"/>
              </a:schemeClr>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167965" name="Text Box 29"/>
          <p:cNvSpPr txBox="1">
            <a:spLocks noChangeArrowheads="1"/>
          </p:cNvSpPr>
          <p:nvPr/>
        </p:nvSpPr>
        <p:spPr bwMode="auto">
          <a:xfrm>
            <a:off x="3492500" y="5902325"/>
            <a:ext cx="2951163"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chemeClr val="bg2"/>
                </a:solidFill>
                <a:latin typeface="Arial" charset="0"/>
              </a:rPr>
              <a:t>Các quan xét</a:t>
            </a:r>
          </a:p>
        </p:txBody>
      </p:sp>
      <p:sp>
        <p:nvSpPr>
          <p:cNvPr id="167966" name="Text Box 30"/>
          <p:cNvSpPr txBox="1">
            <a:spLocks noChangeArrowheads="1"/>
          </p:cNvSpPr>
          <p:nvPr/>
        </p:nvSpPr>
        <p:spPr bwMode="auto">
          <a:xfrm>
            <a:off x="34925" y="484188"/>
            <a:ext cx="56388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a:solidFill>
                  <a:srgbClr val="FF3300"/>
                </a:solidFill>
                <a:latin typeface="Arial" charset="0"/>
              </a:rPr>
              <a:t>Xuất Ê-díp-tô Ký</a:t>
            </a:r>
          </a:p>
        </p:txBody>
      </p:sp>
      <p:sp>
        <p:nvSpPr>
          <p:cNvPr id="167967" name="Text Box 31"/>
          <p:cNvSpPr txBox="1">
            <a:spLocks noChangeArrowheads="1"/>
          </p:cNvSpPr>
          <p:nvPr/>
        </p:nvSpPr>
        <p:spPr bwMode="auto">
          <a:xfrm>
            <a:off x="9601200" y="3429000"/>
            <a:ext cx="5486400" cy="914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spcBef>
                <a:spcPct val="50000"/>
              </a:spcBef>
              <a:defRPr/>
            </a:pPr>
            <a:r>
              <a:rPr lang="en-US" sz="5400" b="1">
                <a:solidFill>
                  <a:schemeClr val="bg1"/>
                </a:solidFill>
                <a:latin typeface="Times New Roman" pitchFamily="18" charset="0"/>
                <a:ea typeface="ＭＳ Ｐゴシック" pitchFamily="34" charset="-128"/>
                <a:cs typeface="+mn-cs"/>
              </a:rPr>
              <a:t>Auto transition</a:t>
            </a:r>
          </a:p>
        </p:txBody>
      </p:sp>
    </p:spTree>
  </p:cSld>
  <p:clrMapOvr>
    <a:masterClrMapping/>
  </p:clrMapOvr>
  <p:transition advTm="10000"/>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126" descr="Green marble"/>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000099"/>
              </a:solidFill>
            </a:endParaRPr>
          </a:p>
        </p:txBody>
      </p:sp>
      <p:sp>
        <p:nvSpPr>
          <p:cNvPr id="6146" name="Rectangle 2"/>
          <p:cNvSpPr>
            <a:spLocks noGrp="1" noChangeArrowheads="1"/>
          </p:cNvSpPr>
          <p:nvPr>
            <p:ph type="title" idx="4294967295"/>
          </p:nvPr>
        </p:nvSpPr>
        <p:spPr>
          <a:xfrm>
            <a:off x="2971800" y="76200"/>
            <a:ext cx="3276600" cy="533400"/>
          </a:xfrm>
          <a:effectLst>
            <a:outerShdw blurRad="63500" dist="107763"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defRPr/>
            </a:pPr>
            <a:r>
              <a:rPr lang="en-US" b="1">
                <a:effectLst/>
                <a:latin typeface="Arial Black" charset="0"/>
                <a:ea typeface="ＭＳ Ｐゴシック" charset="0"/>
                <a:cs typeface="ＭＳ Ｐゴシック" charset="0"/>
              </a:rPr>
              <a:t>Dàn ý</a:t>
            </a:r>
          </a:p>
        </p:txBody>
      </p:sp>
      <p:grpSp>
        <p:nvGrpSpPr>
          <p:cNvPr id="290819" name="Group 125"/>
          <p:cNvGrpSpPr>
            <a:grpSpLocks/>
          </p:cNvGrpSpPr>
          <p:nvPr/>
        </p:nvGrpSpPr>
        <p:grpSpPr bwMode="auto">
          <a:xfrm>
            <a:off x="0" y="762000"/>
            <a:ext cx="8915400" cy="6096000"/>
            <a:chOff x="144" y="480"/>
            <a:chExt cx="5184" cy="3744"/>
          </a:xfrm>
        </p:grpSpPr>
        <p:grpSp>
          <p:nvGrpSpPr>
            <p:cNvPr id="290823" name="Group 52"/>
            <p:cNvGrpSpPr>
              <a:grpSpLocks/>
            </p:cNvGrpSpPr>
            <p:nvPr/>
          </p:nvGrpSpPr>
          <p:grpSpPr bwMode="auto">
            <a:xfrm>
              <a:off x="144" y="480"/>
              <a:ext cx="5184" cy="351"/>
              <a:chOff x="0" y="0"/>
              <a:chExt cx="4768" cy="537"/>
            </a:xfrm>
          </p:grpSpPr>
          <p:sp>
            <p:nvSpPr>
              <p:cNvPr id="290929" name="Rectangle 4"/>
              <p:cNvSpPr>
                <a:spLocks noChangeArrowheads="1"/>
              </p:cNvSpPr>
              <p:nvPr/>
            </p:nvSpPr>
            <p:spPr bwMode="auto">
              <a:xfrm>
                <a:off x="32" y="0"/>
                <a:ext cx="4704" cy="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chemeClr val="bg1"/>
                    </a:solidFill>
                    <a:latin typeface="Arial Narrow" charset="0"/>
                    <a:ea typeface="宋体" charset="0"/>
                    <a:cs typeface="宋体" charset="0"/>
                  </a:rPr>
                  <a:t>Bắt đầu sự hình thành một quốc gia</a:t>
                </a:r>
                <a:endParaRPr lang="en-US" altLang="zh-CN">
                  <a:solidFill>
                    <a:schemeClr val="bg1"/>
                  </a:solidFill>
                  <a:latin typeface="Arial Narrow" charset="0"/>
                  <a:ea typeface="宋体" charset="0"/>
                  <a:cs typeface="宋体" charset="0"/>
                </a:endParaRPr>
              </a:p>
            </p:txBody>
          </p:sp>
          <p:sp>
            <p:nvSpPr>
              <p:cNvPr id="290930" name="Rectangle 51"/>
              <p:cNvSpPr>
                <a:spLocks noChangeArrowheads="1"/>
              </p:cNvSpPr>
              <p:nvPr/>
            </p:nvSpPr>
            <p:spPr bwMode="auto">
              <a:xfrm>
                <a:off x="0" y="0"/>
                <a:ext cx="4768" cy="537"/>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0824" name="Group 54"/>
            <p:cNvGrpSpPr>
              <a:grpSpLocks/>
            </p:cNvGrpSpPr>
            <p:nvPr/>
          </p:nvGrpSpPr>
          <p:grpSpPr bwMode="auto">
            <a:xfrm>
              <a:off x="144" y="831"/>
              <a:ext cx="2717" cy="275"/>
              <a:chOff x="0" y="537"/>
              <a:chExt cx="2388" cy="422"/>
            </a:xfrm>
          </p:grpSpPr>
          <p:sp>
            <p:nvSpPr>
              <p:cNvPr id="290927" name="Rectangle 5"/>
              <p:cNvSpPr>
                <a:spLocks noChangeArrowheads="1"/>
              </p:cNvSpPr>
              <p:nvPr/>
            </p:nvSpPr>
            <p:spPr bwMode="auto">
              <a:xfrm>
                <a:off x="32" y="537"/>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chemeClr val="bg1"/>
                    </a:solidFill>
                    <a:latin typeface="Arial Narrow" charset="0"/>
                    <a:ea typeface="宋体" charset="0"/>
                    <a:cs typeface="宋体" charset="0"/>
                  </a:rPr>
                  <a:t>Chươhg 1—18</a:t>
                </a:r>
                <a:endParaRPr lang="en-US" altLang="zh-CN">
                  <a:solidFill>
                    <a:schemeClr val="bg1"/>
                  </a:solidFill>
                  <a:latin typeface="Arial Narrow" charset="0"/>
                  <a:ea typeface="宋体" charset="0"/>
                  <a:cs typeface="宋体" charset="0"/>
                </a:endParaRPr>
              </a:p>
            </p:txBody>
          </p:sp>
          <p:sp>
            <p:nvSpPr>
              <p:cNvPr id="290928" name="Rectangle 53"/>
              <p:cNvSpPr>
                <a:spLocks noChangeArrowheads="1"/>
              </p:cNvSpPr>
              <p:nvPr/>
            </p:nvSpPr>
            <p:spPr bwMode="auto">
              <a:xfrm>
                <a:off x="0" y="537"/>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0825" name="Group 56"/>
            <p:cNvGrpSpPr>
              <a:grpSpLocks/>
            </p:cNvGrpSpPr>
            <p:nvPr/>
          </p:nvGrpSpPr>
          <p:grpSpPr bwMode="auto">
            <a:xfrm>
              <a:off x="2861" y="831"/>
              <a:ext cx="2461" cy="275"/>
              <a:chOff x="2388" y="537"/>
              <a:chExt cx="2164" cy="422"/>
            </a:xfrm>
          </p:grpSpPr>
          <p:sp>
            <p:nvSpPr>
              <p:cNvPr id="290925" name="Rectangle 6"/>
              <p:cNvSpPr>
                <a:spLocks noChangeArrowheads="1"/>
              </p:cNvSpPr>
              <p:nvPr/>
            </p:nvSpPr>
            <p:spPr bwMode="auto">
              <a:xfrm>
                <a:off x="2420" y="537"/>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chemeClr val="bg1"/>
                    </a:solidFill>
                    <a:latin typeface="Arial Narrow" charset="0"/>
                    <a:ea typeface="宋体" charset="0"/>
                    <a:cs typeface="宋体" charset="0"/>
                  </a:rPr>
                  <a:t>Chương 19—40</a:t>
                </a:r>
                <a:endParaRPr lang="en-US" altLang="zh-CN">
                  <a:solidFill>
                    <a:schemeClr val="bg1"/>
                  </a:solidFill>
                  <a:latin typeface="Arial Narrow" charset="0"/>
                  <a:ea typeface="宋体" charset="0"/>
                  <a:cs typeface="宋体" charset="0"/>
                </a:endParaRPr>
              </a:p>
            </p:txBody>
          </p:sp>
          <p:sp>
            <p:nvSpPr>
              <p:cNvPr id="290926" name="Rectangle 55"/>
              <p:cNvSpPr>
                <a:spLocks noChangeArrowheads="1"/>
              </p:cNvSpPr>
              <p:nvPr/>
            </p:nvSpPr>
            <p:spPr bwMode="auto">
              <a:xfrm>
                <a:off x="2388" y="537"/>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0826" name="Group 58"/>
            <p:cNvGrpSpPr>
              <a:grpSpLocks/>
            </p:cNvGrpSpPr>
            <p:nvPr/>
          </p:nvGrpSpPr>
          <p:grpSpPr bwMode="auto">
            <a:xfrm>
              <a:off x="144" y="1106"/>
              <a:ext cx="2717" cy="275"/>
              <a:chOff x="0" y="959"/>
              <a:chExt cx="2388" cy="422"/>
            </a:xfrm>
          </p:grpSpPr>
          <p:sp>
            <p:nvSpPr>
              <p:cNvPr id="290923" name="Rectangle 8"/>
              <p:cNvSpPr>
                <a:spLocks noChangeArrowheads="1"/>
              </p:cNvSpPr>
              <p:nvPr/>
            </p:nvSpPr>
            <p:spPr bwMode="auto">
              <a:xfrm>
                <a:off x="32" y="959"/>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Tiếp nhận tự do từ vòng nô lệ</a:t>
                </a:r>
              </a:p>
            </p:txBody>
          </p:sp>
          <p:sp>
            <p:nvSpPr>
              <p:cNvPr id="290924" name="Rectangle 57"/>
              <p:cNvSpPr>
                <a:spLocks noChangeArrowheads="1"/>
              </p:cNvSpPr>
              <p:nvPr/>
            </p:nvSpPr>
            <p:spPr bwMode="auto">
              <a:xfrm>
                <a:off x="0" y="959"/>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0827" name="Group 60"/>
            <p:cNvGrpSpPr>
              <a:grpSpLocks/>
            </p:cNvGrpSpPr>
            <p:nvPr/>
          </p:nvGrpSpPr>
          <p:grpSpPr bwMode="auto">
            <a:xfrm>
              <a:off x="2861" y="1106"/>
              <a:ext cx="2461" cy="275"/>
              <a:chOff x="2388" y="959"/>
              <a:chExt cx="2164" cy="422"/>
            </a:xfrm>
          </p:grpSpPr>
          <p:sp>
            <p:nvSpPr>
              <p:cNvPr id="290921" name="Rectangle 9"/>
              <p:cNvSpPr>
                <a:spLocks noChangeArrowheads="1"/>
              </p:cNvSpPr>
              <p:nvPr/>
            </p:nvSpPr>
            <p:spPr bwMode="auto">
              <a:xfrm>
                <a:off x="2420" y="959"/>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Tiếp nhận Luật pháp từ Đức Chúa Trời</a:t>
                </a:r>
                <a:endParaRPr lang="en-US" altLang="zh-CN" sz="1800">
                  <a:solidFill>
                    <a:schemeClr val="bg1"/>
                  </a:solidFill>
                  <a:latin typeface="Arial Narrow" charset="0"/>
                  <a:ea typeface="宋体" charset="0"/>
                  <a:cs typeface="宋体" charset="0"/>
                </a:endParaRPr>
              </a:p>
            </p:txBody>
          </p:sp>
          <p:sp>
            <p:nvSpPr>
              <p:cNvPr id="290922" name="Rectangle 59"/>
              <p:cNvSpPr>
                <a:spLocks noChangeArrowheads="1"/>
              </p:cNvSpPr>
              <p:nvPr/>
            </p:nvSpPr>
            <p:spPr bwMode="auto">
              <a:xfrm>
                <a:off x="2388" y="959"/>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0828" name="Group 62"/>
            <p:cNvGrpSpPr>
              <a:grpSpLocks/>
            </p:cNvGrpSpPr>
            <p:nvPr/>
          </p:nvGrpSpPr>
          <p:grpSpPr bwMode="auto">
            <a:xfrm>
              <a:off x="144" y="1381"/>
              <a:ext cx="2717" cy="276"/>
              <a:chOff x="0" y="1381"/>
              <a:chExt cx="2388" cy="422"/>
            </a:xfrm>
          </p:grpSpPr>
          <p:sp>
            <p:nvSpPr>
              <p:cNvPr id="290919" name="Rectangle 11"/>
              <p:cNvSpPr>
                <a:spLocks noChangeArrowheads="1"/>
              </p:cNvSpPr>
              <p:nvPr/>
            </p:nvSpPr>
            <p:spPr bwMode="auto">
              <a:xfrm>
                <a:off x="32" y="1381"/>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Đem Y-sơ-ra-ên ra khỏi Ai Cập</a:t>
                </a:r>
                <a:endParaRPr lang="en-US" altLang="zh-CN" sz="1800">
                  <a:solidFill>
                    <a:schemeClr val="bg1"/>
                  </a:solidFill>
                  <a:latin typeface="Arial Narrow" charset="0"/>
                  <a:ea typeface="宋体" charset="0"/>
                  <a:cs typeface="宋体" charset="0"/>
                </a:endParaRPr>
              </a:p>
            </p:txBody>
          </p:sp>
          <p:sp>
            <p:nvSpPr>
              <p:cNvPr id="290920" name="Rectangle 61"/>
              <p:cNvSpPr>
                <a:spLocks noChangeArrowheads="1"/>
              </p:cNvSpPr>
              <p:nvPr/>
            </p:nvSpPr>
            <p:spPr bwMode="auto">
              <a:xfrm>
                <a:off x="0" y="1381"/>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0829" name="Group 64"/>
            <p:cNvGrpSpPr>
              <a:grpSpLocks/>
            </p:cNvGrpSpPr>
            <p:nvPr/>
          </p:nvGrpSpPr>
          <p:grpSpPr bwMode="auto">
            <a:xfrm>
              <a:off x="2861" y="1381"/>
              <a:ext cx="2461" cy="276"/>
              <a:chOff x="2388" y="1381"/>
              <a:chExt cx="2164" cy="422"/>
            </a:xfrm>
          </p:grpSpPr>
          <p:sp>
            <p:nvSpPr>
              <p:cNvPr id="290917" name="Rectangle 12"/>
              <p:cNvSpPr>
                <a:spLocks noChangeArrowheads="1"/>
              </p:cNvSpPr>
              <p:nvPr/>
            </p:nvSpPr>
            <p:spPr bwMode="auto">
              <a:xfrm>
                <a:off x="2420" y="1381"/>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Đem Ai Cập ra khỏi Y-sơ-ra-ên</a:t>
                </a:r>
                <a:endParaRPr lang="en-US" altLang="zh-CN" sz="1800">
                  <a:solidFill>
                    <a:schemeClr val="bg1"/>
                  </a:solidFill>
                  <a:latin typeface="Arial Narrow" charset="0"/>
                  <a:ea typeface="宋体" charset="0"/>
                  <a:cs typeface="宋体" charset="0"/>
                </a:endParaRPr>
              </a:p>
            </p:txBody>
          </p:sp>
          <p:sp>
            <p:nvSpPr>
              <p:cNvPr id="290918" name="Rectangle 63"/>
              <p:cNvSpPr>
                <a:spLocks noChangeArrowheads="1"/>
              </p:cNvSpPr>
              <p:nvPr/>
            </p:nvSpPr>
            <p:spPr bwMode="auto">
              <a:xfrm>
                <a:off x="2388" y="1381"/>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0830" name="Group 66"/>
            <p:cNvGrpSpPr>
              <a:grpSpLocks/>
            </p:cNvGrpSpPr>
            <p:nvPr/>
          </p:nvGrpSpPr>
          <p:grpSpPr bwMode="auto">
            <a:xfrm>
              <a:off x="144" y="1657"/>
              <a:ext cx="2717" cy="275"/>
              <a:chOff x="0" y="1803"/>
              <a:chExt cx="2388" cy="422"/>
            </a:xfrm>
          </p:grpSpPr>
          <p:sp>
            <p:nvSpPr>
              <p:cNvPr id="290915" name="Rectangle 14"/>
              <p:cNvSpPr>
                <a:spLocks noChangeArrowheads="1"/>
              </p:cNvSpPr>
              <p:nvPr/>
            </p:nvSpPr>
            <p:spPr bwMode="auto">
              <a:xfrm>
                <a:off x="32" y="1803"/>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 Kể chuyện</a:t>
                </a:r>
                <a:endParaRPr lang="en-US" altLang="zh-CN" sz="2000">
                  <a:solidFill>
                    <a:schemeClr val="bg1"/>
                  </a:solidFill>
                  <a:latin typeface="Arial Narrow" charset="0"/>
                  <a:ea typeface="宋体" charset="0"/>
                  <a:cs typeface="宋体" charset="0"/>
                </a:endParaRPr>
              </a:p>
            </p:txBody>
          </p:sp>
          <p:sp>
            <p:nvSpPr>
              <p:cNvPr id="290916" name="Rectangle 65"/>
              <p:cNvSpPr>
                <a:spLocks noChangeArrowheads="1"/>
              </p:cNvSpPr>
              <p:nvPr/>
            </p:nvSpPr>
            <p:spPr bwMode="auto">
              <a:xfrm>
                <a:off x="0" y="1803"/>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0831" name="Group 68"/>
            <p:cNvGrpSpPr>
              <a:grpSpLocks/>
            </p:cNvGrpSpPr>
            <p:nvPr/>
          </p:nvGrpSpPr>
          <p:grpSpPr bwMode="auto">
            <a:xfrm>
              <a:off x="2861" y="1657"/>
              <a:ext cx="2461" cy="275"/>
              <a:chOff x="2388" y="1803"/>
              <a:chExt cx="2164" cy="422"/>
            </a:xfrm>
          </p:grpSpPr>
          <p:sp>
            <p:nvSpPr>
              <p:cNvPr id="290913" name="Rectangle 15"/>
              <p:cNvSpPr>
                <a:spLocks noChangeArrowheads="1"/>
              </p:cNvSpPr>
              <p:nvPr/>
            </p:nvSpPr>
            <p:spPr bwMode="auto">
              <a:xfrm>
                <a:off x="2420" y="1803"/>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Pháp chế</a:t>
                </a:r>
                <a:endParaRPr lang="en-US" altLang="zh-CN" sz="1800">
                  <a:solidFill>
                    <a:schemeClr val="bg1"/>
                  </a:solidFill>
                  <a:latin typeface="Arial Narrow" charset="0"/>
                  <a:ea typeface="宋体" charset="0"/>
                  <a:cs typeface="宋体" charset="0"/>
                </a:endParaRPr>
              </a:p>
            </p:txBody>
          </p:sp>
          <p:sp>
            <p:nvSpPr>
              <p:cNvPr id="290914" name="Rectangle 67"/>
              <p:cNvSpPr>
                <a:spLocks noChangeArrowheads="1"/>
              </p:cNvSpPr>
              <p:nvPr/>
            </p:nvSpPr>
            <p:spPr bwMode="auto">
              <a:xfrm>
                <a:off x="2388" y="1803"/>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0832" name="Group 70"/>
            <p:cNvGrpSpPr>
              <a:grpSpLocks/>
            </p:cNvGrpSpPr>
            <p:nvPr/>
          </p:nvGrpSpPr>
          <p:grpSpPr bwMode="auto">
            <a:xfrm>
              <a:off x="144" y="1932"/>
              <a:ext cx="2717" cy="276"/>
              <a:chOff x="0" y="2225"/>
              <a:chExt cx="2388" cy="422"/>
            </a:xfrm>
          </p:grpSpPr>
          <p:sp>
            <p:nvSpPr>
              <p:cNvPr id="290911" name="Rectangle 17"/>
              <p:cNvSpPr>
                <a:spLocks noChangeArrowheads="1"/>
              </p:cNvSpPr>
              <p:nvPr/>
            </p:nvSpPr>
            <p:spPr bwMode="auto">
              <a:xfrm>
                <a:off x="32" y="2225"/>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Dân tự do</a:t>
                </a:r>
                <a:endParaRPr lang="en-US" altLang="zh-CN" sz="1800">
                  <a:solidFill>
                    <a:schemeClr val="bg1"/>
                  </a:solidFill>
                  <a:latin typeface="Arial Narrow" charset="0"/>
                  <a:ea typeface="宋体" charset="0"/>
                  <a:cs typeface="宋体" charset="0"/>
                </a:endParaRPr>
              </a:p>
            </p:txBody>
          </p:sp>
          <p:sp>
            <p:nvSpPr>
              <p:cNvPr id="290912" name="Rectangle 69"/>
              <p:cNvSpPr>
                <a:spLocks noChangeArrowheads="1"/>
              </p:cNvSpPr>
              <p:nvPr/>
            </p:nvSpPr>
            <p:spPr bwMode="auto">
              <a:xfrm>
                <a:off x="0" y="2225"/>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0833" name="Group 72"/>
            <p:cNvGrpSpPr>
              <a:grpSpLocks/>
            </p:cNvGrpSpPr>
            <p:nvPr/>
          </p:nvGrpSpPr>
          <p:grpSpPr bwMode="auto">
            <a:xfrm>
              <a:off x="2861" y="1932"/>
              <a:ext cx="2461" cy="276"/>
              <a:chOff x="2388" y="2225"/>
              <a:chExt cx="2164" cy="422"/>
            </a:xfrm>
          </p:grpSpPr>
          <p:sp>
            <p:nvSpPr>
              <p:cNvPr id="290909" name="Rectangle 18"/>
              <p:cNvSpPr>
                <a:spLocks noChangeArrowheads="1"/>
              </p:cNvSpPr>
              <p:nvPr/>
            </p:nvSpPr>
            <p:spPr bwMode="auto">
              <a:xfrm>
                <a:off x="2420" y="2225"/>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Chính quyền</a:t>
                </a:r>
                <a:endParaRPr lang="en-US" altLang="zh-CN" sz="1800">
                  <a:solidFill>
                    <a:schemeClr val="bg1"/>
                  </a:solidFill>
                  <a:latin typeface="Arial Narrow" charset="0"/>
                  <a:ea typeface="宋体" charset="0"/>
                  <a:cs typeface="宋体" charset="0"/>
                </a:endParaRPr>
              </a:p>
            </p:txBody>
          </p:sp>
          <p:sp>
            <p:nvSpPr>
              <p:cNvPr id="290910" name="Rectangle 71"/>
              <p:cNvSpPr>
                <a:spLocks noChangeArrowheads="1"/>
              </p:cNvSpPr>
              <p:nvPr/>
            </p:nvSpPr>
            <p:spPr bwMode="auto">
              <a:xfrm>
                <a:off x="2388" y="2225"/>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0834" name="Group 74"/>
            <p:cNvGrpSpPr>
              <a:grpSpLocks/>
            </p:cNvGrpSpPr>
            <p:nvPr/>
          </p:nvGrpSpPr>
          <p:grpSpPr bwMode="auto">
            <a:xfrm>
              <a:off x="144" y="2208"/>
              <a:ext cx="1206" cy="275"/>
              <a:chOff x="0" y="2647"/>
              <a:chExt cx="1060" cy="422"/>
            </a:xfrm>
          </p:grpSpPr>
          <p:sp>
            <p:nvSpPr>
              <p:cNvPr id="290907" name="Rectangle 20"/>
              <p:cNvSpPr>
                <a:spLocks noChangeArrowheads="1"/>
              </p:cNvSpPr>
              <p:nvPr/>
            </p:nvSpPr>
            <p:spPr bwMode="auto">
              <a:xfrm>
                <a:off x="32" y="2647"/>
                <a:ext cx="996"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Khuất phục</a:t>
                </a:r>
                <a:endParaRPr lang="en-US" altLang="zh-CN" sz="2000">
                  <a:solidFill>
                    <a:schemeClr val="bg1"/>
                  </a:solidFill>
                  <a:latin typeface="Arial Narrow" charset="0"/>
                  <a:ea typeface="宋体" charset="0"/>
                  <a:cs typeface="宋体" charset="0"/>
                </a:endParaRPr>
              </a:p>
            </p:txBody>
          </p:sp>
          <p:sp>
            <p:nvSpPr>
              <p:cNvPr id="290908" name="Rectangle 73"/>
              <p:cNvSpPr>
                <a:spLocks noChangeArrowheads="1"/>
              </p:cNvSpPr>
              <p:nvPr/>
            </p:nvSpPr>
            <p:spPr bwMode="auto">
              <a:xfrm>
                <a:off x="0" y="2647"/>
                <a:ext cx="1060"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0835" name="Group 76"/>
            <p:cNvGrpSpPr>
              <a:grpSpLocks/>
            </p:cNvGrpSpPr>
            <p:nvPr/>
          </p:nvGrpSpPr>
          <p:grpSpPr bwMode="auto">
            <a:xfrm>
              <a:off x="1350" y="2208"/>
              <a:ext cx="1511" cy="275"/>
              <a:chOff x="1060" y="2647"/>
              <a:chExt cx="1328" cy="422"/>
            </a:xfrm>
          </p:grpSpPr>
          <p:sp>
            <p:nvSpPr>
              <p:cNvPr id="290905" name="Rectangle 21"/>
              <p:cNvSpPr>
                <a:spLocks noChangeArrowheads="1"/>
              </p:cNvSpPr>
              <p:nvPr/>
            </p:nvSpPr>
            <p:spPr bwMode="auto">
              <a:xfrm>
                <a:off x="1092" y="2647"/>
                <a:ext cx="126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Giải cứu</a:t>
                </a:r>
                <a:endParaRPr lang="en-US" altLang="zh-CN" sz="2000">
                  <a:solidFill>
                    <a:schemeClr val="bg1"/>
                  </a:solidFill>
                  <a:latin typeface="Arial Narrow" charset="0"/>
                  <a:ea typeface="宋体" charset="0"/>
                  <a:cs typeface="宋体" charset="0"/>
                </a:endParaRPr>
              </a:p>
            </p:txBody>
          </p:sp>
          <p:sp>
            <p:nvSpPr>
              <p:cNvPr id="290906" name="Rectangle 75"/>
              <p:cNvSpPr>
                <a:spLocks noChangeArrowheads="1"/>
              </p:cNvSpPr>
              <p:nvPr/>
            </p:nvSpPr>
            <p:spPr bwMode="auto">
              <a:xfrm>
                <a:off x="1060" y="2647"/>
                <a:ext cx="132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0836" name="Group 78"/>
            <p:cNvGrpSpPr>
              <a:grpSpLocks/>
            </p:cNvGrpSpPr>
            <p:nvPr/>
          </p:nvGrpSpPr>
          <p:grpSpPr bwMode="auto">
            <a:xfrm>
              <a:off x="2861" y="2208"/>
              <a:ext cx="2461" cy="275"/>
              <a:chOff x="2388" y="2647"/>
              <a:chExt cx="2164" cy="422"/>
            </a:xfrm>
          </p:grpSpPr>
          <p:sp>
            <p:nvSpPr>
              <p:cNvPr id="290903" name="Rectangle 22"/>
              <p:cNvSpPr>
                <a:spLocks noChangeArrowheads="1"/>
              </p:cNvSpPr>
              <p:nvPr/>
            </p:nvSpPr>
            <p:spPr bwMode="auto">
              <a:xfrm>
                <a:off x="2420" y="2647"/>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Chỉ thị</a:t>
                </a:r>
                <a:endParaRPr lang="en-US" altLang="zh-CN" sz="2000">
                  <a:solidFill>
                    <a:schemeClr val="bg1"/>
                  </a:solidFill>
                  <a:latin typeface="Arial Narrow" charset="0"/>
                  <a:ea typeface="宋体" charset="0"/>
                  <a:cs typeface="宋体" charset="0"/>
                </a:endParaRPr>
              </a:p>
            </p:txBody>
          </p:sp>
          <p:sp>
            <p:nvSpPr>
              <p:cNvPr id="290904" name="Rectangle 77"/>
              <p:cNvSpPr>
                <a:spLocks noChangeArrowheads="1"/>
              </p:cNvSpPr>
              <p:nvPr/>
            </p:nvSpPr>
            <p:spPr bwMode="auto">
              <a:xfrm>
                <a:off x="2388" y="2647"/>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0837" name="Group 80"/>
            <p:cNvGrpSpPr>
              <a:grpSpLocks/>
            </p:cNvGrpSpPr>
            <p:nvPr/>
          </p:nvGrpSpPr>
          <p:grpSpPr bwMode="auto">
            <a:xfrm>
              <a:off x="144" y="2483"/>
              <a:ext cx="1206" cy="276"/>
              <a:chOff x="0" y="3069"/>
              <a:chExt cx="1060" cy="422"/>
            </a:xfrm>
          </p:grpSpPr>
          <p:sp>
            <p:nvSpPr>
              <p:cNvPr id="290901" name="Rectangle 24"/>
              <p:cNvSpPr>
                <a:spLocks noChangeArrowheads="1"/>
              </p:cNvSpPr>
              <p:nvPr/>
            </p:nvSpPr>
            <p:spPr bwMode="auto">
              <a:xfrm>
                <a:off x="32" y="3069"/>
                <a:ext cx="996"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Ai-cập</a:t>
                </a:r>
                <a:endParaRPr lang="en-US" altLang="zh-CN" sz="2000">
                  <a:solidFill>
                    <a:schemeClr val="bg1"/>
                  </a:solidFill>
                  <a:latin typeface="Arial Narrow" charset="0"/>
                  <a:ea typeface="宋体" charset="0"/>
                  <a:cs typeface="宋体" charset="0"/>
                </a:endParaRPr>
              </a:p>
            </p:txBody>
          </p:sp>
          <p:sp>
            <p:nvSpPr>
              <p:cNvPr id="290902" name="Rectangle 79"/>
              <p:cNvSpPr>
                <a:spLocks noChangeArrowheads="1"/>
              </p:cNvSpPr>
              <p:nvPr/>
            </p:nvSpPr>
            <p:spPr bwMode="auto">
              <a:xfrm>
                <a:off x="0" y="3069"/>
                <a:ext cx="1060"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0838" name="Group 82"/>
            <p:cNvGrpSpPr>
              <a:grpSpLocks/>
            </p:cNvGrpSpPr>
            <p:nvPr/>
          </p:nvGrpSpPr>
          <p:grpSpPr bwMode="auto">
            <a:xfrm>
              <a:off x="1350" y="2483"/>
              <a:ext cx="1511" cy="276"/>
              <a:chOff x="1060" y="3069"/>
              <a:chExt cx="1328" cy="422"/>
            </a:xfrm>
          </p:grpSpPr>
          <p:sp>
            <p:nvSpPr>
              <p:cNvPr id="290899" name="Rectangle 25"/>
              <p:cNvSpPr>
                <a:spLocks noChangeArrowheads="1"/>
              </p:cNvSpPr>
              <p:nvPr/>
            </p:nvSpPr>
            <p:spPr bwMode="auto">
              <a:xfrm>
                <a:off x="1092" y="3069"/>
                <a:ext cx="126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Đồng vắng</a:t>
                </a:r>
                <a:endParaRPr lang="en-US" altLang="zh-CN" sz="2000">
                  <a:solidFill>
                    <a:schemeClr val="bg1"/>
                  </a:solidFill>
                  <a:latin typeface="Arial Narrow" charset="0"/>
                  <a:ea typeface="宋体" charset="0"/>
                  <a:cs typeface="宋体" charset="0"/>
                </a:endParaRPr>
              </a:p>
            </p:txBody>
          </p:sp>
          <p:sp>
            <p:nvSpPr>
              <p:cNvPr id="290900" name="Rectangle 81"/>
              <p:cNvSpPr>
                <a:spLocks noChangeArrowheads="1"/>
              </p:cNvSpPr>
              <p:nvPr/>
            </p:nvSpPr>
            <p:spPr bwMode="auto">
              <a:xfrm>
                <a:off x="1060" y="3069"/>
                <a:ext cx="132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0839" name="Group 84"/>
            <p:cNvGrpSpPr>
              <a:grpSpLocks/>
            </p:cNvGrpSpPr>
            <p:nvPr/>
          </p:nvGrpSpPr>
          <p:grpSpPr bwMode="auto">
            <a:xfrm>
              <a:off x="2861" y="2483"/>
              <a:ext cx="2461" cy="276"/>
              <a:chOff x="2388" y="3069"/>
              <a:chExt cx="2164" cy="422"/>
            </a:xfrm>
          </p:grpSpPr>
          <p:sp>
            <p:nvSpPr>
              <p:cNvPr id="290897" name="Rectangle 26"/>
              <p:cNvSpPr>
                <a:spLocks noChangeArrowheads="1"/>
              </p:cNvSpPr>
              <p:nvPr/>
            </p:nvSpPr>
            <p:spPr bwMode="auto">
              <a:xfrm>
                <a:off x="2420" y="3069"/>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Si-nai</a:t>
                </a:r>
                <a:endParaRPr lang="en-US" altLang="zh-CN" sz="2000">
                  <a:solidFill>
                    <a:schemeClr val="bg1"/>
                  </a:solidFill>
                  <a:latin typeface="Arial Narrow" charset="0"/>
                  <a:ea typeface="宋体" charset="0"/>
                  <a:cs typeface="宋体" charset="0"/>
                </a:endParaRPr>
              </a:p>
            </p:txBody>
          </p:sp>
          <p:sp>
            <p:nvSpPr>
              <p:cNvPr id="290898" name="Rectangle 83"/>
              <p:cNvSpPr>
                <a:spLocks noChangeArrowheads="1"/>
              </p:cNvSpPr>
              <p:nvPr/>
            </p:nvSpPr>
            <p:spPr bwMode="auto">
              <a:xfrm>
                <a:off x="2388" y="3069"/>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0840" name="Group 86"/>
            <p:cNvGrpSpPr>
              <a:grpSpLocks/>
            </p:cNvGrpSpPr>
            <p:nvPr/>
          </p:nvGrpSpPr>
          <p:grpSpPr bwMode="auto">
            <a:xfrm>
              <a:off x="144" y="2759"/>
              <a:ext cx="1206" cy="275"/>
              <a:chOff x="0" y="3491"/>
              <a:chExt cx="1060" cy="422"/>
            </a:xfrm>
          </p:grpSpPr>
          <p:sp>
            <p:nvSpPr>
              <p:cNvPr id="290895" name="Rectangle 28"/>
              <p:cNvSpPr>
                <a:spLocks noChangeArrowheads="1"/>
              </p:cNvSpPr>
              <p:nvPr/>
            </p:nvSpPr>
            <p:spPr bwMode="auto">
              <a:xfrm>
                <a:off x="32" y="3491"/>
                <a:ext cx="996"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400 năm</a:t>
                </a:r>
                <a:endParaRPr lang="en-US" altLang="zh-CN" sz="2000">
                  <a:solidFill>
                    <a:schemeClr val="bg1"/>
                  </a:solidFill>
                  <a:latin typeface="Arial Narrow" charset="0"/>
                  <a:ea typeface="宋体" charset="0"/>
                  <a:cs typeface="宋体" charset="0"/>
                </a:endParaRPr>
              </a:p>
            </p:txBody>
          </p:sp>
          <p:sp>
            <p:nvSpPr>
              <p:cNvPr id="290896" name="Rectangle 85"/>
              <p:cNvSpPr>
                <a:spLocks noChangeArrowheads="1"/>
              </p:cNvSpPr>
              <p:nvPr/>
            </p:nvSpPr>
            <p:spPr bwMode="auto">
              <a:xfrm>
                <a:off x="0" y="3491"/>
                <a:ext cx="1060"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0841" name="Group 88"/>
            <p:cNvGrpSpPr>
              <a:grpSpLocks/>
            </p:cNvGrpSpPr>
            <p:nvPr/>
          </p:nvGrpSpPr>
          <p:grpSpPr bwMode="auto">
            <a:xfrm>
              <a:off x="1350" y="2759"/>
              <a:ext cx="1511" cy="275"/>
              <a:chOff x="1060" y="3491"/>
              <a:chExt cx="1328" cy="422"/>
            </a:xfrm>
          </p:grpSpPr>
          <p:sp>
            <p:nvSpPr>
              <p:cNvPr id="290893" name="Rectangle 29"/>
              <p:cNvSpPr>
                <a:spLocks noChangeArrowheads="1"/>
              </p:cNvSpPr>
              <p:nvPr/>
            </p:nvSpPr>
            <p:spPr bwMode="auto">
              <a:xfrm>
                <a:off x="1092" y="3491"/>
                <a:ext cx="126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2 tháng</a:t>
                </a:r>
                <a:endParaRPr lang="en-US" altLang="zh-CN" sz="2000">
                  <a:solidFill>
                    <a:schemeClr val="bg1"/>
                  </a:solidFill>
                  <a:latin typeface="Arial Narrow" charset="0"/>
                  <a:ea typeface="宋体" charset="0"/>
                  <a:cs typeface="宋体" charset="0"/>
                </a:endParaRPr>
              </a:p>
            </p:txBody>
          </p:sp>
          <p:sp>
            <p:nvSpPr>
              <p:cNvPr id="290894" name="Rectangle 87"/>
              <p:cNvSpPr>
                <a:spLocks noChangeArrowheads="1"/>
              </p:cNvSpPr>
              <p:nvPr/>
            </p:nvSpPr>
            <p:spPr bwMode="auto">
              <a:xfrm>
                <a:off x="1060" y="3491"/>
                <a:ext cx="132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0842" name="Group 90"/>
            <p:cNvGrpSpPr>
              <a:grpSpLocks/>
            </p:cNvGrpSpPr>
            <p:nvPr/>
          </p:nvGrpSpPr>
          <p:grpSpPr bwMode="auto">
            <a:xfrm>
              <a:off x="2861" y="2759"/>
              <a:ext cx="2461" cy="275"/>
              <a:chOff x="2388" y="3491"/>
              <a:chExt cx="2164" cy="422"/>
            </a:xfrm>
          </p:grpSpPr>
          <p:sp>
            <p:nvSpPr>
              <p:cNvPr id="290891" name="Rectangle 30"/>
              <p:cNvSpPr>
                <a:spLocks noChangeArrowheads="1"/>
              </p:cNvSpPr>
              <p:nvPr/>
            </p:nvSpPr>
            <p:spPr bwMode="auto">
              <a:xfrm>
                <a:off x="2420" y="3491"/>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10 tháng</a:t>
                </a:r>
                <a:endParaRPr lang="en-US" altLang="zh-CN" sz="2000">
                  <a:solidFill>
                    <a:schemeClr val="bg1"/>
                  </a:solidFill>
                  <a:latin typeface="Arial Narrow" charset="0"/>
                  <a:ea typeface="宋体" charset="0"/>
                  <a:cs typeface="宋体" charset="0"/>
                </a:endParaRPr>
              </a:p>
            </p:txBody>
          </p:sp>
          <p:sp>
            <p:nvSpPr>
              <p:cNvPr id="290892" name="Rectangle 89"/>
              <p:cNvSpPr>
                <a:spLocks noChangeArrowheads="1"/>
              </p:cNvSpPr>
              <p:nvPr/>
            </p:nvSpPr>
            <p:spPr bwMode="auto">
              <a:xfrm>
                <a:off x="2388" y="3491"/>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0843" name="Group 92"/>
            <p:cNvGrpSpPr>
              <a:grpSpLocks/>
            </p:cNvGrpSpPr>
            <p:nvPr/>
          </p:nvGrpSpPr>
          <p:grpSpPr bwMode="auto">
            <a:xfrm>
              <a:off x="144" y="3034"/>
              <a:ext cx="1206" cy="413"/>
              <a:chOff x="0" y="3913"/>
              <a:chExt cx="1060" cy="633"/>
            </a:xfrm>
          </p:grpSpPr>
          <p:sp>
            <p:nvSpPr>
              <p:cNvPr id="290889" name="Rectangle 32"/>
              <p:cNvSpPr>
                <a:spLocks noChangeArrowheads="1"/>
              </p:cNvSpPr>
              <p:nvPr/>
            </p:nvSpPr>
            <p:spPr bwMode="auto">
              <a:xfrm>
                <a:off x="32" y="3913"/>
                <a:ext cx="9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Khổ sai &amp; đối đầu</a:t>
                </a:r>
                <a:endParaRPr lang="en-US" altLang="zh-CN" sz="1600">
                  <a:solidFill>
                    <a:schemeClr val="bg1"/>
                  </a:solidFill>
                  <a:latin typeface="Arial Narrow" charset="0"/>
                  <a:ea typeface="宋体" charset="0"/>
                  <a:cs typeface="宋体" charset="0"/>
                </a:endParaRPr>
              </a:p>
              <a:p>
                <a:pPr algn="ctr"/>
                <a:r>
                  <a:rPr lang="en-US" altLang="zh-CN" sz="1800" b="1">
                    <a:solidFill>
                      <a:schemeClr val="bg1"/>
                    </a:solidFill>
                    <a:latin typeface="Arial Narrow" charset="0"/>
                    <a:ea typeface="宋体" charset="0"/>
                    <a:cs typeface="宋体" charset="0"/>
                  </a:rPr>
                  <a:t>(1—11)</a:t>
                </a:r>
                <a:endParaRPr lang="en-US" altLang="zh-CN" sz="1800">
                  <a:solidFill>
                    <a:schemeClr val="bg1"/>
                  </a:solidFill>
                  <a:latin typeface="Arial Narrow" charset="0"/>
                  <a:ea typeface="宋体" charset="0"/>
                  <a:cs typeface="宋体" charset="0"/>
                </a:endParaRPr>
              </a:p>
            </p:txBody>
          </p:sp>
          <p:sp>
            <p:nvSpPr>
              <p:cNvPr id="290890" name="Rectangle 91"/>
              <p:cNvSpPr>
                <a:spLocks noChangeArrowheads="1"/>
              </p:cNvSpPr>
              <p:nvPr/>
            </p:nvSpPr>
            <p:spPr bwMode="auto">
              <a:xfrm>
                <a:off x="0" y="3913"/>
                <a:ext cx="1060"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0844" name="Group 94"/>
            <p:cNvGrpSpPr>
              <a:grpSpLocks/>
            </p:cNvGrpSpPr>
            <p:nvPr/>
          </p:nvGrpSpPr>
          <p:grpSpPr bwMode="auto">
            <a:xfrm>
              <a:off x="1350" y="3034"/>
              <a:ext cx="1511" cy="413"/>
              <a:chOff x="1060" y="3913"/>
              <a:chExt cx="1328" cy="633"/>
            </a:xfrm>
          </p:grpSpPr>
          <p:sp>
            <p:nvSpPr>
              <p:cNvPr id="290887" name="Rectangle 33"/>
              <p:cNvSpPr>
                <a:spLocks noChangeArrowheads="1"/>
              </p:cNvSpPr>
              <p:nvPr/>
            </p:nvSpPr>
            <p:spPr bwMode="auto">
              <a:xfrm>
                <a:off x="1092" y="3913"/>
                <a:ext cx="126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Cứu chuộc &amp; bảo vệ</a:t>
                </a:r>
                <a:endParaRPr lang="en-US" altLang="zh-CN" sz="1600">
                  <a:solidFill>
                    <a:schemeClr val="bg1"/>
                  </a:solidFill>
                  <a:latin typeface="Arial Narrow" charset="0"/>
                  <a:ea typeface="宋体" charset="0"/>
                  <a:cs typeface="宋体" charset="0"/>
                </a:endParaRPr>
              </a:p>
              <a:p>
                <a:pPr algn="ctr"/>
                <a:r>
                  <a:rPr lang="en-US" altLang="zh-CN" sz="1800" b="1">
                    <a:solidFill>
                      <a:schemeClr val="bg1"/>
                    </a:solidFill>
                    <a:latin typeface="Arial Narrow" charset="0"/>
                    <a:ea typeface="宋体" charset="0"/>
                    <a:cs typeface="宋体" charset="0"/>
                  </a:rPr>
                  <a:t>(12—18)</a:t>
                </a:r>
                <a:endParaRPr lang="en-US" altLang="zh-CN" sz="1800">
                  <a:solidFill>
                    <a:schemeClr val="bg1"/>
                  </a:solidFill>
                  <a:latin typeface="Arial Narrow" charset="0"/>
                  <a:ea typeface="宋体" charset="0"/>
                  <a:cs typeface="宋体" charset="0"/>
                </a:endParaRPr>
              </a:p>
            </p:txBody>
          </p:sp>
          <p:sp>
            <p:nvSpPr>
              <p:cNvPr id="290888" name="Rectangle 93"/>
              <p:cNvSpPr>
                <a:spLocks noChangeArrowheads="1"/>
              </p:cNvSpPr>
              <p:nvPr/>
            </p:nvSpPr>
            <p:spPr bwMode="auto">
              <a:xfrm>
                <a:off x="1060" y="3913"/>
                <a:ext cx="1328"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0845" name="Group 96"/>
            <p:cNvGrpSpPr>
              <a:grpSpLocks/>
            </p:cNvGrpSpPr>
            <p:nvPr/>
          </p:nvGrpSpPr>
          <p:grpSpPr bwMode="auto">
            <a:xfrm>
              <a:off x="2861" y="3034"/>
              <a:ext cx="1128" cy="413"/>
              <a:chOff x="2388" y="3913"/>
              <a:chExt cx="992" cy="633"/>
            </a:xfrm>
          </p:grpSpPr>
          <p:sp>
            <p:nvSpPr>
              <p:cNvPr id="290885" name="Rectangle 34"/>
              <p:cNvSpPr>
                <a:spLocks noChangeArrowheads="1"/>
              </p:cNvSpPr>
              <p:nvPr/>
            </p:nvSpPr>
            <p:spPr bwMode="auto">
              <a:xfrm>
                <a:off x="2420" y="3913"/>
                <a:ext cx="92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Giao ước được tiết lộ</a:t>
                </a:r>
                <a:endParaRPr lang="en-US" altLang="zh-CN" sz="1600">
                  <a:solidFill>
                    <a:schemeClr val="bg1"/>
                  </a:solidFill>
                  <a:latin typeface="Arial Narrow" charset="0"/>
                  <a:ea typeface="宋体" charset="0"/>
                  <a:cs typeface="宋体" charset="0"/>
                </a:endParaRPr>
              </a:p>
              <a:p>
                <a:pPr algn="ctr"/>
                <a:r>
                  <a:rPr lang="en-US" altLang="zh-CN" sz="1800" b="1">
                    <a:solidFill>
                      <a:schemeClr val="bg1"/>
                    </a:solidFill>
                    <a:latin typeface="Arial Narrow" charset="0"/>
                    <a:ea typeface="宋体" charset="0"/>
                    <a:cs typeface="宋体" charset="0"/>
                  </a:rPr>
                  <a:t>(19—31)</a:t>
                </a:r>
                <a:endParaRPr lang="en-US" altLang="zh-CN" sz="1800">
                  <a:solidFill>
                    <a:schemeClr val="bg1"/>
                  </a:solidFill>
                  <a:latin typeface="Arial Narrow" charset="0"/>
                  <a:ea typeface="宋体" charset="0"/>
                  <a:cs typeface="宋体" charset="0"/>
                </a:endParaRPr>
              </a:p>
            </p:txBody>
          </p:sp>
          <p:sp>
            <p:nvSpPr>
              <p:cNvPr id="290886" name="Rectangle 95"/>
              <p:cNvSpPr>
                <a:spLocks noChangeArrowheads="1"/>
              </p:cNvSpPr>
              <p:nvPr/>
            </p:nvSpPr>
            <p:spPr bwMode="auto">
              <a:xfrm>
                <a:off x="2388" y="3913"/>
                <a:ext cx="992"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0846" name="Group 98"/>
            <p:cNvGrpSpPr>
              <a:grpSpLocks/>
            </p:cNvGrpSpPr>
            <p:nvPr/>
          </p:nvGrpSpPr>
          <p:grpSpPr bwMode="auto">
            <a:xfrm>
              <a:off x="3989" y="3034"/>
              <a:ext cx="1333" cy="413"/>
              <a:chOff x="3380" y="3913"/>
              <a:chExt cx="1172" cy="633"/>
            </a:xfrm>
          </p:grpSpPr>
          <p:sp>
            <p:nvSpPr>
              <p:cNvPr id="290883" name="Rectangle 35"/>
              <p:cNvSpPr>
                <a:spLocks noChangeArrowheads="1"/>
              </p:cNvSpPr>
              <p:nvPr/>
            </p:nvSpPr>
            <p:spPr bwMode="auto">
              <a:xfrm>
                <a:off x="3412" y="3913"/>
                <a:ext cx="11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Giao ước được phê chuẩn</a:t>
                </a:r>
                <a:endParaRPr lang="en-US" altLang="zh-CN" sz="1600">
                  <a:solidFill>
                    <a:schemeClr val="bg1"/>
                  </a:solidFill>
                  <a:latin typeface="Arial Narrow" charset="0"/>
                  <a:ea typeface="宋体" charset="0"/>
                  <a:cs typeface="宋体" charset="0"/>
                </a:endParaRPr>
              </a:p>
              <a:p>
                <a:pPr algn="ctr"/>
                <a:r>
                  <a:rPr lang="en-US" altLang="zh-CN" sz="1800" b="1">
                    <a:solidFill>
                      <a:schemeClr val="bg1"/>
                    </a:solidFill>
                    <a:latin typeface="Arial Narrow" charset="0"/>
                    <a:ea typeface="宋体" charset="0"/>
                    <a:cs typeface="宋体" charset="0"/>
                  </a:rPr>
                  <a:t>(32—40)</a:t>
                </a:r>
                <a:endParaRPr lang="en-US" altLang="zh-CN" sz="1800">
                  <a:solidFill>
                    <a:schemeClr val="bg1"/>
                  </a:solidFill>
                  <a:latin typeface="Arial Narrow" charset="0"/>
                  <a:ea typeface="宋体" charset="0"/>
                  <a:cs typeface="宋体" charset="0"/>
                </a:endParaRPr>
              </a:p>
            </p:txBody>
          </p:sp>
          <p:sp>
            <p:nvSpPr>
              <p:cNvPr id="290884" name="Rectangle 97"/>
              <p:cNvSpPr>
                <a:spLocks noChangeArrowheads="1"/>
              </p:cNvSpPr>
              <p:nvPr/>
            </p:nvSpPr>
            <p:spPr bwMode="auto">
              <a:xfrm>
                <a:off x="3380" y="3913"/>
                <a:ext cx="1172"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0847" name="Group 100"/>
            <p:cNvGrpSpPr>
              <a:grpSpLocks/>
            </p:cNvGrpSpPr>
            <p:nvPr/>
          </p:nvGrpSpPr>
          <p:grpSpPr bwMode="auto">
            <a:xfrm>
              <a:off x="144" y="3447"/>
              <a:ext cx="1206" cy="338"/>
              <a:chOff x="0" y="4546"/>
              <a:chExt cx="1060" cy="518"/>
            </a:xfrm>
          </p:grpSpPr>
          <p:sp>
            <p:nvSpPr>
              <p:cNvPr id="290881" name="Rectangle 37"/>
              <p:cNvSpPr>
                <a:spLocks noChangeArrowheads="1"/>
              </p:cNvSpPr>
              <p:nvPr/>
            </p:nvSpPr>
            <p:spPr bwMode="auto">
              <a:xfrm>
                <a:off x="32" y="4546"/>
                <a:ext cx="99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tx2"/>
                    </a:solidFill>
                    <a:latin typeface="Arial Narrow" charset="0"/>
                  </a:rPr>
                  <a:t>Môi-se là người lánh nạn trở về</a:t>
                </a:r>
                <a:r>
                  <a:rPr lang="en-US" altLang="zh-CN" sz="1800" b="1">
                    <a:solidFill>
                      <a:schemeClr val="tx2"/>
                    </a:solidFill>
                    <a:latin typeface="Arial" charset="0"/>
                  </a:rPr>
                  <a:t> </a:t>
                </a:r>
              </a:p>
            </p:txBody>
          </p:sp>
          <p:sp>
            <p:nvSpPr>
              <p:cNvPr id="290882" name="Rectangle 99"/>
              <p:cNvSpPr>
                <a:spLocks noChangeArrowheads="1"/>
              </p:cNvSpPr>
              <p:nvPr/>
            </p:nvSpPr>
            <p:spPr bwMode="auto">
              <a:xfrm>
                <a:off x="0" y="4546"/>
                <a:ext cx="1060"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0848" name="Group 102"/>
            <p:cNvGrpSpPr>
              <a:grpSpLocks/>
            </p:cNvGrpSpPr>
            <p:nvPr/>
          </p:nvGrpSpPr>
          <p:grpSpPr bwMode="auto">
            <a:xfrm>
              <a:off x="1350" y="3447"/>
              <a:ext cx="1511" cy="338"/>
              <a:chOff x="1060" y="4546"/>
              <a:chExt cx="1328" cy="518"/>
            </a:xfrm>
          </p:grpSpPr>
          <p:sp>
            <p:nvSpPr>
              <p:cNvPr id="290879" name="Rectangle 38"/>
              <p:cNvSpPr>
                <a:spLocks noChangeArrowheads="1"/>
              </p:cNvSpPr>
              <p:nvPr/>
            </p:nvSpPr>
            <p:spPr bwMode="auto">
              <a:xfrm>
                <a:off x="1092" y="4546"/>
                <a:ext cx="126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Môi-se là nhà lãnh đạo trong Sa-mạc</a:t>
                </a:r>
                <a:endParaRPr lang="en-US" altLang="zh-CN" sz="1600">
                  <a:solidFill>
                    <a:schemeClr val="bg1"/>
                  </a:solidFill>
                  <a:latin typeface="Arial Narrow" charset="0"/>
                  <a:ea typeface="宋体" charset="0"/>
                  <a:cs typeface="宋体" charset="0"/>
                </a:endParaRPr>
              </a:p>
            </p:txBody>
          </p:sp>
          <p:sp>
            <p:nvSpPr>
              <p:cNvPr id="290880" name="Rectangle 101"/>
              <p:cNvSpPr>
                <a:spLocks noChangeArrowheads="1"/>
              </p:cNvSpPr>
              <p:nvPr/>
            </p:nvSpPr>
            <p:spPr bwMode="auto">
              <a:xfrm>
                <a:off x="1060" y="4546"/>
                <a:ext cx="1328"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0849" name="Group 104"/>
            <p:cNvGrpSpPr>
              <a:grpSpLocks/>
            </p:cNvGrpSpPr>
            <p:nvPr/>
          </p:nvGrpSpPr>
          <p:grpSpPr bwMode="auto">
            <a:xfrm>
              <a:off x="2861" y="3447"/>
              <a:ext cx="1128" cy="338"/>
              <a:chOff x="2388" y="4546"/>
              <a:chExt cx="992" cy="518"/>
            </a:xfrm>
          </p:grpSpPr>
          <p:sp>
            <p:nvSpPr>
              <p:cNvPr id="290877" name="Rectangle 39"/>
              <p:cNvSpPr>
                <a:spLocks noChangeArrowheads="1"/>
              </p:cNvSpPr>
              <p:nvPr/>
            </p:nvSpPr>
            <p:spPr bwMode="auto">
              <a:xfrm>
                <a:off x="2420" y="4546"/>
                <a:ext cx="9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Môi-se là người trung gian</a:t>
                </a:r>
                <a:endParaRPr lang="en-US" altLang="zh-CN" sz="1600">
                  <a:solidFill>
                    <a:schemeClr val="bg1"/>
                  </a:solidFill>
                  <a:latin typeface="Arial Narrow" charset="0"/>
                  <a:ea typeface="宋体" charset="0"/>
                  <a:cs typeface="宋体" charset="0"/>
                </a:endParaRPr>
              </a:p>
            </p:txBody>
          </p:sp>
          <p:sp>
            <p:nvSpPr>
              <p:cNvPr id="290878" name="Rectangle 103"/>
              <p:cNvSpPr>
                <a:spLocks noChangeArrowheads="1"/>
              </p:cNvSpPr>
              <p:nvPr/>
            </p:nvSpPr>
            <p:spPr bwMode="auto">
              <a:xfrm>
                <a:off x="2388" y="4546"/>
                <a:ext cx="992"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0850" name="Group 106"/>
            <p:cNvGrpSpPr>
              <a:grpSpLocks/>
            </p:cNvGrpSpPr>
            <p:nvPr/>
          </p:nvGrpSpPr>
          <p:grpSpPr bwMode="auto">
            <a:xfrm>
              <a:off x="3989" y="3447"/>
              <a:ext cx="1333" cy="338"/>
              <a:chOff x="3380" y="4546"/>
              <a:chExt cx="1172" cy="518"/>
            </a:xfrm>
          </p:grpSpPr>
          <p:sp>
            <p:nvSpPr>
              <p:cNvPr id="290875" name="Rectangle 40"/>
              <p:cNvSpPr>
                <a:spLocks noChangeArrowheads="1"/>
              </p:cNvSpPr>
              <p:nvPr/>
            </p:nvSpPr>
            <p:spPr bwMode="auto">
              <a:xfrm>
                <a:off x="3412" y="4546"/>
                <a:ext cx="110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Môi-se là người ban luật pháp</a:t>
                </a:r>
                <a:endParaRPr lang="en-US" altLang="zh-CN" sz="1600">
                  <a:solidFill>
                    <a:schemeClr val="bg1"/>
                  </a:solidFill>
                  <a:latin typeface="Arial Narrow" charset="0"/>
                  <a:ea typeface="宋体" charset="0"/>
                  <a:cs typeface="宋体" charset="0"/>
                </a:endParaRPr>
              </a:p>
            </p:txBody>
          </p:sp>
          <p:sp>
            <p:nvSpPr>
              <p:cNvPr id="290876" name="Rectangle 105"/>
              <p:cNvSpPr>
                <a:spLocks noChangeArrowheads="1"/>
              </p:cNvSpPr>
              <p:nvPr/>
            </p:nvSpPr>
            <p:spPr bwMode="auto">
              <a:xfrm>
                <a:off x="3380" y="4546"/>
                <a:ext cx="1172"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0851" name="Group 108"/>
            <p:cNvGrpSpPr>
              <a:grpSpLocks/>
            </p:cNvGrpSpPr>
            <p:nvPr/>
          </p:nvGrpSpPr>
          <p:grpSpPr bwMode="auto">
            <a:xfrm>
              <a:off x="144" y="3785"/>
              <a:ext cx="582" cy="439"/>
              <a:chOff x="0" y="5064"/>
              <a:chExt cx="512" cy="672"/>
            </a:xfrm>
          </p:grpSpPr>
          <p:sp>
            <p:nvSpPr>
              <p:cNvPr id="290873" name="Rectangle 42"/>
              <p:cNvSpPr>
                <a:spLocks noChangeArrowheads="1"/>
              </p:cNvSpPr>
              <p:nvPr/>
            </p:nvSpPr>
            <p:spPr bwMode="auto">
              <a:xfrm>
                <a:off x="32" y="5064"/>
                <a:ext cx="448"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Chuẩn bị</a:t>
                </a:r>
              </a:p>
              <a:p>
                <a:pPr algn="ctr"/>
                <a:r>
                  <a:rPr lang="en-US" altLang="zh-CN" sz="1600">
                    <a:solidFill>
                      <a:schemeClr val="bg1"/>
                    </a:solidFill>
                    <a:latin typeface="Arial Narrow" charset="0"/>
                    <a:ea typeface="宋体" charset="0"/>
                    <a:cs typeface="宋体" charset="0"/>
                  </a:rPr>
                  <a:t>(1:1–7:13)</a:t>
                </a:r>
              </a:p>
            </p:txBody>
          </p:sp>
          <p:sp>
            <p:nvSpPr>
              <p:cNvPr id="290874" name="Rectangle 107"/>
              <p:cNvSpPr>
                <a:spLocks noChangeArrowheads="1"/>
              </p:cNvSpPr>
              <p:nvPr/>
            </p:nvSpPr>
            <p:spPr bwMode="auto">
              <a:xfrm>
                <a:off x="0" y="5064"/>
                <a:ext cx="512"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0852" name="Group 110"/>
            <p:cNvGrpSpPr>
              <a:grpSpLocks/>
            </p:cNvGrpSpPr>
            <p:nvPr/>
          </p:nvGrpSpPr>
          <p:grpSpPr bwMode="auto">
            <a:xfrm>
              <a:off x="726" y="3785"/>
              <a:ext cx="624" cy="439"/>
              <a:chOff x="512" y="5064"/>
              <a:chExt cx="548" cy="672"/>
            </a:xfrm>
          </p:grpSpPr>
          <p:sp>
            <p:nvSpPr>
              <p:cNvPr id="290871" name="Rectangle 43"/>
              <p:cNvSpPr>
                <a:spLocks noChangeArrowheads="1"/>
              </p:cNvSpPr>
              <p:nvPr/>
            </p:nvSpPr>
            <p:spPr bwMode="auto">
              <a:xfrm>
                <a:off x="544" y="5064"/>
                <a:ext cx="484"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Các tai vạ</a:t>
                </a:r>
              </a:p>
              <a:p>
                <a:pPr algn="ctr" eaLnBrk="1" hangingPunct="1"/>
                <a:r>
                  <a:rPr lang="en-US" altLang="zh-CN" sz="1600">
                    <a:solidFill>
                      <a:schemeClr val="bg1"/>
                    </a:solidFill>
                    <a:latin typeface="Arial Narrow" charset="0"/>
                    <a:ea typeface="宋体" charset="0"/>
                    <a:cs typeface="宋体" charset="0"/>
                  </a:rPr>
                  <a:t>(7:14–11:10)</a:t>
                </a:r>
              </a:p>
            </p:txBody>
          </p:sp>
          <p:sp>
            <p:nvSpPr>
              <p:cNvPr id="290872" name="Rectangle 109"/>
              <p:cNvSpPr>
                <a:spLocks noChangeArrowheads="1"/>
              </p:cNvSpPr>
              <p:nvPr/>
            </p:nvSpPr>
            <p:spPr bwMode="auto">
              <a:xfrm>
                <a:off x="512" y="5064"/>
                <a:ext cx="548"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0853" name="Group 112"/>
            <p:cNvGrpSpPr>
              <a:grpSpLocks/>
            </p:cNvGrpSpPr>
            <p:nvPr/>
          </p:nvGrpSpPr>
          <p:grpSpPr bwMode="auto">
            <a:xfrm>
              <a:off x="1350" y="3785"/>
              <a:ext cx="687" cy="439"/>
              <a:chOff x="1060" y="5064"/>
              <a:chExt cx="604" cy="672"/>
            </a:xfrm>
          </p:grpSpPr>
          <p:sp>
            <p:nvSpPr>
              <p:cNvPr id="290869" name="Rectangle 44"/>
              <p:cNvSpPr>
                <a:spLocks noChangeArrowheads="1"/>
              </p:cNvSpPr>
              <p:nvPr/>
            </p:nvSpPr>
            <p:spPr bwMode="auto">
              <a:xfrm>
                <a:off x="1092" y="5064"/>
                <a:ext cx="540"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Kỷ niệm</a:t>
                </a:r>
              </a:p>
              <a:p>
                <a:pPr algn="ctr"/>
                <a:r>
                  <a:rPr lang="en-US" altLang="zh-CN" sz="1600">
                    <a:solidFill>
                      <a:schemeClr val="bg1"/>
                    </a:solidFill>
                    <a:latin typeface="Arial Narrow" charset="0"/>
                    <a:ea typeface="宋体" charset="0"/>
                    <a:cs typeface="宋体" charset="0"/>
                  </a:rPr>
                  <a:t>(12:1–15:21)</a:t>
                </a:r>
              </a:p>
            </p:txBody>
          </p:sp>
          <p:sp>
            <p:nvSpPr>
              <p:cNvPr id="290870" name="Rectangle 111"/>
              <p:cNvSpPr>
                <a:spLocks noChangeArrowheads="1"/>
              </p:cNvSpPr>
              <p:nvPr/>
            </p:nvSpPr>
            <p:spPr bwMode="auto">
              <a:xfrm>
                <a:off x="1060" y="5064"/>
                <a:ext cx="604"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0854" name="Group 114"/>
            <p:cNvGrpSpPr>
              <a:grpSpLocks/>
            </p:cNvGrpSpPr>
            <p:nvPr/>
          </p:nvGrpSpPr>
          <p:grpSpPr bwMode="auto">
            <a:xfrm>
              <a:off x="2037" y="3785"/>
              <a:ext cx="824" cy="439"/>
              <a:chOff x="1664" y="5064"/>
              <a:chExt cx="724" cy="672"/>
            </a:xfrm>
          </p:grpSpPr>
          <p:sp>
            <p:nvSpPr>
              <p:cNvPr id="290867" name="Rectangle 45"/>
              <p:cNvSpPr>
                <a:spLocks noChangeArrowheads="1"/>
              </p:cNvSpPr>
              <p:nvPr/>
            </p:nvSpPr>
            <p:spPr bwMode="auto">
              <a:xfrm>
                <a:off x="1696" y="5064"/>
                <a:ext cx="660"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Cung ứng</a:t>
                </a:r>
              </a:p>
              <a:p>
                <a:pPr algn="ctr"/>
                <a:r>
                  <a:rPr lang="en-US" altLang="zh-CN" sz="1600">
                    <a:solidFill>
                      <a:schemeClr val="bg1"/>
                    </a:solidFill>
                    <a:latin typeface="Arial Narrow" charset="0"/>
                    <a:ea typeface="宋体" charset="0"/>
                    <a:cs typeface="宋体" charset="0"/>
                  </a:rPr>
                  <a:t>(15:22–18:27)</a:t>
                </a:r>
              </a:p>
            </p:txBody>
          </p:sp>
          <p:sp>
            <p:nvSpPr>
              <p:cNvPr id="290868" name="Rectangle 113"/>
              <p:cNvSpPr>
                <a:spLocks noChangeArrowheads="1"/>
              </p:cNvSpPr>
              <p:nvPr/>
            </p:nvSpPr>
            <p:spPr bwMode="auto">
              <a:xfrm>
                <a:off x="1664" y="5064"/>
                <a:ext cx="724"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0855" name="Group 116"/>
            <p:cNvGrpSpPr>
              <a:grpSpLocks/>
            </p:cNvGrpSpPr>
            <p:nvPr/>
          </p:nvGrpSpPr>
          <p:grpSpPr bwMode="auto">
            <a:xfrm>
              <a:off x="2861" y="3785"/>
              <a:ext cx="605" cy="439"/>
              <a:chOff x="2388" y="5064"/>
              <a:chExt cx="532" cy="672"/>
            </a:xfrm>
          </p:grpSpPr>
          <p:sp>
            <p:nvSpPr>
              <p:cNvPr id="290865" name="Rectangle 46"/>
              <p:cNvSpPr>
                <a:spLocks noChangeArrowheads="1"/>
              </p:cNvSpPr>
              <p:nvPr/>
            </p:nvSpPr>
            <p:spPr bwMode="auto">
              <a:xfrm>
                <a:off x="2420" y="5064"/>
                <a:ext cx="468"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Chuẩn bị</a:t>
                </a:r>
              </a:p>
              <a:p>
                <a:pPr algn="ctr"/>
                <a:r>
                  <a:rPr lang="en-US" altLang="zh-CN" sz="1600">
                    <a:solidFill>
                      <a:schemeClr val="bg1"/>
                    </a:solidFill>
                    <a:latin typeface="Arial Narrow" charset="0"/>
                    <a:ea typeface="宋体" charset="0"/>
                    <a:cs typeface="宋体" charset="0"/>
                  </a:rPr>
                  <a:t>(19)</a:t>
                </a:r>
              </a:p>
            </p:txBody>
          </p:sp>
          <p:sp>
            <p:nvSpPr>
              <p:cNvPr id="290866" name="Rectangle 115"/>
              <p:cNvSpPr>
                <a:spLocks noChangeArrowheads="1"/>
              </p:cNvSpPr>
              <p:nvPr/>
            </p:nvSpPr>
            <p:spPr bwMode="auto">
              <a:xfrm>
                <a:off x="2388" y="5064"/>
                <a:ext cx="532"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0856" name="Group 118"/>
            <p:cNvGrpSpPr>
              <a:grpSpLocks/>
            </p:cNvGrpSpPr>
            <p:nvPr/>
          </p:nvGrpSpPr>
          <p:grpSpPr bwMode="auto">
            <a:xfrm>
              <a:off x="3466" y="3785"/>
              <a:ext cx="523" cy="439"/>
              <a:chOff x="2920" y="5064"/>
              <a:chExt cx="460" cy="672"/>
            </a:xfrm>
          </p:grpSpPr>
          <p:sp>
            <p:nvSpPr>
              <p:cNvPr id="290863" name="Rectangle 47"/>
              <p:cNvSpPr>
                <a:spLocks noChangeArrowheads="1"/>
              </p:cNvSpPr>
              <p:nvPr/>
            </p:nvSpPr>
            <p:spPr bwMode="auto">
              <a:xfrm>
                <a:off x="2952" y="5064"/>
                <a:ext cx="396"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Giao ước 3 phần</a:t>
                </a:r>
              </a:p>
              <a:p>
                <a:pPr algn="ctr"/>
                <a:r>
                  <a:rPr lang="en-US" altLang="zh-CN" sz="1600">
                    <a:solidFill>
                      <a:schemeClr val="bg1"/>
                    </a:solidFill>
                    <a:latin typeface="Arial Narrow" charset="0"/>
                    <a:ea typeface="宋体" charset="0"/>
                    <a:cs typeface="宋体" charset="0"/>
                  </a:rPr>
                  <a:t>(20–31)</a:t>
                </a:r>
              </a:p>
            </p:txBody>
          </p:sp>
          <p:sp>
            <p:nvSpPr>
              <p:cNvPr id="290864" name="Rectangle 117"/>
              <p:cNvSpPr>
                <a:spLocks noChangeArrowheads="1"/>
              </p:cNvSpPr>
              <p:nvPr/>
            </p:nvSpPr>
            <p:spPr bwMode="auto">
              <a:xfrm>
                <a:off x="2920" y="5064"/>
                <a:ext cx="460"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0857" name="Group 120"/>
            <p:cNvGrpSpPr>
              <a:grpSpLocks/>
            </p:cNvGrpSpPr>
            <p:nvPr/>
          </p:nvGrpSpPr>
          <p:grpSpPr bwMode="auto">
            <a:xfrm>
              <a:off x="3989" y="3785"/>
              <a:ext cx="564" cy="439"/>
              <a:chOff x="3380" y="5064"/>
              <a:chExt cx="496" cy="672"/>
            </a:xfrm>
          </p:grpSpPr>
          <p:sp>
            <p:nvSpPr>
              <p:cNvPr id="290861" name="Rectangle 48"/>
              <p:cNvSpPr>
                <a:spLocks noChangeArrowheads="1"/>
              </p:cNvSpPr>
              <p:nvPr/>
            </p:nvSpPr>
            <p:spPr bwMode="auto">
              <a:xfrm>
                <a:off x="3412" y="5064"/>
                <a:ext cx="432"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Phá vỡ &amp; phục hồi</a:t>
                </a:r>
              </a:p>
              <a:p>
                <a:pPr algn="ctr"/>
                <a:r>
                  <a:rPr lang="en-US" altLang="zh-CN" sz="1600">
                    <a:solidFill>
                      <a:schemeClr val="bg1"/>
                    </a:solidFill>
                    <a:latin typeface="Arial Narrow" charset="0"/>
                    <a:ea typeface="宋体" charset="0"/>
                    <a:cs typeface="宋体" charset="0"/>
                  </a:rPr>
                  <a:t>(32–34)</a:t>
                </a:r>
              </a:p>
            </p:txBody>
          </p:sp>
          <p:sp>
            <p:nvSpPr>
              <p:cNvPr id="290862" name="Rectangle 119"/>
              <p:cNvSpPr>
                <a:spLocks noChangeArrowheads="1"/>
              </p:cNvSpPr>
              <p:nvPr/>
            </p:nvSpPr>
            <p:spPr bwMode="auto">
              <a:xfrm>
                <a:off x="3380" y="5064"/>
                <a:ext cx="496"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0858" name="Group 122"/>
            <p:cNvGrpSpPr>
              <a:grpSpLocks/>
            </p:cNvGrpSpPr>
            <p:nvPr/>
          </p:nvGrpSpPr>
          <p:grpSpPr bwMode="auto">
            <a:xfrm>
              <a:off x="4553" y="3785"/>
              <a:ext cx="769" cy="439"/>
              <a:chOff x="3876" y="5064"/>
              <a:chExt cx="676" cy="672"/>
            </a:xfrm>
          </p:grpSpPr>
          <p:sp>
            <p:nvSpPr>
              <p:cNvPr id="290859" name="Rectangle 49"/>
              <p:cNvSpPr>
                <a:spLocks noChangeArrowheads="1"/>
              </p:cNvSpPr>
              <p:nvPr/>
            </p:nvSpPr>
            <p:spPr bwMode="auto">
              <a:xfrm>
                <a:off x="3908" y="5064"/>
                <a:ext cx="612"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Đền tạm - xây dựng</a:t>
                </a:r>
              </a:p>
              <a:p>
                <a:pPr algn="ctr"/>
                <a:r>
                  <a:rPr lang="en-US" altLang="zh-CN" sz="1600">
                    <a:solidFill>
                      <a:schemeClr val="bg1"/>
                    </a:solidFill>
                    <a:latin typeface="Arial Narrow" charset="0"/>
                    <a:ea typeface="宋体" charset="0"/>
                    <a:cs typeface="宋体" charset="0"/>
                  </a:rPr>
                  <a:t>(35–40)</a:t>
                </a:r>
              </a:p>
            </p:txBody>
          </p:sp>
          <p:sp>
            <p:nvSpPr>
              <p:cNvPr id="290860" name="Rectangle 121"/>
              <p:cNvSpPr>
                <a:spLocks noChangeArrowheads="1"/>
              </p:cNvSpPr>
              <p:nvPr/>
            </p:nvSpPr>
            <p:spPr bwMode="auto">
              <a:xfrm>
                <a:off x="3876" y="5064"/>
                <a:ext cx="676"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pic>
        <p:nvPicPr>
          <p:cNvPr id="290820" name="Picture 129" descr="j02160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905000" cy="127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0821" name="Text Box 124"/>
          <p:cNvSpPr txBox="1">
            <a:spLocks noChangeArrowheads="1"/>
          </p:cNvSpPr>
          <p:nvPr/>
        </p:nvSpPr>
        <p:spPr bwMode="auto">
          <a:xfrm>
            <a:off x="8534400" y="150813"/>
            <a:ext cx="523875"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chemeClr val="tx2"/>
                </a:solidFill>
                <a:latin typeface="Arial" charset="0"/>
              </a:rPr>
              <a:t>98</a:t>
            </a:r>
          </a:p>
        </p:txBody>
      </p:sp>
      <p:sp>
        <p:nvSpPr>
          <p:cNvPr id="6271" name="Oval 127"/>
          <p:cNvSpPr>
            <a:spLocks noChangeArrowheads="1"/>
          </p:cNvSpPr>
          <p:nvPr/>
        </p:nvSpPr>
        <p:spPr bwMode="auto">
          <a:xfrm>
            <a:off x="4427538" y="4651375"/>
            <a:ext cx="2376487" cy="2449513"/>
          </a:xfrm>
          <a:prstGeom prst="ellipse">
            <a:avLst/>
          </a:prstGeom>
          <a:noFill/>
          <a:ln w="38100" cap="sq">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6271"/>
                                        </p:tgtEl>
                                        <p:attrNameLst>
                                          <p:attrName>style.visibility</p:attrName>
                                        </p:attrNameLst>
                                      </p:cBhvr>
                                      <p:to>
                                        <p:strVal val="visible"/>
                                      </p:to>
                                    </p:set>
                                    <p:anim calcmode="lin" valueType="num">
                                      <p:cBhvr>
                                        <p:cTn id="7" dur="1000" fill="hold"/>
                                        <p:tgtEl>
                                          <p:spTgt spid="6271"/>
                                        </p:tgtEl>
                                        <p:attrNameLst>
                                          <p:attrName>ppt_w</p:attrName>
                                        </p:attrNameLst>
                                      </p:cBhvr>
                                      <p:tavLst>
                                        <p:tav tm="0">
                                          <p:val>
                                            <p:fltVal val="0"/>
                                          </p:val>
                                        </p:tav>
                                        <p:tav tm="100000">
                                          <p:val>
                                            <p:strVal val="#ppt_w"/>
                                          </p:val>
                                        </p:tav>
                                      </p:tavLst>
                                    </p:anim>
                                    <p:anim calcmode="lin" valueType="num">
                                      <p:cBhvr>
                                        <p:cTn id="8" dur="1000" fill="hold"/>
                                        <p:tgtEl>
                                          <p:spTgt spid="6271"/>
                                        </p:tgtEl>
                                        <p:attrNameLst>
                                          <p:attrName>ppt_h</p:attrName>
                                        </p:attrNameLst>
                                      </p:cBhvr>
                                      <p:tavLst>
                                        <p:tav tm="0">
                                          <p:val>
                                            <p:fltVal val="0"/>
                                          </p:val>
                                        </p:tav>
                                        <p:tav tm="100000">
                                          <p:val>
                                            <p:strVal val="#ppt_h"/>
                                          </p:val>
                                        </p:tav>
                                      </p:tavLst>
                                    </p:anim>
                                    <p:anim calcmode="lin" valueType="num">
                                      <p:cBhvr>
                                        <p:cTn id="9" dur="1000" fill="hold"/>
                                        <p:tgtEl>
                                          <p:spTgt spid="6271"/>
                                        </p:tgtEl>
                                        <p:attrNameLst>
                                          <p:attrName>style.rotation</p:attrName>
                                        </p:attrNameLst>
                                      </p:cBhvr>
                                      <p:tavLst>
                                        <p:tav tm="0">
                                          <p:val>
                                            <p:fltVal val="90"/>
                                          </p:val>
                                        </p:tav>
                                        <p:tav tm="100000">
                                          <p:val>
                                            <p:fltVal val="0"/>
                                          </p:val>
                                        </p:tav>
                                      </p:tavLst>
                                    </p:anim>
                                    <p:animEffect transition="in" filter="fade">
                                      <p:cBhvr>
                                        <p:cTn id="10" dur="1000"/>
                                        <p:tgtEl>
                                          <p:spTgt spid="6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2" descr="OMSSO008"/>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7261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3412" name="Text Box 4"/>
          <p:cNvSpPr txBox="1">
            <a:spLocks noChangeArrowheads="1"/>
          </p:cNvSpPr>
          <p:nvPr/>
        </p:nvSpPr>
        <p:spPr bwMode="auto">
          <a:xfrm>
            <a:off x="457200" y="2590800"/>
            <a:ext cx="5562600" cy="28384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a:solidFill>
                  <a:schemeClr val="bg1"/>
                </a:solidFill>
                <a:latin typeface="Arial" charset="0"/>
              </a:rPr>
              <a:t>Chuyện gì xảy ra nếu Y-sơ-ra-ên đi thẳng từ Ai Cập đến Ca-na-an mà không có một năm tại Si-nai?</a:t>
            </a:r>
          </a:p>
        </p:txBody>
      </p:sp>
      <p:sp>
        <p:nvSpPr>
          <p:cNvPr id="273413" name="Rectangle 5"/>
          <p:cNvSpPr>
            <a:spLocks noGrp="1" noChangeArrowheads="1"/>
          </p:cNvSpPr>
          <p:nvPr>
            <p:ph type="title" idx="4294967295"/>
          </p:nvPr>
        </p:nvSpPr>
        <p:spPr>
          <a:xfrm>
            <a:off x="5715000" y="152400"/>
            <a:ext cx="3200400" cy="1739900"/>
          </a:xfrm>
          <a:effectLst>
            <a:outerShdw blurRad="63500" dist="38099" dir="2700000" algn="ctr" rotWithShape="0">
              <a:schemeClr val="tx1">
                <a:alpha val="74997"/>
              </a:schemeClr>
            </a:outerShdw>
          </a:effectLst>
        </p:spPr>
        <p:txBody>
          <a:bodyPr anchor="t">
            <a:spAutoFit/>
          </a:bodyPr>
          <a:lstStyle/>
          <a:p>
            <a:pPr algn="r" eaLnBrk="1" hangingPunct="1">
              <a:spcBef>
                <a:spcPct val="50000"/>
              </a:spcBef>
              <a:defRPr/>
            </a:pPr>
            <a:r>
              <a:rPr lang="en-US" sz="3600" b="1">
                <a:solidFill>
                  <a:schemeClr val="bg1"/>
                </a:solidFill>
                <a:latin typeface="Arial" charset="0"/>
                <a:ea typeface="ＭＳ Ｐゴシック" charset="0"/>
                <a:cs typeface="ＭＳ Ｐゴシック" charset="0"/>
              </a:rPr>
              <a:t>Tầm quan trọng của núi Si-nai</a:t>
            </a:r>
          </a:p>
        </p:txBody>
      </p:sp>
    </p:spTree>
  </p:cSld>
  <p:clrMapOvr>
    <a:masterClrMapping/>
  </p:clrMapOvr>
  <p:transition spd="med">
    <p:randomBar dir="ver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126" descr="Green marble"/>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000099"/>
              </a:solidFill>
            </a:endParaRPr>
          </a:p>
        </p:txBody>
      </p:sp>
      <p:sp>
        <p:nvSpPr>
          <p:cNvPr id="6146" name="Rectangle 2"/>
          <p:cNvSpPr>
            <a:spLocks noGrp="1" noChangeArrowheads="1"/>
          </p:cNvSpPr>
          <p:nvPr>
            <p:ph type="title" idx="4294967295"/>
          </p:nvPr>
        </p:nvSpPr>
        <p:spPr>
          <a:xfrm>
            <a:off x="2971800" y="76200"/>
            <a:ext cx="3276600" cy="533400"/>
          </a:xfrm>
          <a:effectLst>
            <a:outerShdw blurRad="63500" dist="107763" dir="2700000" algn="ctr" rotWithShape="0">
              <a:srgbClr val="000000">
                <a:alpha val="74997"/>
              </a:srgbClr>
            </a:outerShdw>
          </a:effectLst>
        </p:spPr>
        <p:txBody>
          <a:bodyPr/>
          <a:lstStyle/>
          <a:p>
            <a:pPr>
              <a:defRPr/>
            </a:pPr>
            <a:r>
              <a:rPr lang="en-US" b="1">
                <a:latin typeface="Arial Black" charset="0"/>
                <a:ea typeface="ＭＳ Ｐゴシック" charset="0"/>
                <a:cs typeface="ＭＳ Ｐゴシック" charset="0"/>
              </a:rPr>
              <a:t>Dàn ý</a:t>
            </a:r>
          </a:p>
        </p:txBody>
      </p:sp>
      <p:grpSp>
        <p:nvGrpSpPr>
          <p:cNvPr id="294915" name="Group 125"/>
          <p:cNvGrpSpPr>
            <a:grpSpLocks/>
          </p:cNvGrpSpPr>
          <p:nvPr/>
        </p:nvGrpSpPr>
        <p:grpSpPr bwMode="auto">
          <a:xfrm>
            <a:off x="0" y="762000"/>
            <a:ext cx="8915400" cy="6096000"/>
            <a:chOff x="144" y="480"/>
            <a:chExt cx="5184" cy="3744"/>
          </a:xfrm>
        </p:grpSpPr>
        <p:grpSp>
          <p:nvGrpSpPr>
            <p:cNvPr id="294919" name="Group 52"/>
            <p:cNvGrpSpPr>
              <a:grpSpLocks/>
            </p:cNvGrpSpPr>
            <p:nvPr/>
          </p:nvGrpSpPr>
          <p:grpSpPr bwMode="auto">
            <a:xfrm>
              <a:off x="144" y="480"/>
              <a:ext cx="5184" cy="351"/>
              <a:chOff x="0" y="0"/>
              <a:chExt cx="4768" cy="537"/>
            </a:xfrm>
          </p:grpSpPr>
          <p:sp>
            <p:nvSpPr>
              <p:cNvPr id="295025" name="Rectangle 4"/>
              <p:cNvSpPr>
                <a:spLocks noChangeArrowheads="1"/>
              </p:cNvSpPr>
              <p:nvPr/>
            </p:nvSpPr>
            <p:spPr bwMode="auto">
              <a:xfrm>
                <a:off x="32" y="0"/>
                <a:ext cx="4704" cy="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chemeClr val="bg1"/>
                    </a:solidFill>
                    <a:latin typeface="Arial Narrow" charset="0"/>
                    <a:ea typeface="宋体" charset="0"/>
                    <a:cs typeface="宋体" charset="0"/>
                  </a:rPr>
                  <a:t>Bắt đầu sự hình thành một quốc gia</a:t>
                </a:r>
                <a:endParaRPr lang="en-US" altLang="zh-CN">
                  <a:solidFill>
                    <a:schemeClr val="bg1"/>
                  </a:solidFill>
                  <a:latin typeface="Arial Narrow" charset="0"/>
                  <a:ea typeface="宋体" charset="0"/>
                  <a:cs typeface="宋体" charset="0"/>
                </a:endParaRPr>
              </a:p>
            </p:txBody>
          </p:sp>
          <p:sp>
            <p:nvSpPr>
              <p:cNvPr id="295026" name="Rectangle 51"/>
              <p:cNvSpPr>
                <a:spLocks noChangeArrowheads="1"/>
              </p:cNvSpPr>
              <p:nvPr/>
            </p:nvSpPr>
            <p:spPr bwMode="auto">
              <a:xfrm>
                <a:off x="0" y="0"/>
                <a:ext cx="4768" cy="537"/>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4920" name="Group 54"/>
            <p:cNvGrpSpPr>
              <a:grpSpLocks/>
            </p:cNvGrpSpPr>
            <p:nvPr/>
          </p:nvGrpSpPr>
          <p:grpSpPr bwMode="auto">
            <a:xfrm>
              <a:off x="144" y="831"/>
              <a:ext cx="2717" cy="275"/>
              <a:chOff x="0" y="537"/>
              <a:chExt cx="2388" cy="422"/>
            </a:xfrm>
          </p:grpSpPr>
          <p:sp>
            <p:nvSpPr>
              <p:cNvPr id="295023" name="Rectangle 5"/>
              <p:cNvSpPr>
                <a:spLocks noChangeArrowheads="1"/>
              </p:cNvSpPr>
              <p:nvPr/>
            </p:nvSpPr>
            <p:spPr bwMode="auto">
              <a:xfrm>
                <a:off x="32" y="537"/>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chemeClr val="bg1"/>
                    </a:solidFill>
                    <a:latin typeface="Arial Narrow" charset="0"/>
                    <a:ea typeface="宋体" charset="0"/>
                    <a:cs typeface="宋体" charset="0"/>
                  </a:rPr>
                  <a:t>Chươhg 1—18</a:t>
                </a:r>
                <a:endParaRPr lang="en-US" altLang="zh-CN">
                  <a:solidFill>
                    <a:schemeClr val="bg1"/>
                  </a:solidFill>
                  <a:latin typeface="Arial Narrow" charset="0"/>
                  <a:ea typeface="宋体" charset="0"/>
                  <a:cs typeface="宋体" charset="0"/>
                </a:endParaRPr>
              </a:p>
            </p:txBody>
          </p:sp>
          <p:sp>
            <p:nvSpPr>
              <p:cNvPr id="295024" name="Rectangle 53"/>
              <p:cNvSpPr>
                <a:spLocks noChangeArrowheads="1"/>
              </p:cNvSpPr>
              <p:nvPr/>
            </p:nvSpPr>
            <p:spPr bwMode="auto">
              <a:xfrm>
                <a:off x="0" y="537"/>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4921" name="Group 56"/>
            <p:cNvGrpSpPr>
              <a:grpSpLocks/>
            </p:cNvGrpSpPr>
            <p:nvPr/>
          </p:nvGrpSpPr>
          <p:grpSpPr bwMode="auto">
            <a:xfrm>
              <a:off x="2861" y="831"/>
              <a:ext cx="2461" cy="275"/>
              <a:chOff x="2388" y="537"/>
              <a:chExt cx="2164" cy="422"/>
            </a:xfrm>
          </p:grpSpPr>
          <p:sp>
            <p:nvSpPr>
              <p:cNvPr id="295021" name="Rectangle 6"/>
              <p:cNvSpPr>
                <a:spLocks noChangeArrowheads="1"/>
              </p:cNvSpPr>
              <p:nvPr/>
            </p:nvSpPr>
            <p:spPr bwMode="auto">
              <a:xfrm>
                <a:off x="2420" y="537"/>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chemeClr val="bg1"/>
                    </a:solidFill>
                    <a:latin typeface="Arial Narrow" charset="0"/>
                    <a:ea typeface="宋体" charset="0"/>
                    <a:cs typeface="宋体" charset="0"/>
                  </a:rPr>
                  <a:t>Chương 19—40</a:t>
                </a:r>
                <a:endParaRPr lang="en-US" altLang="zh-CN">
                  <a:solidFill>
                    <a:schemeClr val="bg1"/>
                  </a:solidFill>
                  <a:latin typeface="Arial Narrow" charset="0"/>
                  <a:ea typeface="宋体" charset="0"/>
                  <a:cs typeface="宋体" charset="0"/>
                </a:endParaRPr>
              </a:p>
            </p:txBody>
          </p:sp>
          <p:sp>
            <p:nvSpPr>
              <p:cNvPr id="295022" name="Rectangle 55"/>
              <p:cNvSpPr>
                <a:spLocks noChangeArrowheads="1"/>
              </p:cNvSpPr>
              <p:nvPr/>
            </p:nvSpPr>
            <p:spPr bwMode="auto">
              <a:xfrm>
                <a:off x="2388" y="537"/>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4922" name="Group 58"/>
            <p:cNvGrpSpPr>
              <a:grpSpLocks/>
            </p:cNvGrpSpPr>
            <p:nvPr/>
          </p:nvGrpSpPr>
          <p:grpSpPr bwMode="auto">
            <a:xfrm>
              <a:off x="144" y="1106"/>
              <a:ext cx="2717" cy="275"/>
              <a:chOff x="0" y="959"/>
              <a:chExt cx="2388" cy="422"/>
            </a:xfrm>
          </p:grpSpPr>
          <p:sp>
            <p:nvSpPr>
              <p:cNvPr id="295019" name="Rectangle 8"/>
              <p:cNvSpPr>
                <a:spLocks noChangeArrowheads="1"/>
              </p:cNvSpPr>
              <p:nvPr/>
            </p:nvSpPr>
            <p:spPr bwMode="auto">
              <a:xfrm>
                <a:off x="32" y="959"/>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Tiếp nhận tự do từ vòng nô lệ</a:t>
                </a:r>
              </a:p>
            </p:txBody>
          </p:sp>
          <p:sp>
            <p:nvSpPr>
              <p:cNvPr id="295020" name="Rectangle 57"/>
              <p:cNvSpPr>
                <a:spLocks noChangeArrowheads="1"/>
              </p:cNvSpPr>
              <p:nvPr/>
            </p:nvSpPr>
            <p:spPr bwMode="auto">
              <a:xfrm>
                <a:off x="0" y="959"/>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4923" name="Group 60"/>
            <p:cNvGrpSpPr>
              <a:grpSpLocks/>
            </p:cNvGrpSpPr>
            <p:nvPr/>
          </p:nvGrpSpPr>
          <p:grpSpPr bwMode="auto">
            <a:xfrm>
              <a:off x="2861" y="1106"/>
              <a:ext cx="2461" cy="275"/>
              <a:chOff x="2388" y="959"/>
              <a:chExt cx="2164" cy="422"/>
            </a:xfrm>
          </p:grpSpPr>
          <p:sp>
            <p:nvSpPr>
              <p:cNvPr id="295017" name="Rectangle 9"/>
              <p:cNvSpPr>
                <a:spLocks noChangeArrowheads="1"/>
              </p:cNvSpPr>
              <p:nvPr/>
            </p:nvSpPr>
            <p:spPr bwMode="auto">
              <a:xfrm>
                <a:off x="2420" y="959"/>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Tiếp nhận Luật pháp từ Đức Chúa Trời</a:t>
                </a:r>
                <a:endParaRPr lang="en-US" altLang="zh-CN" sz="1800">
                  <a:solidFill>
                    <a:schemeClr val="bg1"/>
                  </a:solidFill>
                  <a:latin typeface="Arial Narrow" charset="0"/>
                  <a:ea typeface="宋体" charset="0"/>
                  <a:cs typeface="宋体" charset="0"/>
                </a:endParaRPr>
              </a:p>
            </p:txBody>
          </p:sp>
          <p:sp>
            <p:nvSpPr>
              <p:cNvPr id="295018" name="Rectangle 59"/>
              <p:cNvSpPr>
                <a:spLocks noChangeArrowheads="1"/>
              </p:cNvSpPr>
              <p:nvPr/>
            </p:nvSpPr>
            <p:spPr bwMode="auto">
              <a:xfrm>
                <a:off x="2388" y="959"/>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4924" name="Group 62"/>
            <p:cNvGrpSpPr>
              <a:grpSpLocks/>
            </p:cNvGrpSpPr>
            <p:nvPr/>
          </p:nvGrpSpPr>
          <p:grpSpPr bwMode="auto">
            <a:xfrm>
              <a:off x="144" y="1381"/>
              <a:ext cx="2717" cy="276"/>
              <a:chOff x="0" y="1381"/>
              <a:chExt cx="2388" cy="422"/>
            </a:xfrm>
          </p:grpSpPr>
          <p:sp>
            <p:nvSpPr>
              <p:cNvPr id="295015" name="Rectangle 11"/>
              <p:cNvSpPr>
                <a:spLocks noChangeArrowheads="1"/>
              </p:cNvSpPr>
              <p:nvPr/>
            </p:nvSpPr>
            <p:spPr bwMode="auto">
              <a:xfrm>
                <a:off x="32" y="1381"/>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Đem Y-sơ-ra-ên ra khỏi Ai Cập</a:t>
                </a:r>
                <a:endParaRPr lang="en-US" altLang="zh-CN" sz="1800">
                  <a:solidFill>
                    <a:schemeClr val="bg1"/>
                  </a:solidFill>
                  <a:latin typeface="Arial Narrow" charset="0"/>
                  <a:ea typeface="宋体" charset="0"/>
                  <a:cs typeface="宋体" charset="0"/>
                </a:endParaRPr>
              </a:p>
            </p:txBody>
          </p:sp>
          <p:sp>
            <p:nvSpPr>
              <p:cNvPr id="295016" name="Rectangle 61"/>
              <p:cNvSpPr>
                <a:spLocks noChangeArrowheads="1"/>
              </p:cNvSpPr>
              <p:nvPr/>
            </p:nvSpPr>
            <p:spPr bwMode="auto">
              <a:xfrm>
                <a:off x="0" y="1381"/>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4925" name="Group 64"/>
            <p:cNvGrpSpPr>
              <a:grpSpLocks/>
            </p:cNvGrpSpPr>
            <p:nvPr/>
          </p:nvGrpSpPr>
          <p:grpSpPr bwMode="auto">
            <a:xfrm>
              <a:off x="2861" y="1381"/>
              <a:ext cx="2461" cy="276"/>
              <a:chOff x="2388" y="1381"/>
              <a:chExt cx="2164" cy="422"/>
            </a:xfrm>
          </p:grpSpPr>
          <p:sp>
            <p:nvSpPr>
              <p:cNvPr id="295013" name="Rectangle 12"/>
              <p:cNvSpPr>
                <a:spLocks noChangeArrowheads="1"/>
              </p:cNvSpPr>
              <p:nvPr/>
            </p:nvSpPr>
            <p:spPr bwMode="auto">
              <a:xfrm>
                <a:off x="2420" y="1381"/>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Đem Ai Cập ra khỏi Y-sơ-ra-ên</a:t>
                </a:r>
                <a:endParaRPr lang="en-US" altLang="zh-CN" sz="1800">
                  <a:solidFill>
                    <a:schemeClr val="bg1"/>
                  </a:solidFill>
                  <a:latin typeface="Arial Narrow" charset="0"/>
                  <a:ea typeface="宋体" charset="0"/>
                  <a:cs typeface="宋体" charset="0"/>
                </a:endParaRPr>
              </a:p>
            </p:txBody>
          </p:sp>
          <p:sp>
            <p:nvSpPr>
              <p:cNvPr id="295014" name="Rectangle 63"/>
              <p:cNvSpPr>
                <a:spLocks noChangeArrowheads="1"/>
              </p:cNvSpPr>
              <p:nvPr/>
            </p:nvSpPr>
            <p:spPr bwMode="auto">
              <a:xfrm>
                <a:off x="2388" y="1381"/>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4926" name="Group 66"/>
            <p:cNvGrpSpPr>
              <a:grpSpLocks/>
            </p:cNvGrpSpPr>
            <p:nvPr/>
          </p:nvGrpSpPr>
          <p:grpSpPr bwMode="auto">
            <a:xfrm>
              <a:off x="144" y="1657"/>
              <a:ext cx="2717" cy="275"/>
              <a:chOff x="0" y="1803"/>
              <a:chExt cx="2388" cy="422"/>
            </a:xfrm>
          </p:grpSpPr>
          <p:sp>
            <p:nvSpPr>
              <p:cNvPr id="295011" name="Rectangle 14"/>
              <p:cNvSpPr>
                <a:spLocks noChangeArrowheads="1"/>
              </p:cNvSpPr>
              <p:nvPr/>
            </p:nvSpPr>
            <p:spPr bwMode="auto">
              <a:xfrm>
                <a:off x="32" y="1803"/>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 Kể chuyện</a:t>
                </a:r>
                <a:endParaRPr lang="en-US" altLang="zh-CN" sz="2000">
                  <a:solidFill>
                    <a:schemeClr val="bg1"/>
                  </a:solidFill>
                  <a:latin typeface="Arial Narrow" charset="0"/>
                  <a:ea typeface="宋体" charset="0"/>
                  <a:cs typeface="宋体" charset="0"/>
                </a:endParaRPr>
              </a:p>
            </p:txBody>
          </p:sp>
          <p:sp>
            <p:nvSpPr>
              <p:cNvPr id="295012" name="Rectangle 65"/>
              <p:cNvSpPr>
                <a:spLocks noChangeArrowheads="1"/>
              </p:cNvSpPr>
              <p:nvPr/>
            </p:nvSpPr>
            <p:spPr bwMode="auto">
              <a:xfrm>
                <a:off x="0" y="1803"/>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4927" name="Group 68"/>
            <p:cNvGrpSpPr>
              <a:grpSpLocks/>
            </p:cNvGrpSpPr>
            <p:nvPr/>
          </p:nvGrpSpPr>
          <p:grpSpPr bwMode="auto">
            <a:xfrm>
              <a:off x="2861" y="1657"/>
              <a:ext cx="2461" cy="275"/>
              <a:chOff x="2388" y="1803"/>
              <a:chExt cx="2164" cy="422"/>
            </a:xfrm>
          </p:grpSpPr>
          <p:sp>
            <p:nvSpPr>
              <p:cNvPr id="295009" name="Rectangle 15"/>
              <p:cNvSpPr>
                <a:spLocks noChangeArrowheads="1"/>
              </p:cNvSpPr>
              <p:nvPr/>
            </p:nvSpPr>
            <p:spPr bwMode="auto">
              <a:xfrm>
                <a:off x="2420" y="1803"/>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Pháp chế</a:t>
                </a:r>
                <a:endParaRPr lang="en-US" altLang="zh-CN" sz="1800">
                  <a:solidFill>
                    <a:schemeClr val="bg1"/>
                  </a:solidFill>
                  <a:latin typeface="Arial Narrow" charset="0"/>
                  <a:ea typeface="宋体" charset="0"/>
                  <a:cs typeface="宋体" charset="0"/>
                </a:endParaRPr>
              </a:p>
            </p:txBody>
          </p:sp>
          <p:sp>
            <p:nvSpPr>
              <p:cNvPr id="295010" name="Rectangle 67"/>
              <p:cNvSpPr>
                <a:spLocks noChangeArrowheads="1"/>
              </p:cNvSpPr>
              <p:nvPr/>
            </p:nvSpPr>
            <p:spPr bwMode="auto">
              <a:xfrm>
                <a:off x="2388" y="1803"/>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4928" name="Group 70"/>
            <p:cNvGrpSpPr>
              <a:grpSpLocks/>
            </p:cNvGrpSpPr>
            <p:nvPr/>
          </p:nvGrpSpPr>
          <p:grpSpPr bwMode="auto">
            <a:xfrm>
              <a:off x="144" y="1932"/>
              <a:ext cx="2717" cy="276"/>
              <a:chOff x="0" y="2225"/>
              <a:chExt cx="2388" cy="422"/>
            </a:xfrm>
          </p:grpSpPr>
          <p:sp>
            <p:nvSpPr>
              <p:cNvPr id="295007" name="Rectangle 17"/>
              <p:cNvSpPr>
                <a:spLocks noChangeArrowheads="1"/>
              </p:cNvSpPr>
              <p:nvPr/>
            </p:nvSpPr>
            <p:spPr bwMode="auto">
              <a:xfrm>
                <a:off x="32" y="2225"/>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Dân tự do</a:t>
                </a:r>
                <a:endParaRPr lang="en-US" altLang="zh-CN" sz="1800">
                  <a:solidFill>
                    <a:schemeClr val="bg1"/>
                  </a:solidFill>
                  <a:latin typeface="Arial Narrow" charset="0"/>
                  <a:ea typeface="宋体" charset="0"/>
                  <a:cs typeface="宋体" charset="0"/>
                </a:endParaRPr>
              </a:p>
            </p:txBody>
          </p:sp>
          <p:sp>
            <p:nvSpPr>
              <p:cNvPr id="295008" name="Rectangle 69"/>
              <p:cNvSpPr>
                <a:spLocks noChangeArrowheads="1"/>
              </p:cNvSpPr>
              <p:nvPr/>
            </p:nvSpPr>
            <p:spPr bwMode="auto">
              <a:xfrm>
                <a:off x="0" y="2225"/>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4929" name="Group 72"/>
            <p:cNvGrpSpPr>
              <a:grpSpLocks/>
            </p:cNvGrpSpPr>
            <p:nvPr/>
          </p:nvGrpSpPr>
          <p:grpSpPr bwMode="auto">
            <a:xfrm>
              <a:off x="2861" y="1932"/>
              <a:ext cx="2461" cy="276"/>
              <a:chOff x="2388" y="2225"/>
              <a:chExt cx="2164" cy="422"/>
            </a:xfrm>
          </p:grpSpPr>
          <p:sp>
            <p:nvSpPr>
              <p:cNvPr id="295005" name="Rectangle 18"/>
              <p:cNvSpPr>
                <a:spLocks noChangeArrowheads="1"/>
              </p:cNvSpPr>
              <p:nvPr/>
            </p:nvSpPr>
            <p:spPr bwMode="auto">
              <a:xfrm>
                <a:off x="2420" y="2225"/>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Chính quyền</a:t>
                </a:r>
                <a:endParaRPr lang="en-US" altLang="zh-CN" sz="1800">
                  <a:solidFill>
                    <a:schemeClr val="bg1"/>
                  </a:solidFill>
                  <a:latin typeface="Arial Narrow" charset="0"/>
                  <a:ea typeface="宋体" charset="0"/>
                  <a:cs typeface="宋体" charset="0"/>
                </a:endParaRPr>
              </a:p>
            </p:txBody>
          </p:sp>
          <p:sp>
            <p:nvSpPr>
              <p:cNvPr id="295006" name="Rectangle 71"/>
              <p:cNvSpPr>
                <a:spLocks noChangeArrowheads="1"/>
              </p:cNvSpPr>
              <p:nvPr/>
            </p:nvSpPr>
            <p:spPr bwMode="auto">
              <a:xfrm>
                <a:off x="2388" y="2225"/>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4930" name="Group 74"/>
            <p:cNvGrpSpPr>
              <a:grpSpLocks/>
            </p:cNvGrpSpPr>
            <p:nvPr/>
          </p:nvGrpSpPr>
          <p:grpSpPr bwMode="auto">
            <a:xfrm>
              <a:off x="144" y="2208"/>
              <a:ext cx="1206" cy="275"/>
              <a:chOff x="0" y="2647"/>
              <a:chExt cx="1060" cy="422"/>
            </a:xfrm>
          </p:grpSpPr>
          <p:sp>
            <p:nvSpPr>
              <p:cNvPr id="295003" name="Rectangle 20"/>
              <p:cNvSpPr>
                <a:spLocks noChangeArrowheads="1"/>
              </p:cNvSpPr>
              <p:nvPr/>
            </p:nvSpPr>
            <p:spPr bwMode="auto">
              <a:xfrm>
                <a:off x="32" y="2647"/>
                <a:ext cx="996"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Khuất phục</a:t>
                </a:r>
                <a:endParaRPr lang="en-US" altLang="zh-CN" sz="2000">
                  <a:solidFill>
                    <a:schemeClr val="bg1"/>
                  </a:solidFill>
                  <a:latin typeface="Arial Narrow" charset="0"/>
                  <a:ea typeface="宋体" charset="0"/>
                  <a:cs typeface="宋体" charset="0"/>
                </a:endParaRPr>
              </a:p>
            </p:txBody>
          </p:sp>
          <p:sp>
            <p:nvSpPr>
              <p:cNvPr id="295004" name="Rectangle 73"/>
              <p:cNvSpPr>
                <a:spLocks noChangeArrowheads="1"/>
              </p:cNvSpPr>
              <p:nvPr/>
            </p:nvSpPr>
            <p:spPr bwMode="auto">
              <a:xfrm>
                <a:off x="0" y="2647"/>
                <a:ext cx="1060"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4931" name="Group 76"/>
            <p:cNvGrpSpPr>
              <a:grpSpLocks/>
            </p:cNvGrpSpPr>
            <p:nvPr/>
          </p:nvGrpSpPr>
          <p:grpSpPr bwMode="auto">
            <a:xfrm>
              <a:off x="1350" y="2208"/>
              <a:ext cx="1511" cy="275"/>
              <a:chOff x="1060" y="2647"/>
              <a:chExt cx="1328" cy="422"/>
            </a:xfrm>
          </p:grpSpPr>
          <p:sp>
            <p:nvSpPr>
              <p:cNvPr id="295001" name="Rectangle 21"/>
              <p:cNvSpPr>
                <a:spLocks noChangeArrowheads="1"/>
              </p:cNvSpPr>
              <p:nvPr/>
            </p:nvSpPr>
            <p:spPr bwMode="auto">
              <a:xfrm>
                <a:off x="1092" y="2647"/>
                <a:ext cx="126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Giải cứu</a:t>
                </a:r>
                <a:endParaRPr lang="en-US" altLang="zh-CN" sz="2000">
                  <a:solidFill>
                    <a:schemeClr val="bg1"/>
                  </a:solidFill>
                  <a:latin typeface="Arial Narrow" charset="0"/>
                  <a:ea typeface="宋体" charset="0"/>
                  <a:cs typeface="宋体" charset="0"/>
                </a:endParaRPr>
              </a:p>
            </p:txBody>
          </p:sp>
          <p:sp>
            <p:nvSpPr>
              <p:cNvPr id="295002" name="Rectangle 75"/>
              <p:cNvSpPr>
                <a:spLocks noChangeArrowheads="1"/>
              </p:cNvSpPr>
              <p:nvPr/>
            </p:nvSpPr>
            <p:spPr bwMode="auto">
              <a:xfrm>
                <a:off x="1060" y="2647"/>
                <a:ext cx="132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4932" name="Group 78"/>
            <p:cNvGrpSpPr>
              <a:grpSpLocks/>
            </p:cNvGrpSpPr>
            <p:nvPr/>
          </p:nvGrpSpPr>
          <p:grpSpPr bwMode="auto">
            <a:xfrm>
              <a:off x="2861" y="2208"/>
              <a:ext cx="2461" cy="275"/>
              <a:chOff x="2388" y="2647"/>
              <a:chExt cx="2164" cy="422"/>
            </a:xfrm>
          </p:grpSpPr>
          <p:sp>
            <p:nvSpPr>
              <p:cNvPr id="294999" name="Rectangle 22"/>
              <p:cNvSpPr>
                <a:spLocks noChangeArrowheads="1"/>
              </p:cNvSpPr>
              <p:nvPr/>
            </p:nvSpPr>
            <p:spPr bwMode="auto">
              <a:xfrm>
                <a:off x="2420" y="2647"/>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Chỉ thị</a:t>
                </a:r>
                <a:endParaRPr lang="en-US" altLang="zh-CN" sz="2000">
                  <a:solidFill>
                    <a:schemeClr val="bg1"/>
                  </a:solidFill>
                  <a:latin typeface="Arial Narrow" charset="0"/>
                  <a:ea typeface="宋体" charset="0"/>
                  <a:cs typeface="宋体" charset="0"/>
                </a:endParaRPr>
              </a:p>
            </p:txBody>
          </p:sp>
          <p:sp>
            <p:nvSpPr>
              <p:cNvPr id="295000" name="Rectangle 77"/>
              <p:cNvSpPr>
                <a:spLocks noChangeArrowheads="1"/>
              </p:cNvSpPr>
              <p:nvPr/>
            </p:nvSpPr>
            <p:spPr bwMode="auto">
              <a:xfrm>
                <a:off x="2388" y="2647"/>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4933" name="Group 80"/>
            <p:cNvGrpSpPr>
              <a:grpSpLocks/>
            </p:cNvGrpSpPr>
            <p:nvPr/>
          </p:nvGrpSpPr>
          <p:grpSpPr bwMode="auto">
            <a:xfrm>
              <a:off x="144" y="2483"/>
              <a:ext cx="1206" cy="276"/>
              <a:chOff x="0" y="3069"/>
              <a:chExt cx="1060" cy="422"/>
            </a:xfrm>
          </p:grpSpPr>
          <p:sp>
            <p:nvSpPr>
              <p:cNvPr id="294997" name="Rectangle 24"/>
              <p:cNvSpPr>
                <a:spLocks noChangeArrowheads="1"/>
              </p:cNvSpPr>
              <p:nvPr/>
            </p:nvSpPr>
            <p:spPr bwMode="auto">
              <a:xfrm>
                <a:off x="32" y="3069"/>
                <a:ext cx="996"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Ai-cập</a:t>
                </a:r>
                <a:endParaRPr lang="en-US" altLang="zh-CN" sz="2000">
                  <a:solidFill>
                    <a:schemeClr val="bg1"/>
                  </a:solidFill>
                  <a:latin typeface="Arial Narrow" charset="0"/>
                  <a:ea typeface="宋体" charset="0"/>
                  <a:cs typeface="宋体" charset="0"/>
                </a:endParaRPr>
              </a:p>
            </p:txBody>
          </p:sp>
          <p:sp>
            <p:nvSpPr>
              <p:cNvPr id="294998" name="Rectangle 79"/>
              <p:cNvSpPr>
                <a:spLocks noChangeArrowheads="1"/>
              </p:cNvSpPr>
              <p:nvPr/>
            </p:nvSpPr>
            <p:spPr bwMode="auto">
              <a:xfrm>
                <a:off x="0" y="3069"/>
                <a:ext cx="1060"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4934" name="Group 82"/>
            <p:cNvGrpSpPr>
              <a:grpSpLocks/>
            </p:cNvGrpSpPr>
            <p:nvPr/>
          </p:nvGrpSpPr>
          <p:grpSpPr bwMode="auto">
            <a:xfrm>
              <a:off x="1350" y="2483"/>
              <a:ext cx="1511" cy="276"/>
              <a:chOff x="1060" y="3069"/>
              <a:chExt cx="1328" cy="422"/>
            </a:xfrm>
          </p:grpSpPr>
          <p:sp>
            <p:nvSpPr>
              <p:cNvPr id="294995" name="Rectangle 25"/>
              <p:cNvSpPr>
                <a:spLocks noChangeArrowheads="1"/>
              </p:cNvSpPr>
              <p:nvPr/>
            </p:nvSpPr>
            <p:spPr bwMode="auto">
              <a:xfrm>
                <a:off x="1092" y="3069"/>
                <a:ext cx="126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Đồng vắng</a:t>
                </a:r>
                <a:endParaRPr lang="en-US" altLang="zh-CN" sz="2000">
                  <a:solidFill>
                    <a:schemeClr val="bg1"/>
                  </a:solidFill>
                  <a:latin typeface="Arial Narrow" charset="0"/>
                  <a:ea typeface="宋体" charset="0"/>
                  <a:cs typeface="宋体" charset="0"/>
                </a:endParaRPr>
              </a:p>
            </p:txBody>
          </p:sp>
          <p:sp>
            <p:nvSpPr>
              <p:cNvPr id="294996" name="Rectangle 81"/>
              <p:cNvSpPr>
                <a:spLocks noChangeArrowheads="1"/>
              </p:cNvSpPr>
              <p:nvPr/>
            </p:nvSpPr>
            <p:spPr bwMode="auto">
              <a:xfrm>
                <a:off x="1060" y="3069"/>
                <a:ext cx="132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4935" name="Group 84"/>
            <p:cNvGrpSpPr>
              <a:grpSpLocks/>
            </p:cNvGrpSpPr>
            <p:nvPr/>
          </p:nvGrpSpPr>
          <p:grpSpPr bwMode="auto">
            <a:xfrm>
              <a:off x="2861" y="2483"/>
              <a:ext cx="2461" cy="276"/>
              <a:chOff x="2388" y="3069"/>
              <a:chExt cx="2164" cy="422"/>
            </a:xfrm>
          </p:grpSpPr>
          <p:sp>
            <p:nvSpPr>
              <p:cNvPr id="294993" name="Rectangle 26"/>
              <p:cNvSpPr>
                <a:spLocks noChangeArrowheads="1"/>
              </p:cNvSpPr>
              <p:nvPr/>
            </p:nvSpPr>
            <p:spPr bwMode="auto">
              <a:xfrm>
                <a:off x="2420" y="3069"/>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Si-nai</a:t>
                </a:r>
                <a:endParaRPr lang="en-US" altLang="zh-CN" sz="2000">
                  <a:solidFill>
                    <a:schemeClr val="bg1"/>
                  </a:solidFill>
                  <a:latin typeface="Arial Narrow" charset="0"/>
                  <a:ea typeface="宋体" charset="0"/>
                  <a:cs typeface="宋体" charset="0"/>
                </a:endParaRPr>
              </a:p>
            </p:txBody>
          </p:sp>
          <p:sp>
            <p:nvSpPr>
              <p:cNvPr id="294994" name="Rectangle 83"/>
              <p:cNvSpPr>
                <a:spLocks noChangeArrowheads="1"/>
              </p:cNvSpPr>
              <p:nvPr/>
            </p:nvSpPr>
            <p:spPr bwMode="auto">
              <a:xfrm>
                <a:off x="2388" y="3069"/>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4936" name="Group 86"/>
            <p:cNvGrpSpPr>
              <a:grpSpLocks/>
            </p:cNvGrpSpPr>
            <p:nvPr/>
          </p:nvGrpSpPr>
          <p:grpSpPr bwMode="auto">
            <a:xfrm>
              <a:off x="144" y="2759"/>
              <a:ext cx="1206" cy="275"/>
              <a:chOff x="0" y="3491"/>
              <a:chExt cx="1060" cy="422"/>
            </a:xfrm>
          </p:grpSpPr>
          <p:sp>
            <p:nvSpPr>
              <p:cNvPr id="294991" name="Rectangle 28"/>
              <p:cNvSpPr>
                <a:spLocks noChangeArrowheads="1"/>
              </p:cNvSpPr>
              <p:nvPr/>
            </p:nvSpPr>
            <p:spPr bwMode="auto">
              <a:xfrm>
                <a:off x="32" y="3491"/>
                <a:ext cx="996"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400 năm</a:t>
                </a:r>
                <a:endParaRPr lang="en-US" altLang="zh-CN" sz="2000">
                  <a:solidFill>
                    <a:schemeClr val="bg1"/>
                  </a:solidFill>
                  <a:latin typeface="Arial Narrow" charset="0"/>
                  <a:ea typeface="宋体" charset="0"/>
                  <a:cs typeface="宋体" charset="0"/>
                </a:endParaRPr>
              </a:p>
            </p:txBody>
          </p:sp>
          <p:sp>
            <p:nvSpPr>
              <p:cNvPr id="294992" name="Rectangle 85"/>
              <p:cNvSpPr>
                <a:spLocks noChangeArrowheads="1"/>
              </p:cNvSpPr>
              <p:nvPr/>
            </p:nvSpPr>
            <p:spPr bwMode="auto">
              <a:xfrm>
                <a:off x="0" y="3491"/>
                <a:ext cx="1060"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4937" name="Group 88"/>
            <p:cNvGrpSpPr>
              <a:grpSpLocks/>
            </p:cNvGrpSpPr>
            <p:nvPr/>
          </p:nvGrpSpPr>
          <p:grpSpPr bwMode="auto">
            <a:xfrm>
              <a:off x="1350" y="2759"/>
              <a:ext cx="1511" cy="275"/>
              <a:chOff x="1060" y="3491"/>
              <a:chExt cx="1328" cy="422"/>
            </a:xfrm>
          </p:grpSpPr>
          <p:sp>
            <p:nvSpPr>
              <p:cNvPr id="294989" name="Rectangle 29"/>
              <p:cNvSpPr>
                <a:spLocks noChangeArrowheads="1"/>
              </p:cNvSpPr>
              <p:nvPr/>
            </p:nvSpPr>
            <p:spPr bwMode="auto">
              <a:xfrm>
                <a:off x="1092" y="3491"/>
                <a:ext cx="126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2 tháng</a:t>
                </a:r>
                <a:endParaRPr lang="en-US" altLang="zh-CN" sz="2000">
                  <a:solidFill>
                    <a:schemeClr val="bg1"/>
                  </a:solidFill>
                  <a:latin typeface="Arial Narrow" charset="0"/>
                  <a:ea typeface="宋体" charset="0"/>
                  <a:cs typeface="宋体" charset="0"/>
                </a:endParaRPr>
              </a:p>
            </p:txBody>
          </p:sp>
          <p:sp>
            <p:nvSpPr>
              <p:cNvPr id="294990" name="Rectangle 87"/>
              <p:cNvSpPr>
                <a:spLocks noChangeArrowheads="1"/>
              </p:cNvSpPr>
              <p:nvPr/>
            </p:nvSpPr>
            <p:spPr bwMode="auto">
              <a:xfrm>
                <a:off x="1060" y="3491"/>
                <a:ext cx="132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4938" name="Group 90"/>
            <p:cNvGrpSpPr>
              <a:grpSpLocks/>
            </p:cNvGrpSpPr>
            <p:nvPr/>
          </p:nvGrpSpPr>
          <p:grpSpPr bwMode="auto">
            <a:xfrm>
              <a:off x="2861" y="2759"/>
              <a:ext cx="2461" cy="275"/>
              <a:chOff x="2388" y="3491"/>
              <a:chExt cx="2164" cy="422"/>
            </a:xfrm>
          </p:grpSpPr>
          <p:sp>
            <p:nvSpPr>
              <p:cNvPr id="294987" name="Rectangle 30"/>
              <p:cNvSpPr>
                <a:spLocks noChangeArrowheads="1"/>
              </p:cNvSpPr>
              <p:nvPr/>
            </p:nvSpPr>
            <p:spPr bwMode="auto">
              <a:xfrm>
                <a:off x="2420" y="3491"/>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10 tháng</a:t>
                </a:r>
                <a:endParaRPr lang="en-US" altLang="zh-CN" sz="2000">
                  <a:solidFill>
                    <a:schemeClr val="bg1"/>
                  </a:solidFill>
                  <a:latin typeface="Arial Narrow" charset="0"/>
                  <a:ea typeface="宋体" charset="0"/>
                  <a:cs typeface="宋体" charset="0"/>
                </a:endParaRPr>
              </a:p>
            </p:txBody>
          </p:sp>
          <p:sp>
            <p:nvSpPr>
              <p:cNvPr id="294988" name="Rectangle 89"/>
              <p:cNvSpPr>
                <a:spLocks noChangeArrowheads="1"/>
              </p:cNvSpPr>
              <p:nvPr/>
            </p:nvSpPr>
            <p:spPr bwMode="auto">
              <a:xfrm>
                <a:off x="2388" y="3491"/>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4939" name="Group 92"/>
            <p:cNvGrpSpPr>
              <a:grpSpLocks/>
            </p:cNvGrpSpPr>
            <p:nvPr/>
          </p:nvGrpSpPr>
          <p:grpSpPr bwMode="auto">
            <a:xfrm>
              <a:off x="144" y="3034"/>
              <a:ext cx="1206" cy="413"/>
              <a:chOff x="0" y="3913"/>
              <a:chExt cx="1060" cy="633"/>
            </a:xfrm>
          </p:grpSpPr>
          <p:sp>
            <p:nvSpPr>
              <p:cNvPr id="294985" name="Rectangle 32"/>
              <p:cNvSpPr>
                <a:spLocks noChangeArrowheads="1"/>
              </p:cNvSpPr>
              <p:nvPr/>
            </p:nvSpPr>
            <p:spPr bwMode="auto">
              <a:xfrm>
                <a:off x="32" y="3913"/>
                <a:ext cx="9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Khổ sai &amp; đối đầu</a:t>
                </a:r>
                <a:endParaRPr lang="en-US" altLang="zh-CN" sz="1600">
                  <a:solidFill>
                    <a:schemeClr val="bg1"/>
                  </a:solidFill>
                  <a:latin typeface="Arial Narrow" charset="0"/>
                  <a:ea typeface="宋体" charset="0"/>
                  <a:cs typeface="宋体" charset="0"/>
                </a:endParaRPr>
              </a:p>
              <a:p>
                <a:pPr algn="ctr"/>
                <a:r>
                  <a:rPr lang="en-US" altLang="zh-CN" sz="1800" b="1">
                    <a:solidFill>
                      <a:schemeClr val="bg1"/>
                    </a:solidFill>
                    <a:latin typeface="Arial Narrow" charset="0"/>
                    <a:ea typeface="宋体" charset="0"/>
                    <a:cs typeface="宋体" charset="0"/>
                  </a:rPr>
                  <a:t>(1—11)</a:t>
                </a:r>
                <a:endParaRPr lang="en-US" altLang="zh-CN" sz="1800">
                  <a:solidFill>
                    <a:schemeClr val="bg1"/>
                  </a:solidFill>
                  <a:latin typeface="Arial Narrow" charset="0"/>
                  <a:ea typeface="宋体" charset="0"/>
                  <a:cs typeface="宋体" charset="0"/>
                </a:endParaRPr>
              </a:p>
            </p:txBody>
          </p:sp>
          <p:sp>
            <p:nvSpPr>
              <p:cNvPr id="294986" name="Rectangle 91"/>
              <p:cNvSpPr>
                <a:spLocks noChangeArrowheads="1"/>
              </p:cNvSpPr>
              <p:nvPr/>
            </p:nvSpPr>
            <p:spPr bwMode="auto">
              <a:xfrm>
                <a:off x="0" y="3913"/>
                <a:ext cx="1060"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4940" name="Group 94"/>
            <p:cNvGrpSpPr>
              <a:grpSpLocks/>
            </p:cNvGrpSpPr>
            <p:nvPr/>
          </p:nvGrpSpPr>
          <p:grpSpPr bwMode="auto">
            <a:xfrm>
              <a:off x="1350" y="3034"/>
              <a:ext cx="1511" cy="413"/>
              <a:chOff x="1060" y="3913"/>
              <a:chExt cx="1328" cy="633"/>
            </a:xfrm>
          </p:grpSpPr>
          <p:sp>
            <p:nvSpPr>
              <p:cNvPr id="294983" name="Rectangle 33"/>
              <p:cNvSpPr>
                <a:spLocks noChangeArrowheads="1"/>
              </p:cNvSpPr>
              <p:nvPr/>
            </p:nvSpPr>
            <p:spPr bwMode="auto">
              <a:xfrm>
                <a:off x="1092" y="3913"/>
                <a:ext cx="126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Cứu chuộc &amp; bảo vệ</a:t>
                </a:r>
                <a:endParaRPr lang="en-US" altLang="zh-CN" sz="1600">
                  <a:solidFill>
                    <a:schemeClr val="bg1"/>
                  </a:solidFill>
                  <a:latin typeface="Arial Narrow" charset="0"/>
                  <a:ea typeface="宋体" charset="0"/>
                  <a:cs typeface="宋体" charset="0"/>
                </a:endParaRPr>
              </a:p>
              <a:p>
                <a:pPr algn="ctr"/>
                <a:r>
                  <a:rPr lang="en-US" altLang="zh-CN" sz="1800" b="1">
                    <a:solidFill>
                      <a:schemeClr val="bg1"/>
                    </a:solidFill>
                    <a:latin typeface="Arial Narrow" charset="0"/>
                    <a:ea typeface="宋体" charset="0"/>
                    <a:cs typeface="宋体" charset="0"/>
                  </a:rPr>
                  <a:t>(12—18)</a:t>
                </a:r>
                <a:endParaRPr lang="en-US" altLang="zh-CN" sz="1800">
                  <a:solidFill>
                    <a:schemeClr val="bg1"/>
                  </a:solidFill>
                  <a:latin typeface="Arial Narrow" charset="0"/>
                  <a:ea typeface="宋体" charset="0"/>
                  <a:cs typeface="宋体" charset="0"/>
                </a:endParaRPr>
              </a:p>
            </p:txBody>
          </p:sp>
          <p:sp>
            <p:nvSpPr>
              <p:cNvPr id="294984" name="Rectangle 93"/>
              <p:cNvSpPr>
                <a:spLocks noChangeArrowheads="1"/>
              </p:cNvSpPr>
              <p:nvPr/>
            </p:nvSpPr>
            <p:spPr bwMode="auto">
              <a:xfrm>
                <a:off x="1060" y="3913"/>
                <a:ext cx="1328"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4941" name="Group 96"/>
            <p:cNvGrpSpPr>
              <a:grpSpLocks/>
            </p:cNvGrpSpPr>
            <p:nvPr/>
          </p:nvGrpSpPr>
          <p:grpSpPr bwMode="auto">
            <a:xfrm>
              <a:off x="2861" y="3034"/>
              <a:ext cx="1128" cy="413"/>
              <a:chOff x="2388" y="3913"/>
              <a:chExt cx="992" cy="633"/>
            </a:xfrm>
          </p:grpSpPr>
          <p:sp>
            <p:nvSpPr>
              <p:cNvPr id="294981" name="Rectangle 34"/>
              <p:cNvSpPr>
                <a:spLocks noChangeArrowheads="1"/>
              </p:cNvSpPr>
              <p:nvPr/>
            </p:nvSpPr>
            <p:spPr bwMode="auto">
              <a:xfrm>
                <a:off x="2420" y="3913"/>
                <a:ext cx="92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Giao ước được tiết lộ</a:t>
                </a:r>
                <a:endParaRPr lang="en-US" altLang="zh-CN" sz="1600">
                  <a:solidFill>
                    <a:schemeClr val="bg1"/>
                  </a:solidFill>
                  <a:latin typeface="Arial Narrow" charset="0"/>
                  <a:ea typeface="宋体" charset="0"/>
                  <a:cs typeface="宋体" charset="0"/>
                </a:endParaRPr>
              </a:p>
              <a:p>
                <a:pPr algn="ctr"/>
                <a:r>
                  <a:rPr lang="en-US" altLang="zh-CN" sz="1800" b="1">
                    <a:solidFill>
                      <a:schemeClr val="bg1"/>
                    </a:solidFill>
                    <a:latin typeface="Arial Narrow" charset="0"/>
                    <a:ea typeface="宋体" charset="0"/>
                    <a:cs typeface="宋体" charset="0"/>
                  </a:rPr>
                  <a:t>(19—31)</a:t>
                </a:r>
                <a:endParaRPr lang="en-US" altLang="zh-CN" sz="1800">
                  <a:solidFill>
                    <a:schemeClr val="bg1"/>
                  </a:solidFill>
                  <a:latin typeface="Arial Narrow" charset="0"/>
                  <a:ea typeface="宋体" charset="0"/>
                  <a:cs typeface="宋体" charset="0"/>
                </a:endParaRPr>
              </a:p>
            </p:txBody>
          </p:sp>
          <p:sp>
            <p:nvSpPr>
              <p:cNvPr id="294982" name="Rectangle 95"/>
              <p:cNvSpPr>
                <a:spLocks noChangeArrowheads="1"/>
              </p:cNvSpPr>
              <p:nvPr/>
            </p:nvSpPr>
            <p:spPr bwMode="auto">
              <a:xfrm>
                <a:off x="2388" y="3913"/>
                <a:ext cx="992"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4942" name="Group 98"/>
            <p:cNvGrpSpPr>
              <a:grpSpLocks/>
            </p:cNvGrpSpPr>
            <p:nvPr/>
          </p:nvGrpSpPr>
          <p:grpSpPr bwMode="auto">
            <a:xfrm>
              <a:off x="3989" y="3034"/>
              <a:ext cx="1333" cy="413"/>
              <a:chOff x="3380" y="3913"/>
              <a:chExt cx="1172" cy="633"/>
            </a:xfrm>
          </p:grpSpPr>
          <p:sp>
            <p:nvSpPr>
              <p:cNvPr id="294979" name="Rectangle 35"/>
              <p:cNvSpPr>
                <a:spLocks noChangeArrowheads="1"/>
              </p:cNvSpPr>
              <p:nvPr/>
            </p:nvSpPr>
            <p:spPr bwMode="auto">
              <a:xfrm>
                <a:off x="3412" y="3913"/>
                <a:ext cx="11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Giao ước được phê chuẩn</a:t>
                </a:r>
                <a:endParaRPr lang="en-US" altLang="zh-CN" sz="1600">
                  <a:solidFill>
                    <a:schemeClr val="bg1"/>
                  </a:solidFill>
                  <a:latin typeface="Arial Narrow" charset="0"/>
                  <a:ea typeface="宋体" charset="0"/>
                  <a:cs typeface="宋体" charset="0"/>
                </a:endParaRPr>
              </a:p>
              <a:p>
                <a:pPr algn="ctr"/>
                <a:r>
                  <a:rPr lang="en-US" altLang="zh-CN" sz="1800" b="1">
                    <a:solidFill>
                      <a:schemeClr val="bg1"/>
                    </a:solidFill>
                    <a:latin typeface="Arial Narrow" charset="0"/>
                    <a:ea typeface="宋体" charset="0"/>
                    <a:cs typeface="宋体" charset="0"/>
                  </a:rPr>
                  <a:t>(32—40)</a:t>
                </a:r>
                <a:endParaRPr lang="en-US" altLang="zh-CN" sz="1800">
                  <a:solidFill>
                    <a:schemeClr val="bg1"/>
                  </a:solidFill>
                  <a:latin typeface="Arial Narrow" charset="0"/>
                  <a:ea typeface="宋体" charset="0"/>
                  <a:cs typeface="宋体" charset="0"/>
                </a:endParaRPr>
              </a:p>
            </p:txBody>
          </p:sp>
          <p:sp>
            <p:nvSpPr>
              <p:cNvPr id="294980" name="Rectangle 97"/>
              <p:cNvSpPr>
                <a:spLocks noChangeArrowheads="1"/>
              </p:cNvSpPr>
              <p:nvPr/>
            </p:nvSpPr>
            <p:spPr bwMode="auto">
              <a:xfrm>
                <a:off x="3380" y="3913"/>
                <a:ext cx="1172"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4943" name="Group 100"/>
            <p:cNvGrpSpPr>
              <a:grpSpLocks/>
            </p:cNvGrpSpPr>
            <p:nvPr/>
          </p:nvGrpSpPr>
          <p:grpSpPr bwMode="auto">
            <a:xfrm>
              <a:off x="144" y="3447"/>
              <a:ext cx="1206" cy="338"/>
              <a:chOff x="0" y="4546"/>
              <a:chExt cx="1060" cy="518"/>
            </a:xfrm>
          </p:grpSpPr>
          <p:sp>
            <p:nvSpPr>
              <p:cNvPr id="294977" name="Rectangle 37"/>
              <p:cNvSpPr>
                <a:spLocks noChangeArrowheads="1"/>
              </p:cNvSpPr>
              <p:nvPr/>
            </p:nvSpPr>
            <p:spPr bwMode="auto">
              <a:xfrm>
                <a:off x="32" y="4546"/>
                <a:ext cx="99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tx2"/>
                    </a:solidFill>
                    <a:latin typeface="Arial Narrow" charset="0"/>
                  </a:rPr>
                  <a:t>Môi-se là người lánh nạn trở về</a:t>
                </a:r>
                <a:r>
                  <a:rPr lang="en-US" altLang="zh-CN" sz="1800" b="1">
                    <a:solidFill>
                      <a:schemeClr val="tx2"/>
                    </a:solidFill>
                    <a:latin typeface="Arial" charset="0"/>
                  </a:rPr>
                  <a:t> </a:t>
                </a:r>
              </a:p>
            </p:txBody>
          </p:sp>
          <p:sp>
            <p:nvSpPr>
              <p:cNvPr id="294978" name="Rectangle 99"/>
              <p:cNvSpPr>
                <a:spLocks noChangeArrowheads="1"/>
              </p:cNvSpPr>
              <p:nvPr/>
            </p:nvSpPr>
            <p:spPr bwMode="auto">
              <a:xfrm>
                <a:off x="0" y="4546"/>
                <a:ext cx="1060"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4944" name="Group 102"/>
            <p:cNvGrpSpPr>
              <a:grpSpLocks/>
            </p:cNvGrpSpPr>
            <p:nvPr/>
          </p:nvGrpSpPr>
          <p:grpSpPr bwMode="auto">
            <a:xfrm>
              <a:off x="1350" y="3447"/>
              <a:ext cx="1511" cy="338"/>
              <a:chOff x="1060" y="4546"/>
              <a:chExt cx="1328" cy="518"/>
            </a:xfrm>
          </p:grpSpPr>
          <p:sp>
            <p:nvSpPr>
              <p:cNvPr id="294975" name="Rectangle 38"/>
              <p:cNvSpPr>
                <a:spLocks noChangeArrowheads="1"/>
              </p:cNvSpPr>
              <p:nvPr/>
            </p:nvSpPr>
            <p:spPr bwMode="auto">
              <a:xfrm>
                <a:off x="1092" y="4546"/>
                <a:ext cx="126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Môi-se là nhà lãnh đạo trong Sa-mạc</a:t>
                </a:r>
                <a:endParaRPr lang="en-US" altLang="zh-CN" sz="1600">
                  <a:solidFill>
                    <a:schemeClr val="bg1"/>
                  </a:solidFill>
                  <a:latin typeface="Arial Narrow" charset="0"/>
                  <a:ea typeface="宋体" charset="0"/>
                  <a:cs typeface="宋体" charset="0"/>
                </a:endParaRPr>
              </a:p>
            </p:txBody>
          </p:sp>
          <p:sp>
            <p:nvSpPr>
              <p:cNvPr id="294976" name="Rectangle 101"/>
              <p:cNvSpPr>
                <a:spLocks noChangeArrowheads="1"/>
              </p:cNvSpPr>
              <p:nvPr/>
            </p:nvSpPr>
            <p:spPr bwMode="auto">
              <a:xfrm>
                <a:off x="1060" y="4546"/>
                <a:ext cx="1328"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4945" name="Group 104"/>
            <p:cNvGrpSpPr>
              <a:grpSpLocks/>
            </p:cNvGrpSpPr>
            <p:nvPr/>
          </p:nvGrpSpPr>
          <p:grpSpPr bwMode="auto">
            <a:xfrm>
              <a:off x="2861" y="3447"/>
              <a:ext cx="1128" cy="338"/>
              <a:chOff x="2388" y="4546"/>
              <a:chExt cx="992" cy="518"/>
            </a:xfrm>
          </p:grpSpPr>
          <p:sp>
            <p:nvSpPr>
              <p:cNvPr id="294973" name="Rectangle 39"/>
              <p:cNvSpPr>
                <a:spLocks noChangeArrowheads="1"/>
              </p:cNvSpPr>
              <p:nvPr/>
            </p:nvSpPr>
            <p:spPr bwMode="auto">
              <a:xfrm>
                <a:off x="2420" y="4546"/>
                <a:ext cx="9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Môi-se là người trung gian</a:t>
                </a:r>
                <a:endParaRPr lang="en-US" altLang="zh-CN" sz="1600">
                  <a:solidFill>
                    <a:schemeClr val="bg1"/>
                  </a:solidFill>
                  <a:latin typeface="Arial Narrow" charset="0"/>
                  <a:ea typeface="宋体" charset="0"/>
                  <a:cs typeface="宋体" charset="0"/>
                </a:endParaRPr>
              </a:p>
            </p:txBody>
          </p:sp>
          <p:sp>
            <p:nvSpPr>
              <p:cNvPr id="294974" name="Rectangle 103"/>
              <p:cNvSpPr>
                <a:spLocks noChangeArrowheads="1"/>
              </p:cNvSpPr>
              <p:nvPr/>
            </p:nvSpPr>
            <p:spPr bwMode="auto">
              <a:xfrm>
                <a:off x="2388" y="4546"/>
                <a:ext cx="992"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4946" name="Group 106"/>
            <p:cNvGrpSpPr>
              <a:grpSpLocks/>
            </p:cNvGrpSpPr>
            <p:nvPr/>
          </p:nvGrpSpPr>
          <p:grpSpPr bwMode="auto">
            <a:xfrm>
              <a:off x="3989" y="3447"/>
              <a:ext cx="1333" cy="338"/>
              <a:chOff x="3380" y="4546"/>
              <a:chExt cx="1172" cy="518"/>
            </a:xfrm>
          </p:grpSpPr>
          <p:sp>
            <p:nvSpPr>
              <p:cNvPr id="294971" name="Rectangle 40"/>
              <p:cNvSpPr>
                <a:spLocks noChangeArrowheads="1"/>
              </p:cNvSpPr>
              <p:nvPr/>
            </p:nvSpPr>
            <p:spPr bwMode="auto">
              <a:xfrm>
                <a:off x="3412" y="4546"/>
                <a:ext cx="110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Môi-se là người ban luật pháp</a:t>
                </a:r>
                <a:endParaRPr lang="en-US" altLang="zh-CN" sz="1600">
                  <a:solidFill>
                    <a:schemeClr val="bg1"/>
                  </a:solidFill>
                  <a:latin typeface="Arial Narrow" charset="0"/>
                  <a:ea typeface="宋体" charset="0"/>
                  <a:cs typeface="宋体" charset="0"/>
                </a:endParaRPr>
              </a:p>
            </p:txBody>
          </p:sp>
          <p:sp>
            <p:nvSpPr>
              <p:cNvPr id="294972" name="Rectangle 105"/>
              <p:cNvSpPr>
                <a:spLocks noChangeArrowheads="1"/>
              </p:cNvSpPr>
              <p:nvPr/>
            </p:nvSpPr>
            <p:spPr bwMode="auto">
              <a:xfrm>
                <a:off x="3380" y="4546"/>
                <a:ext cx="1172"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4947" name="Group 108"/>
            <p:cNvGrpSpPr>
              <a:grpSpLocks/>
            </p:cNvGrpSpPr>
            <p:nvPr/>
          </p:nvGrpSpPr>
          <p:grpSpPr bwMode="auto">
            <a:xfrm>
              <a:off x="144" y="3785"/>
              <a:ext cx="582" cy="439"/>
              <a:chOff x="0" y="5064"/>
              <a:chExt cx="512" cy="672"/>
            </a:xfrm>
          </p:grpSpPr>
          <p:sp>
            <p:nvSpPr>
              <p:cNvPr id="294969" name="Rectangle 42"/>
              <p:cNvSpPr>
                <a:spLocks noChangeArrowheads="1"/>
              </p:cNvSpPr>
              <p:nvPr/>
            </p:nvSpPr>
            <p:spPr bwMode="auto">
              <a:xfrm>
                <a:off x="32" y="5064"/>
                <a:ext cx="448"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Chuẩn bị</a:t>
                </a:r>
              </a:p>
              <a:p>
                <a:pPr algn="ctr"/>
                <a:r>
                  <a:rPr lang="en-US" altLang="zh-CN" sz="1600">
                    <a:solidFill>
                      <a:schemeClr val="bg1"/>
                    </a:solidFill>
                    <a:latin typeface="Arial Narrow" charset="0"/>
                    <a:ea typeface="宋体" charset="0"/>
                    <a:cs typeface="宋体" charset="0"/>
                  </a:rPr>
                  <a:t>(1:1–7:13)</a:t>
                </a:r>
              </a:p>
            </p:txBody>
          </p:sp>
          <p:sp>
            <p:nvSpPr>
              <p:cNvPr id="294970" name="Rectangle 107"/>
              <p:cNvSpPr>
                <a:spLocks noChangeArrowheads="1"/>
              </p:cNvSpPr>
              <p:nvPr/>
            </p:nvSpPr>
            <p:spPr bwMode="auto">
              <a:xfrm>
                <a:off x="0" y="5064"/>
                <a:ext cx="512"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4948" name="Group 110"/>
            <p:cNvGrpSpPr>
              <a:grpSpLocks/>
            </p:cNvGrpSpPr>
            <p:nvPr/>
          </p:nvGrpSpPr>
          <p:grpSpPr bwMode="auto">
            <a:xfrm>
              <a:off x="726" y="3785"/>
              <a:ext cx="624" cy="439"/>
              <a:chOff x="512" y="5064"/>
              <a:chExt cx="548" cy="672"/>
            </a:xfrm>
          </p:grpSpPr>
          <p:sp>
            <p:nvSpPr>
              <p:cNvPr id="294967" name="Rectangle 43"/>
              <p:cNvSpPr>
                <a:spLocks noChangeArrowheads="1"/>
              </p:cNvSpPr>
              <p:nvPr/>
            </p:nvSpPr>
            <p:spPr bwMode="auto">
              <a:xfrm>
                <a:off x="544" y="5064"/>
                <a:ext cx="484"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Các tai vạ</a:t>
                </a:r>
              </a:p>
              <a:p>
                <a:pPr algn="ctr" eaLnBrk="1" hangingPunct="1"/>
                <a:r>
                  <a:rPr lang="en-US" altLang="zh-CN" sz="1600">
                    <a:solidFill>
                      <a:schemeClr val="bg1"/>
                    </a:solidFill>
                    <a:latin typeface="Arial Narrow" charset="0"/>
                    <a:ea typeface="宋体" charset="0"/>
                    <a:cs typeface="宋体" charset="0"/>
                  </a:rPr>
                  <a:t>(7:14–11:10)</a:t>
                </a:r>
              </a:p>
            </p:txBody>
          </p:sp>
          <p:sp>
            <p:nvSpPr>
              <p:cNvPr id="294968" name="Rectangle 109"/>
              <p:cNvSpPr>
                <a:spLocks noChangeArrowheads="1"/>
              </p:cNvSpPr>
              <p:nvPr/>
            </p:nvSpPr>
            <p:spPr bwMode="auto">
              <a:xfrm>
                <a:off x="512" y="5064"/>
                <a:ext cx="548"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4949" name="Group 112"/>
            <p:cNvGrpSpPr>
              <a:grpSpLocks/>
            </p:cNvGrpSpPr>
            <p:nvPr/>
          </p:nvGrpSpPr>
          <p:grpSpPr bwMode="auto">
            <a:xfrm>
              <a:off x="1350" y="3785"/>
              <a:ext cx="687" cy="439"/>
              <a:chOff x="1060" y="5064"/>
              <a:chExt cx="604" cy="672"/>
            </a:xfrm>
          </p:grpSpPr>
          <p:sp>
            <p:nvSpPr>
              <p:cNvPr id="294965" name="Rectangle 44"/>
              <p:cNvSpPr>
                <a:spLocks noChangeArrowheads="1"/>
              </p:cNvSpPr>
              <p:nvPr/>
            </p:nvSpPr>
            <p:spPr bwMode="auto">
              <a:xfrm>
                <a:off x="1092" y="5064"/>
                <a:ext cx="540"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Kỷ niệm</a:t>
                </a:r>
              </a:p>
              <a:p>
                <a:pPr algn="ctr"/>
                <a:r>
                  <a:rPr lang="en-US" altLang="zh-CN" sz="1600">
                    <a:solidFill>
                      <a:schemeClr val="bg1"/>
                    </a:solidFill>
                    <a:latin typeface="Arial Narrow" charset="0"/>
                    <a:ea typeface="宋体" charset="0"/>
                    <a:cs typeface="宋体" charset="0"/>
                  </a:rPr>
                  <a:t>(12:1–15:21)</a:t>
                </a:r>
              </a:p>
            </p:txBody>
          </p:sp>
          <p:sp>
            <p:nvSpPr>
              <p:cNvPr id="294966" name="Rectangle 111"/>
              <p:cNvSpPr>
                <a:spLocks noChangeArrowheads="1"/>
              </p:cNvSpPr>
              <p:nvPr/>
            </p:nvSpPr>
            <p:spPr bwMode="auto">
              <a:xfrm>
                <a:off x="1060" y="5064"/>
                <a:ext cx="604"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4950" name="Group 114"/>
            <p:cNvGrpSpPr>
              <a:grpSpLocks/>
            </p:cNvGrpSpPr>
            <p:nvPr/>
          </p:nvGrpSpPr>
          <p:grpSpPr bwMode="auto">
            <a:xfrm>
              <a:off x="2037" y="3785"/>
              <a:ext cx="824" cy="439"/>
              <a:chOff x="1664" y="5064"/>
              <a:chExt cx="724" cy="672"/>
            </a:xfrm>
          </p:grpSpPr>
          <p:sp>
            <p:nvSpPr>
              <p:cNvPr id="294963" name="Rectangle 45"/>
              <p:cNvSpPr>
                <a:spLocks noChangeArrowheads="1"/>
              </p:cNvSpPr>
              <p:nvPr/>
            </p:nvSpPr>
            <p:spPr bwMode="auto">
              <a:xfrm>
                <a:off x="1696" y="5064"/>
                <a:ext cx="660"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Cung ứng</a:t>
                </a:r>
              </a:p>
              <a:p>
                <a:pPr algn="ctr"/>
                <a:r>
                  <a:rPr lang="en-US" altLang="zh-CN" sz="1600">
                    <a:solidFill>
                      <a:schemeClr val="bg1"/>
                    </a:solidFill>
                    <a:latin typeface="Arial Narrow" charset="0"/>
                    <a:ea typeface="宋体" charset="0"/>
                    <a:cs typeface="宋体" charset="0"/>
                  </a:rPr>
                  <a:t>(15:22–18:27)</a:t>
                </a:r>
              </a:p>
            </p:txBody>
          </p:sp>
          <p:sp>
            <p:nvSpPr>
              <p:cNvPr id="294964" name="Rectangle 113"/>
              <p:cNvSpPr>
                <a:spLocks noChangeArrowheads="1"/>
              </p:cNvSpPr>
              <p:nvPr/>
            </p:nvSpPr>
            <p:spPr bwMode="auto">
              <a:xfrm>
                <a:off x="1664" y="5064"/>
                <a:ext cx="724"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4951" name="Group 116"/>
            <p:cNvGrpSpPr>
              <a:grpSpLocks/>
            </p:cNvGrpSpPr>
            <p:nvPr/>
          </p:nvGrpSpPr>
          <p:grpSpPr bwMode="auto">
            <a:xfrm>
              <a:off x="2861" y="3785"/>
              <a:ext cx="605" cy="439"/>
              <a:chOff x="2388" y="5064"/>
              <a:chExt cx="532" cy="672"/>
            </a:xfrm>
          </p:grpSpPr>
          <p:sp>
            <p:nvSpPr>
              <p:cNvPr id="294961" name="Rectangle 46"/>
              <p:cNvSpPr>
                <a:spLocks noChangeArrowheads="1"/>
              </p:cNvSpPr>
              <p:nvPr/>
            </p:nvSpPr>
            <p:spPr bwMode="auto">
              <a:xfrm>
                <a:off x="2420" y="5064"/>
                <a:ext cx="468"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Chuẩn bị</a:t>
                </a:r>
              </a:p>
              <a:p>
                <a:pPr algn="ctr"/>
                <a:r>
                  <a:rPr lang="en-US" altLang="zh-CN" sz="1600">
                    <a:solidFill>
                      <a:schemeClr val="bg1"/>
                    </a:solidFill>
                    <a:latin typeface="Arial Narrow" charset="0"/>
                    <a:ea typeface="宋体" charset="0"/>
                    <a:cs typeface="宋体" charset="0"/>
                  </a:rPr>
                  <a:t>(19)</a:t>
                </a:r>
              </a:p>
            </p:txBody>
          </p:sp>
          <p:sp>
            <p:nvSpPr>
              <p:cNvPr id="294962" name="Rectangle 115"/>
              <p:cNvSpPr>
                <a:spLocks noChangeArrowheads="1"/>
              </p:cNvSpPr>
              <p:nvPr/>
            </p:nvSpPr>
            <p:spPr bwMode="auto">
              <a:xfrm>
                <a:off x="2388" y="5064"/>
                <a:ext cx="532"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4952" name="Group 118"/>
            <p:cNvGrpSpPr>
              <a:grpSpLocks/>
            </p:cNvGrpSpPr>
            <p:nvPr/>
          </p:nvGrpSpPr>
          <p:grpSpPr bwMode="auto">
            <a:xfrm>
              <a:off x="3466" y="3785"/>
              <a:ext cx="523" cy="439"/>
              <a:chOff x="2920" y="5064"/>
              <a:chExt cx="460" cy="672"/>
            </a:xfrm>
          </p:grpSpPr>
          <p:sp>
            <p:nvSpPr>
              <p:cNvPr id="294959" name="Rectangle 47"/>
              <p:cNvSpPr>
                <a:spLocks noChangeArrowheads="1"/>
              </p:cNvSpPr>
              <p:nvPr/>
            </p:nvSpPr>
            <p:spPr bwMode="auto">
              <a:xfrm>
                <a:off x="2952" y="5064"/>
                <a:ext cx="396"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Giao ước 3 phần</a:t>
                </a:r>
              </a:p>
              <a:p>
                <a:pPr algn="ctr"/>
                <a:r>
                  <a:rPr lang="en-US" altLang="zh-CN" sz="1600">
                    <a:solidFill>
                      <a:schemeClr val="bg1"/>
                    </a:solidFill>
                    <a:latin typeface="Arial Narrow" charset="0"/>
                    <a:ea typeface="宋体" charset="0"/>
                    <a:cs typeface="宋体" charset="0"/>
                  </a:rPr>
                  <a:t>(20–31)</a:t>
                </a:r>
              </a:p>
            </p:txBody>
          </p:sp>
          <p:sp>
            <p:nvSpPr>
              <p:cNvPr id="294960" name="Rectangle 117"/>
              <p:cNvSpPr>
                <a:spLocks noChangeArrowheads="1"/>
              </p:cNvSpPr>
              <p:nvPr/>
            </p:nvSpPr>
            <p:spPr bwMode="auto">
              <a:xfrm>
                <a:off x="2920" y="5064"/>
                <a:ext cx="460"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4953" name="Group 120"/>
            <p:cNvGrpSpPr>
              <a:grpSpLocks/>
            </p:cNvGrpSpPr>
            <p:nvPr/>
          </p:nvGrpSpPr>
          <p:grpSpPr bwMode="auto">
            <a:xfrm>
              <a:off x="3989" y="3785"/>
              <a:ext cx="564" cy="439"/>
              <a:chOff x="3380" y="5064"/>
              <a:chExt cx="496" cy="672"/>
            </a:xfrm>
          </p:grpSpPr>
          <p:sp>
            <p:nvSpPr>
              <p:cNvPr id="294957" name="Rectangle 48"/>
              <p:cNvSpPr>
                <a:spLocks noChangeArrowheads="1"/>
              </p:cNvSpPr>
              <p:nvPr/>
            </p:nvSpPr>
            <p:spPr bwMode="auto">
              <a:xfrm>
                <a:off x="3412" y="5064"/>
                <a:ext cx="432"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Phá vỡ &amp; phục hồi</a:t>
                </a:r>
              </a:p>
              <a:p>
                <a:pPr algn="ctr"/>
                <a:r>
                  <a:rPr lang="en-US" altLang="zh-CN" sz="1600">
                    <a:solidFill>
                      <a:schemeClr val="bg1"/>
                    </a:solidFill>
                    <a:latin typeface="Arial Narrow" charset="0"/>
                    <a:ea typeface="宋体" charset="0"/>
                    <a:cs typeface="宋体" charset="0"/>
                  </a:rPr>
                  <a:t>(32–34)</a:t>
                </a:r>
              </a:p>
            </p:txBody>
          </p:sp>
          <p:sp>
            <p:nvSpPr>
              <p:cNvPr id="294958" name="Rectangle 119"/>
              <p:cNvSpPr>
                <a:spLocks noChangeArrowheads="1"/>
              </p:cNvSpPr>
              <p:nvPr/>
            </p:nvSpPr>
            <p:spPr bwMode="auto">
              <a:xfrm>
                <a:off x="3380" y="5064"/>
                <a:ext cx="496"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294954" name="Group 122"/>
            <p:cNvGrpSpPr>
              <a:grpSpLocks/>
            </p:cNvGrpSpPr>
            <p:nvPr/>
          </p:nvGrpSpPr>
          <p:grpSpPr bwMode="auto">
            <a:xfrm>
              <a:off x="4553" y="3785"/>
              <a:ext cx="769" cy="439"/>
              <a:chOff x="3876" y="5064"/>
              <a:chExt cx="676" cy="672"/>
            </a:xfrm>
          </p:grpSpPr>
          <p:sp>
            <p:nvSpPr>
              <p:cNvPr id="294955" name="Rectangle 49"/>
              <p:cNvSpPr>
                <a:spLocks noChangeArrowheads="1"/>
              </p:cNvSpPr>
              <p:nvPr/>
            </p:nvSpPr>
            <p:spPr bwMode="auto">
              <a:xfrm>
                <a:off x="3908" y="5064"/>
                <a:ext cx="612"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Đền tạm - xây dựng</a:t>
                </a:r>
              </a:p>
              <a:p>
                <a:pPr algn="ctr"/>
                <a:r>
                  <a:rPr lang="en-US" altLang="zh-CN" sz="1600">
                    <a:solidFill>
                      <a:schemeClr val="bg1"/>
                    </a:solidFill>
                    <a:latin typeface="Arial Narrow" charset="0"/>
                    <a:ea typeface="宋体" charset="0"/>
                    <a:cs typeface="宋体" charset="0"/>
                  </a:rPr>
                  <a:t>(35–40)</a:t>
                </a:r>
              </a:p>
            </p:txBody>
          </p:sp>
          <p:sp>
            <p:nvSpPr>
              <p:cNvPr id="294956" name="Rectangle 121"/>
              <p:cNvSpPr>
                <a:spLocks noChangeArrowheads="1"/>
              </p:cNvSpPr>
              <p:nvPr/>
            </p:nvSpPr>
            <p:spPr bwMode="auto">
              <a:xfrm>
                <a:off x="3876" y="5064"/>
                <a:ext cx="676"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pic>
        <p:nvPicPr>
          <p:cNvPr id="294916" name="Picture 129" descr="j02160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905000" cy="127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4917" name="Text Box 124"/>
          <p:cNvSpPr txBox="1">
            <a:spLocks noChangeArrowheads="1"/>
          </p:cNvSpPr>
          <p:nvPr/>
        </p:nvSpPr>
        <p:spPr bwMode="auto">
          <a:xfrm>
            <a:off x="8534400" y="150813"/>
            <a:ext cx="523875"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chemeClr val="tx2"/>
                </a:solidFill>
                <a:latin typeface="Arial" charset="0"/>
              </a:rPr>
              <a:t>98</a:t>
            </a:r>
          </a:p>
        </p:txBody>
      </p:sp>
      <p:sp>
        <p:nvSpPr>
          <p:cNvPr id="6271" name="Oval 127"/>
          <p:cNvSpPr>
            <a:spLocks noChangeArrowheads="1"/>
          </p:cNvSpPr>
          <p:nvPr/>
        </p:nvSpPr>
        <p:spPr bwMode="auto">
          <a:xfrm>
            <a:off x="4643438" y="6121400"/>
            <a:ext cx="1081087" cy="908050"/>
          </a:xfrm>
          <a:prstGeom prst="ellipse">
            <a:avLst/>
          </a:prstGeom>
          <a:noFill/>
          <a:ln w="38100" cap="sq">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6271"/>
                                        </p:tgtEl>
                                        <p:attrNameLst>
                                          <p:attrName>style.visibility</p:attrName>
                                        </p:attrNameLst>
                                      </p:cBhvr>
                                      <p:to>
                                        <p:strVal val="visible"/>
                                      </p:to>
                                    </p:set>
                                    <p:anim calcmode="lin" valueType="num">
                                      <p:cBhvr>
                                        <p:cTn id="7" dur="1000" fill="hold"/>
                                        <p:tgtEl>
                                          <p:spTgt spid="6271"/>
                                        </p:tgtEl>
                                        <p:attrNameLst>
                                          <p:attrName>ppt_w</p:attrName>
                                        </p:attrNameLst>
                                      </p:cBhvr>
                                      <p:tavLst>
                                        <p:tav tm="0">
                                          <p:val>
                                            <p:fltVal val="0"/>
                                          </p:val>
                                        </p:tav>
                                        <p:tav tm="100000">
                                          <p:val>
                                            <p:strVal val="#ppt_w"/>
                                          </p:val>
                                        </p:tav>
                                      </p:tavLst>
                                    </p:anim>
                                    <p:anim calcmode="lin" valueType="num">
                                      <p:cBhvr>
                                        <p:cTn id="8" dur="1000" fill="hold"/>
                                        <p:tgtEl>
                                          <p:spTgt spid="6271"/>
                                        </p:tgtEl>
                                        <p:attrNameLst>
                                          <p:attrName>ppt_h</p:attrName>
                                        </p:attrNameLst>
                                      </p:cBhvr>
                                      <p:tavLst>
                                        <p:tav tm="0">
                                          <p:val>
                                            <p:fltVal val="0"/>
                                          </p:val>
                                        </p:tav>
                                        <p:tav tm="100000">
                                          <p:val>
                                            <p:strVal val="#ppt_h"/>
                                          </p:val>
                                        </p:tav>
                                      </p:tavLst>
                                    </p:anim>
                                    <p:anim calcmode="lin" valueType="num">
                                      <p:cBhvr>
                                        <p:cTn id="9" dur="1000" fill="hold"/>
                                        <p:tgtEl>
                                          <p:spTgt spid="6271"/>
                                        </p:tgtEl>
                                        <p:attrNameLst>
                                          <p:attrName>style.rotation</p:attrName>
                                        </p:attrNameLst>
                                      </p:cBhvr>
                                      <p:tavLst>
                                        <p:tav tm="0">
                                          <p:val>
                                            <p:fltVal val="90"/>
                                          </p:val>
                                        </p:tav>
                                        <p:tav tm="100000">
                                          <p:val>
                                            <p:fltVal val="0"/>
                                          </p:val>
                                        </p:tav>
                                      </p:tavLst>
                                    </p:anim>
                                    <p:animEffect transition="in" filter="fade">
                                      <p:cBhvr>
                                        <p:cTn id="10" dur="1000"/>
                                        <p:tgtEl>
                                          <p:spTgt spid="6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1" name="Picture 2" descr="OMSSO0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562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6962" name="Rectangle 3" descr="Purple mesh"/>
          <p:cNvSpPr>
            <a:spLocks noChangeArrowheads="1"/>
          </p:cNvSpPr>
          <p:nvPr/>
        </p:nvSpPr>
        <p:spPr bwMode="auto">
          <a:xfrm>
            <a:off x="4495800" y="0"/>
            <a:ext cx="4648200" cy="6858000"/>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p>
            <a:endParaRPr lang="en-US"/>
          </a:p>
        </p:txBody>
      </p:sp>
      <p:sp>
        <p:nvSpPr>
          <p:cNvPr id="274437" name="Text Box 5"/>
          <p:cNvSpPr txBox="1">
            <a:spLocks noChangeArrowheads="1"/>
          </p:cNvSpPr>
          <p:nvPr/>
        </p:nvSpPr>
        <p:spPr bwMode="auto">
          <a:xfrm>
            <a:off x="5562600" y="5943600"/>
            <a:ext cx="33528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defRPr/>
            </a:pPr>
            <a:r>
              <a:rPr lang="en-US" sz="3200" b="1">
                <a:solidFill>
                  <a:schemeClr val="bg1"/>
                </a:solidFill>
                <a:latin typeface="Arial" charset="0"/>
              </a:rPr>
              <a:t>Xuất 19–40</a:t>
            </a:r>
          </a:p>
        </p:txBody>
      </p:sp>
      <p:sp>
        <p:nvSpPr>
          <p:cNvPr id="274438" name="Rectangle 6"/>
          <p:cNvSpPr>
            <a:spLocks noGrp="1" noChangeArrowheads="1"/>
          </p:cNvSpPr>
          <p:nvPr>
            <p:ph type="title" idx="4294967295"/>
          </p:nvPr>
        </p:nvSpPr>
        <p:spPr>
          <a:xfrm>
            <a:off x="6324600" y="609600"/>
            <a:ext cx="2590800" cy="3387725"/>
          </a:xfrm>
          <a:effectLst>
            <a:outerShdw blurRad="63500" dist="38099" dir="2700000" algn="ctr" rotWithShape="0">
              <a:schemeClr val="tx1">
                <a:alpha val="74997"/>
              </a:schemeClr>
            </a:outerShdw>
          </a:effectLst>
        </p:spPr>
        <p:txBody>
          <a:bodyPr anchor="t">
            <a:spAutoFit/>
          </a:bodyPr>
          <a:lstStyle/>
          <a:p>
            <a:pPr algn="r" eaLnBrk="1" hangingPunct="1">
              <a:spcBef>
                <a:spcPct val="50000"/>
              </a:spcBef>
              <a:defRPr/>
            </a:pPr>
            <a:r>
              <a:rPr lang="en-US" sz="3600" b="1">
                <a:solidFill>
                  <a:schemeClr val="bg1"/>
                </a:solidFill>
                <a:latin typeface="Arial" charset="0"/>
                <a:ea typeface="ＭＳ Ｐゴシック" charset="0"/>
                <a:cs typeface="ＭＳ Ｐゴシック" charset="0"/>
              </a:rPr>
              <a:t>Môi-se trở thành người trung gian của giao ước</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6000"/>
                                  </p:stCondLst>
                                  <p:childTnLst>
                                    <p:set>
                                      <p:cBhvr>
                                        <p:cTn id="6" dur="1" fill="hold">
                                          <p:stCondLst>
                                            <p:cond delay="0"/>
                                          </p:stCondLst>
                                        </p:cTn>
                                        <p:tgtEl>
                                          <p:spTgt spid="274437"/>
                                        </p:tgtEl>
                                        <p:attrNameLst>
                                          <p:attrName>style.visibility</p:attrName>
                                        </p:attrNameLst>
                                      </p:cBhvr>
                                      <p:to>
                                        <p:strVal val="visible"/>
                                      </p:to>
                                    </p:set>
                                    <p:animEffect transition="in" filter="dissolve">
                                      <p:cBhvr>
                                        <p:cTn id="7" dur="500"/>
                                        <p:tgtEl>
                                          <p:spTgt spid="274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7"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09" name="Picture 5" descr="j0216054"/>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731838"/>
            <a:ext cx="9144000" cy="6126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4" name="Rectangle 2"/>
          <p:cNvSpPr>
            <a:spLocks noGrp="1" noChangeArrowheads="1"/>
          </p:cNvSpPr>
          <p:nvPr>
            <p:ph type="title"/>
          </p:nvPr>
        </p:nvSpPr>
        <p:spPr>
          <a:xfrm>
            <a:off x="685800" y="152400"/>
            <a:ext cx="7772400" cy="1143000"/>
          </a:xfrm>
        </p:spPr>
        <p:txBody>
          <a:bodyPr/>
          <a:lstStyle/>
          <a:p>
            <a:pPr algn="ctr">
              <a:defRPr/>
            </a:pPr>
            <a:r>
              <a:rPr lang="en-US" b="1">
                <a:latin typeface="Arial Black" charset="0"/>
                <a:ea typeface="ＭＳ Ｐゴシック" charset="0"/>
                <a:cs typeface="ＭＳ Ｐゴシック" charset="0"/>
              </a:rPr>
              <a:t>Câu chìa khóa</a:t>
            </a:r>
          </a:p>
        </p:txBody>
      </p:sp>
      <p:sp>
        <p:nvSpPr>
          <p:cNvPr id="299011" name="Text Box 4"/>
          <p:cNvSpPr txBox="1">
            <a:spLocks noChangeArrowheads="1"/>
          </p:cNvSpPr>
          <p:nvPr/>
        </p:nvSpPr>
        <p:spPr bwMode="auto">
          <a:xfrm>
            <a:off x="8534400" y="150813"/>
            <a:ext cx="523875"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chemeClr val="tx2"/>
                </a:solidFill>
                <a:latin typeface="Arial" charset="0"/>
              </a:rPr>
              <a:t>98</a:t>
            </a:r>
          </a:p>
        </p:txBody>
      </p:sp>
      <p:sp>
        <p:nvSpPr>
          <p:cNvPr id="13318" name="Rectangle 6"/>
          <p:cNvSpPr>
            <a:spLocks noChangeArrowheads="1"/>
          </p:cNvSpPr>
          <p:nvPr/>
        </p:nvSpPr>
        <p:spPr bwMode="auto">
          <a:xfrm>
            <a:off x="304800" y="1447800"/>
            <a:ext cx="8686800" cy="48006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a:lnSpc>
                <a:spcPct val="110000"/>
              </a:lnSpc>
              <a:buClr>
                <a:schemeClr val="hlink"/>
              </a:buClr>
              <a:defRPr/>
            </a:pPr>
            <a:r>
              <a:rPr kumimoji="1" lang="en-US" altLang="zh-CN" sz="2800" b="1">
                <a:solidFill>
                  <a:schemeClr val="bg1"/>
                </a:solidFill>
                <a:ea typeface="宋体" charset="0"/>
                <a:cs typeface="宋体" charset="0"/>
              </a:rPr>
              <a:t>	</a:t>
            </a:r>
            <a:r>
              <a:rPr kumimoji="1" lang="en-US" altLang="zh-CN" sz="2800" b="1">
                <a:solidFill>
                  <a:schemeClr val="bg1"/>
                </a:solidFill>
                <a:latin typeface="Arial" charset="0"/>
                <a:ea typeface="宋体" charset="0"/>
                <a:cs typeface="宋体" charset="0"/>
              </a:rPr>
              <a:t>“</a:t>
            </a:r>
            <a:r>
              <a:rPr kumimoji="1" lang="en-US" altLang="zh-CN" sz="2800">
                <a:solidFill>
                  <a:schemeClr val="bg1"/>
                </a:solidFill>
                <a:latin typeface="Arial" charset="0"/>
              </a:rPr>
              <a:t>Vậy, bây giờ, nếu các ngươi vâng lời ta và giữ sự giao ước ta, thì trong </a:t>
            </a:r>
            <a:r>
              <a:rPr kumimoji="1" lang="en-US" altLang="zh-CN" sz="2800">
                <a:solidFill>
                  <a:srgbClr val="FFFF00"/>
                </a:solidFill>
                <a:latin typeface="Arial" charset="0"/>
              </a:rPr>
              <a:t>muôn dân</a:t>
            </a:r>
            <a:r>
              <a:rPr kumimoji="1" lang="en-US" altLang="zh-CN" sz="2800">
                <a:solidFill>
                  <a:schemeClr val="bg1"/>
                </a:solidFill>
                <a:latin typeface="Arial" charset="0"/>
              </a:rPr>
              <a:t>, các ngươi sẽ thuộc riêng về ta, vì </a:t>
            </a:r>
            <a:r>
              <a:rPr kumimoji="1" lang="en-US" altLang="zh-CN" sz="2800">
                <a:solidFill>
                  <a:srgbClr val="FFFF00"/>
                </a:solidFill>
                <a:latin typeface="Arial" charset="0"/>
              </a:rPr>
              <a:t>cả</a:t>
            </a:r>
            <a:r>
              <a:rPr kumimoji="1" lang="en-US" altLang="zh-CN" sz="2800">
                <a:solidFill>
                  <a:schemeClr val="bg1"/>
                </a:solidFill>
                <a:latin typeface="Arial" charset="0"/>
              </a:rPr>
              <a:t> thế gian đều thuộc về ta.  Các ngươi sẽ thành một nước thầy tế lễ, cùng một dân tộc thánh cho ta.</a:t>
            </a:r>
            <a:r>
              <a:rPr kumimoji="1" lang="en-US" altLang="zh-CN" b="1">
                <a:solidFill>
                  <a:schemeClr val="bg1"/>
                </a:solidFill>
                <a:latin typeface="Arial" charset="0"/>
                <a:ea typeface="宋体" charset="0"/>
                <a:cs typeface="宋体" charset="0"/>
              </a:rPr>
              <a:t>”</a:t>
            </a:r>
            <a:r>
              <a:rPr kumimoji="1" lang="en-US" altLang="zh-CN" sz="4000" b="1">
                <a:solidFill>
                  <a:schemeClr val="bg1"/>
                </a:solidFill>
                <a:latin typeface="Arial" charset="0"/>
                <a:ea typeface="宋体" charset="0"/>
                <a:cs typeface="宋体" charset="0"/>
              </a:rPr>
              <a:t> </a:t>
            </a:r>
          </a:p>
          <a:p>
            <a:pPr marL="342900" indent="-342900" algn="ctr">
              <a:spcBef>
                <a:spcPct val="20000"/>
              </a:spcBef>
              <a:buClr>
                <a:schemeClr val="hlink"/>
              </a:buClr>
              <a:defRPr/>
            </a:pPr>
            <a:r>
              <a:rPr kumimoji="1" lang="en-US" altLang="zh-CN" sz="4000" b="1">
                <a:solidFill>
                  <a:schemeClr val="bg1"/>
                </a:solidFill>
                <a:ea typeface="宋体" charset="0"/>
                <a:cs typeface="宋体" charset="0"/>
              </a:rPr>
              <a:t>(Xuất 19:5-6)</a:t>
            </a:r>
            <a:endParaRPr kumimoji="1" lang="en-US" sz="4000" b="1">
              <a:solidFill>
                <a:schemeClr val="bg1"/>
              </a:solidFill>
              <a:ea typeface="宋体" charset="0"/>
              <a:cs typeface="宋体"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OMSSO008"/>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4648200" y="3287713"/>
            <a:ext cx="4495800" cy="3570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683" name="Picture 3" descr="Slid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71850"/>
            <a:ext cx="4648200" cy="348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684" name="Picture 4" descr="OMSSO08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0"/>
            <a:ext cx="3733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685" name="Picture 5" descr="Red Sea"/>
          <p:cNvPicPr>
            <a:picLocks noChangeAspect="1" noChangeArrowheads="1"/>
          </p:cNvPicPr>
          <p:nvPr/>
        </p:nvPicPr>
        <p:blipFill>
          <a:blip r:embed="rId6">
            <a:lum bright="6000"/>
            <a:extLst>
              <a:ext uri="{28A0092B-C50C-407E-A947-70E740481C1C}">
                <a14:useLocalDpi xmlns:a14="http://schemas.microsoft.com/office/drawing/2010/main" val="0"/>
              </a:ext>
            </a:extLst>
          </a:blip>
          <a:srcRect r="55833" b="17778"/>
          <a:stretch>
            <a:fillRect/>
          </a:stretch>
        </p:blipFill>
        <p:spPr bwMode="auto">
          <a:xfrm>
            <a:off x="6197600" y="0"/>
            <a:ext cx="2946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686" name="Picture 6" descr="World Travel 05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744788"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687" name="Text Box 7"/>
          <p:cNvSpPr txBox="1">
            <a:spLocks noChangeArrowheads="1"/>
          </p:cNvSpPr>
          <p:nvPr/>
        </p:nvSpPr>
        <p:spPr bwMode="auto">
          <a:xfrm>
            <a:off x="304800" y="0"/>
            <a:ext cx="7391400" cy="914400"/>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5400" b="1">
                <a:solidFill>
                  <a:schemeClr val="bg1"/>
                </a:solidFill>
                <a:latin typeface="Arial" charset="0"/>
              </a:rPr>
              <a:t>Xuất Ê-díp-tô Ký</a:t>
            </a:r>
          </a:p>
        </p:txBody>
      </p:sp>
      <p:sp>
        <p:nvSpPr>
          <p:cNvPr id="327690" name="Rectangle 10"/>
          <p:cNvSpPr>
            <a:spLocks noChangeArrowheads="1"/>
          </p:cNvSpPr>
          <p:nvPr/>
        </p:nvSpPr>
        <p:spPr bwMode="auto">
          <a:xfrm>
            <a:off x="381000" y="2590800"/>
            <a:ext cx="8382000" cy="3810000"/>
          </a:xfrm>
          <a:prstGeom prst="rect">
            <a:avLst/>
          </a:prstGeom>
          <a:gradFill rotWithShape="1">
            <a:gsLst>
              <a:gs pos="0">
                <a:srgbClr val="4C4C4C"/>
              </a:gs>
              <a:gs pos="100000">
                <a:srgbClr val="232323">
                  <a:alpha val="75998"/>
                </a:srgbClr>
              </a:gs>
            </a:gsLst>
            <a:lin ang="5400000" scaled="1"/>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eaLnBrk="1" hangingPunct="1">
              <a:lnSpc>
                <a:spcPct val="110000"/>
              </a:lnSpc>
              <a:spcBef>
                <a:spcPct val="20000"/>
              </a:spcBef>
              <a:defRPr/>
            </a:pPr>
            <a:r>
              <a:rPr lang="en-US" altLang="zh-CN" sz="3600" b="1">
                <a:solidFill>
                  <a:schemeClr val="bg1"/>
                </a:solidFill>
                <a:effectLst>
                  <a:outerShdw blurRad="38100" dist="38100" dir="2700000" algn="tl">
                    <a:srgbClr val="000000"/>
                  </a:outerShdw>
                </a:effectLst>
                <a:latin typeface="Arial" charset="0"/>
                <a:ea typeface="宋体" charset="0"/>
                <a:cs typeface="宋体" charset="0"/>
              </a:rPr>
              <a:t>	</a:t>
            </a:r>
            <a:r>
              <a:rPr lang="en-US" sz="2800" b="1">
                <a:solidFill>
                  <a:schemeClr val="bg1"/>
                </a:solidFill>
                <a:effectLst>
                  <a:outerShdw blurRad="38100" dist="38100" dir="2700000" algn="tl">
                    <a:srgbClr val="000000"/>
                  </a:outerShdw>
                </a:effectLst>
                <a:latin typeface="Arial" charset="0"/>
              </a:rPr>
              <a:t>Sự hình thành Y-sơ-ra-ên thành một quốc gia dưới quyền cai trị của Đức Chúa Trời là Vua bởi sự giải cứu diệu kỳ khỏi Ai Cập và sự mặc khải về Luật pháp Môi-se để cung ứng một vương quốc mà con cháu của Giu-đa sẽ cai trị và khởi xướng sự thánh khiết và tin cậy nơi Đức Chúa Trời.</a:t>
            </a:r>
            <a:r>
              <a:rPr lang="en-US"/>
              <a:t> </a:t>
            </a:r>
          </a:p>
        </p:txBody>
      </p:sp>
      <p:sp>
        <p:nvSpPr>
          <p:cNvPr id="301064" name="Text Box 11"/>
          <p:cNvSpPr txBox="1">
            <a:spLocks noChangeArrowheads="1"/>
          </p:cNvSpPr>
          <p:nvPr/>
        </p:nvSpPr>
        <p:spPr bwMode="auto">
          <a:xfrm>
            <a:off x="8534400" y="150813"/>
            <a:ext cx="523875"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chemeClr val="bg1"/>
                </a:solidFill>
                <a:latin typeface="Arial" charset="0"/>
              </a:rPr>
              <a:t>98</a:t>
            </a:r>
          </a:p>
        </p:txBody>
      </p:sp>
      <p:sp>
        <p:nvSpPr>
          <p:cNvPr id="327692" name="Rectangle 12"/>
          <p:cNvSpPr>
            <a:spLocks noGrp="1" noChangeArrowheads="1"/>
          </p:cNvSpPr>
          <p:nvPr>
            <p:ph type="title" idx="4294967295"/>
          </p:nvPr>
        </p:nvSpPr>
        <p:spPr>
          <a:xfrm>
            <a:off x="609600" y="1143000"/>
            <a:ext cx="7772400" cy="1143000"/>
          </a:xfrm>
          <a:gradFill rotWithShape="0">
            <a:gsLst>
              <a:gs pos="0">
                <a:srgbClr val="4C4C4C"/>
              </a:gs>
              <a:gs pos="100000">
                <a:srgbClr val="232323">
                  <a:alpha val="75998"/>
                </a:srgbClr>
              </a:gs>
            </a:gsLst>
            <a:lin ang="5400000" scaled="1"/>
          </a:gradFill>
          <a:effectLst>
            <a:outerShdw blurRad="63500" dist="38099" dir="2700000" algn="ctr" rotWithShape="0">
              <a:srgbClr val="000000">
                <a:alpha val="74997"/>
              </a:srgbClr>
            </a:outerShdw>
          </a:effectLst>
        </p:spPr>
        <p:txBody>
          <a:bodyPr/>
          <a:lstStyle/>
          <a:p>
            <a:pPr eaLnBrk="1" hangingPunct="1">
              <a:defRPr/>
            </a:pPr>
            <a:r>
              <a:rPr lang="en-US" b="1">
                <a:solidFill>
                  <a:schemeClr val="bg1"/>
                </a:solidFill>
                <a:effectLst>
                  <a:outerShdw blurRad="38100" dist="38100" dir="2700000" algn="tl">
                    <a:srgbClr val="000000"/>
                  </a:outerShdw>
                </a:effectLst>
                <a:latin typeface="Arial" charset="0"/>
                <a:ea typeface="ＭＳ Ｐゴシック" charset="0"/>
                <a:cs typeface="ＭＳ Ｐゴシック" charset="0"/>
              </a:rPr>
              <a:t>Câu tóm tắt</a:t>
            </a:r>
            <a:endParaRPr lang="en-US" b="1">
              <a:solidFill>
                <a:schemeClr val="bg1"/>
              </a:solidFill>
              <a:latin typeface="Arial"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327686"/>
                                        </p:tgtEl>
                                        <p:attrNameLst>
                                          <p:attrName>style.visibility</p:attrName>
                                        </p:attrNameLst>
                                      </p:cBhvr>
                                      <p:to>
                                        <p:strVal val="visible"/>
                                      </p:to>
                                    </p:set>
                                    <p:anim calcmode="lin" valueType="num">
                                      <p:cBhvr>
                                        <p:cTn id="7" dur="500" fill="hold"/>
                                        <p:tgtEl>
                                          <p:spTgt spid="327686"/>
                                        </p:tgtEl>
                                        <p:attrNameLst>
                                          <p:attrName>ppt_w</p:attrName>
                                        </p:attrNameLst>
                                      </p:cBhvr>
                                      <p:tavLst>
                                        <p:tav tm="0">
                                          <p:val>
                                            <p:fltVal val="0"/>
                                          </p:val>
                                        </p:tav>
                                        <p:tav tm="100000">
                                          <p:val>
                                            <p:strVal val="#ppt_w"/>
                                          </p:val>
                                        </p:tav>
                                      </p:tavLst>
                                    </p:anim>
                                    <p:anim calcmode="lin" valueType="num">
                                      <p:cBhvr>
                                        <p:cTn id="8" dur="500" fill="hold"/>
                                        <p:tgtEl>
                                          <p:spTgt spid="327686"/>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27684"/>
                                        </p:tgtEl>
                                        <p:attrNameLst>
                                          <p:attrName>style.visibility</p:attrName>
                                        </p:attrNameLst>
                                      </p:cBhvr>
                                      <p:to>
                                        <p:strVal val="visible"/>
                                      </p:to>
                                    </p:set>
                                    <p:anim calcmode="lin" valueType="num">
                                      <p:cBhvr>
                                        <p:cTn id="11" dur="500" fill="hold"/>
                                        <p:tgtEl>
                                          <p:spTgt spid="327684"/>
                                        </p:tgtEl>
                                        <p:attrNameLst>
                                          <p:attrName>ppt_w</p:attrName>
                                        </p:attrNameLst>
                                      </p:cBhvr>
                                      <p:tavLst>
                                        <p:tav tm="0">
                                          <p:val>
                                            <p:fltVal val="0"/>
                                          </p:val>
                                        </p:tav>
                                        <p:tav tm="100000">
                                          <p:val>
                                            <p:strVal val="#ppt_w"/>
                                          </p:val>
                                        </p:tav>
                                      </p:tavLst>
                                    </p:anim>
                                    <p:anim calcmode="lin" valueType="num">
                                      <p:cBhvr>
                                        <p:cTn id="12" dur="500" fill="hold"/>
                                        <p:tgtEl>
                                          <p:spTgt spid="327684"/>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27685"/>
                                        </p:tgtEl>
                                        <p:attrNameLst>
                                          <p:attrName>style.visibility</p:attrName>
                                        </p:attrNameLst>
                                      </p:cBhvr>
                                      <p:to>
                                        <p:strVal val="visible"/>
                                      </p:to>
                                    </p:set>
                                    <p:anim calcmode="lin" valueType="num">
                                      <p:cBhvr>
                                        <p:cTn id="15" dur="500" fill="hold"/>
                                        <p:tgtEl>
                                          <p:spTgt spid="327685"/>
                                        </p:tgtEl>
                                        <p:attrNameLst>
                                          <p:attrName>ppt_w</p:attrName>
                                        </p:attrNameLst>
                                      </p:cBhvr>
                                      <p:tavLst>
                                        <p:tav tm="0">
                                          <p:val>
                                            <p:fltVal val="0"/>
                                          </p:val>
                                        </p:tav>
                                        <p:tav tm="100000">
                                          <p:val>
                                            <p:strVal val="#ppt_w"/>
                                          </p:val>
                                        </p:tav>
                                      </p:tavLst>
                                    </p:anim>
                                    <p:anim calcmode="lin" valueType="num">
                                      <p:cBhvr>
                                        <p:cTn id="16" dur="500" fill="hold"/>
                                        <p:tgtEl>
                                          <p:spTgt spid="327685"/>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27682"/>
                                        </p:tgtEl>
                                        <p:attrNameLst>
                                          <p:attrName>style.visibility</p:attrName>
                                        </p:attrNameLst>
                                      </p:cBhvr>
                                      <p:to>
                                        <p:strVal val="visible"/>
                                      </p:to>
                                    </p:set>
                                    <p:anim calcmode="lin" valueType="num">
                                      <p:cBhvr>
                                        <p:cTn id="19" dur="500" fill="hold"/>
                                        <p:tgtEl>
                                          <p:spTgt spid="327682"/>
                                        </p:tgtEl>
                                        <p:attrNameLst>
                                          <p:attrName>ppt_w</p:attrName>
                                        </p:attrNameLst>
                                      </p:cBhvr>
                                      <p:tavLst>
                                        <p:tav tm="0">
                                          <p:val>
                                            <p:fltVal val="0"/>
                                          </p:val>
                                        </p:tav>
                                        <p:tav tm="100000">
                                          <p:val>
                                            <p:strVal val="#ppt_w"/>
                                          </p:val>
                                        </p:tav>
                                      </p:tavLst>
                                    </p:anim>
                                    <p:anim calcmode="lin" valueType="num">
                                      <p:cBhvr>
                                        <p:cTn id="20" dur="500" fill="hold"/>
                                        <p:tgtEl>
                                          <p:spTgt spid="327682"/>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27683"/>
                                        </p:tgtEl>
                                        <p:attrNameLst>
                                          <p:attrName>style.visibility</p:attrName>
                                        </p:attrNameLst>
                                      </p:cBhvr>
                                      <p:to>
                                        <p:strVal val="visible"/>
                                      </p:to>
                                    </p:set>
                                    <p:anim calcmode="lin" valueType="num">
                                      <p:cBhvr>
                                        <p:cTn id="23" dur="500" fill="hold"/>
                                        <p:tgtEl>
                                          <p:spTgt spid="327683"/>
                                        </p:tgtEl>
                                        <p:attrNameLst>
                                          <p:attrName>ppt_w</p:attrName>
                                        </p:attrNameLst>
                                      </p:cBhvr>
                                      <p:tavLst>
                                        <p:tav tm="0">
                                          <p:val>
                                            <p:fltVal val="0"/>
                                          </p:val>
                                        </p:tav>
                                        <p:tav tm="100000">
                                          <p:val>
                                            <p:strVal val="#ppt_w"/>
                                          </p:val>
                                        </p:tav>
                                      </p:tavLst>
                                    </p:anim>
                                    <p:anim calcmode="lin" valueType="num">
                                      <p:cBhvr>
                                        <p:cTn id="24" dur="500" fill="hold"/>
                                        <p:tgtEl>
                                          <p:spTgt spid="327683"/>
                                        </p:tgtEl>
                                        <p:attrNameLst>
                                          <p:attrName>ppt_h</p:attrName>
                                        </p:attrNameLst>
                                      </p:cBhvr>
                                      <p:tavLst>
                                        <p:tav tm="0">
                                          <p:val>
                                            <p:fltVal val="0"/>
                                          </p:val>
                                        </p:tav>
                                        <p:tav tm="100000">
                                          <p:val>
                                            <p:strVal val="#ppt_h"/>
                                          </p:val>
                                        </p:tav>
                                      </p:tavLst>
                                    </p:anim>
                                  </p:childTnLst>
                                </p:cTn>
                              </p:par>
                              <p:par>
                                <p:cTn id="25" presetID="4" presetClass="entr" presetSubtype="16" fill="hold" grpId="0" nodeType="withEffect">
                                  <p:stCondLst>
                                    <p:cond delay="0"/>
                                  </p:stCondLst>
                                  <p:childTnLst>
                                    <p:set>
                                      <p:cBhvr>
                                        <p:cTn id="26" dur="1" fill="hold">
                                          <p:stCondLst>
                                            <p:cond delay="0"/>
                                          </p:stCondLst>
                                        </p:cTn>
                                        <p:tgtEl>
                                          <p:spTgt spid="327690">
                                            <p:txEl>
                                              <p:charRg st="4294967295" end="4294967295"/>
                                            </p:txEl>
                                          </p:spTgt>
                                        </p:tgtEl>
                                        <p:attrNameLst>
                                          <p:attrName>style.visibility</p:attrName>
                                        </p:attrNameLst>
                                      </p:cBhvr>
                                      <p:to>
                                        <p:strVal val="visible"/>
                                      </p:to>
                                    </p:set>
                                    <p:animEffect transition="in" filter="box(in)">
                                      <p:cBhvr>
                                        <p:cTn id="27" dur="500"/>
                                        <p:tgtEl>
                                          <p:spTgt spid="327690">
                                            <p:txEl>
                                              <p:charRg st="4294967295" end="4294967295"/>
                                            </p:txEl>
                                          </p:spTgt>
                                        </p:tgtEl>
                                      </p:cBhvr>
                                    </p:animEffect>
                                  </p:childTnLst>
                                </p:cTn>
                              </p:par>
                            </p:childTnLst>
                          </p:cTn>
                        </p:par>
                        <p:par>
                          <p:cTn id="28" fill="hold" nodeType="afterGroup">
                            <p:stCondLst>
                              <p:cond delay="500"/>
                            </p:stCondLst>
                            <p:childTnLst>
                              <p:par>
                                <p:cTn id="29" presetID="9" presetClass="entr" presetSubtype="0" fill="hold" grpId="1" nodeType="afterEffect">
                                  <p:stCondLst>
                                    <p:cond delay="500"/>
                                  </p:stCondLst>
                                  <p:childTnLst>
                                    <p:set>
                                      <p:cBhvr>
                                        <p:cTn id="30" dur="1" fill="hold">
                                          <p:stCondLst>
                                            <p:cond delay="0"/>
                                          </p:stCondLst>
                                        </p:cTn>
                                        <p:tgtEl>
                                          <p:spTgt spid="327690"/>
                                        </p:tgtEl>
                                        <p:attrNameLst>
                                          <p:attrName>style.visibility</p:attrName>
                                        </p:attrNameLst>
                                      </p:cBhvr>
                                      <p:to>
                                        <p:strVal val="visible"/>
                                      </p:to>
                                    </p:set>
                                    <p:animEffect transition="in" filter="dissolve">
                                      <p:cBhvr>
                                        <p:cTn id="31" dur="500"/>
                                        <p:tgtEl>
                                          <p:spTgt spid="327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90" grpId="0" autoUpdateAnimBg="0"/>
      <p:bldP spid="327690" grpId="1"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126" descr="Green marble"/>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000099"/>
              </a:solidFill>
            </a:endParaRPr>
          </a:p>
        </p:txBody>
      </p:sp>
      <p:sp>
        <p:nvSpPr>
          <p:cNvPr id="6146" name="Rectangle 2"/>
          <p:cNvSpPr>
            <a:spLocks noGrp="1" noChangeArrowheads="1"/>
          </p:cNvSpPr>
          <p:nvPr>
            <p:ph type="title" idx="4294967295"/>
          </p:nvPr>
        </p:nvSpPr>
        <p:spPr>
          <a:xfrm>
            <a:off x="2971800" y="76200"/>
            <a:ext cx="3276600" cy="533400"/>
          </a:xfrm>
          <a:effectLst>
            <a:outerShdw blurRad="63500" dist="107763" dir="2700000" algn="ctr" rotWithShape="0">
              <a:srgbClr val="000000">
                <a:alpha val="74997"/>
              </a:srgbClr>
            </a:outerShdw>
          </a:effectLst>
        </p:spPr>
        <p:txBody>
          <a:bodyPr/>
          <a:lstStyle/>
          <a:p>
            <a:pPr>
              <a:defRPr/>
            </a:pPr>
            <a:r>
              <a:rPr lang="en-US" b="1">
                <a:latin typeface="Arial Black" charset="0"/>
                <a:ea typeface="ＭＳ Ｐゴシック" charset="0"/>
                <a:cs typeface="ＭＳ Ｐゴシック" charset="0"/>
              </a:rPr>
              <a:t>Dàn ý</a:t>
            </a:r>
          </a:p>
        </p:txBody>
      </p:sp>
      <p:grpSp>
        <p:nvGrpSpPr>
          <p:cNvPr id="303107" name="Group 125"/>
          <p:cNvGrpSpPr>
            <a:grpSpLocks/>
          </p:cNvGrpSpPr>
          <p:nvPr/>
        </p:nvGrpSpPr>
        <p:grpSpPr bwMode="auto">
          <a:xfrm>
            <a:off x="0" y="762000"/>
            <a:ext cx="8915400" cy="6096000"/>
            <a:chOff x="144" y="480"/>
            <a:chExt cx="5184" cy="3744"/>
          </a:xfrm>
        </p:grpSpPr>
        <p:grpSp>
          <p:nvGrpSpPr>
            <p:cNvPr id="303111" name="Group 52"/>
            <p:cNvGrpSpPr>
              <a:grpSpLocks/>
            </p:cNvGrpSpPr>
            <p:nvPr/>
          </p:nvGrpSpPr>
          <p:grpSpPr bwMode="auto">
            <a:xfrm>
              <a:off x="144" y="480"/>
              <a:ext cx="5184" cy="351"/>
              <a:chOff x="0" y="0"/>
              <a:chExt cx="4768" cy="537"/>
            </a:xfrm>
          </p:grpSpPr>
          <p:sp>
            <p:nvSpPr>
              <p:cNvPr id="303217" name="Rectangle 4"/>
              <p:cNvSpPr>
                <a:spLocks noChangeArrowheads="1"/>
              </p:cNvSpPr>
              <p:nvPr/>
            </p:nvSpPr>
            <p:spPr bwMode="auto">
              <a:xfrm>
                <a:off x="32" y="0"/>
                <a:ext cx="4704" cy="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chemeClr val="bg1"/>
                    </a:solidFill>
                    <a:latin typeface="Arial Narrow" charset="0"/>
                    <a:ea typeface="宋体" charset="0"/>
                    <a:cs typeface="宋体" charset="0"/>
                  </a:rPr>
                  <a:t>Bắt đầu sự hình thành một quốc gia</a:t>
                </a:r>
                <a:endParaRPr lang="en-US" altLang="zh-CN">
                  <a:solidFill>
                    <a:schemeClr val="bg1"/>
                  </a:solidFill>
                  <a:latin typeface="Arial Narrow" charset="0"/>
                  <a:ea typeface="宋体" charset="0"/>
                  <a:cs typeface="宋体" charset="0"/>
                </a:endParaRPr>
              </a:p>
            </p:txBody>
          </p:sp>
          <p:sp>
            <p:nvSpPr>
              <p:cNvPr id="303218" name="Rectangle 51"/>
              <p:cNvSpPr>
                <a:spLocks noChangeArrowheads="1"/>
              </p:cNvSpPr>
              <p:nvPr/>
            </p:nvSpPr>
            <p:spPr bwMode="auto">
              <a:xfrm>
                <a:off x="0" y="0"/>
                <a:ext cx="4768" cy="537"/>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03112" name="Group 54"/>
            <p:cNvGrpSpPr>
              <a:grpSpLocks/>
            </p:cNvGrpSpPr>
            <p:nvPr/>
          </p:nvGrpSpPr>
          <p:grpSpPr bwMode="auto">
            <a:xfrm>
              <a:off x="144" y="831"/>
              <a:ext cx="2717" cy="275"/>
              <a:chOff x="0" y="537"/>
              <a:chExt cx="2388" cy="422"/>
            </a:xfrm>
          </p:grpSpPr>
          <p:sp>
            <p:nvSpPr>
              <p:cNvPr id="303215" name="Rectangle 5"/>
              <p:cNvSpPr>
                <a:spLocks noChangeArrowheads="1"/>
              </p:cNvSpPr>
              <p:nvPr/>
            </p:nvSpPr>
            <p:spPr bwMode="auto">
              <a:xfrm>
                <a:off x="32" y="537"/>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chemeClr val="bg1"/>
                    </a:solidFill>
                    <a:latin typeface="Arial Narrow" charset="0"/>
                    <a:ea typeface="宋体" charset="0"/>
                    <a:cs typeface="宋体" charset="0"/>
                  </a:rPr>
                  <a:t>Chươhg 1—18</a:t>
                </a:r>
                <a:endParaRPr lang="en-US" altLang="zh-CN">
                  <a:solidFill>
                    <a:schemeClr val="bg1"/>
                  </a:solidFill>
                  <a:latin typeface="Arial Narrow" charset="0"/>
                  <a:ea typeface="宋体" charset="0"/>
                  <a:cs typeface="宋体" charset="0"/>
                </a:endParaRPr>
              </a:p>
            </p:txBody>
          </p:sp>
          <p:sp>
            <p:nvSpPr>
              <p:cNvPr id="303216" name="Rectangle 53"/>
              <p:cNvSpPr>
                <a:spLocks noChangeArrowheads="1"/>
              </p:cNvSpPr>
              <p:nvPr/>
            </p:nvSpPr>
            <p:spPr bwMode="auto">
              <a:xfrm>
                <a:off x="0" y="537"/>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03113" name="Group 56"/>
            <p:cNvGrpSpPr>
              <a:grpSpLocks/>
            </p:cNvGrpSpPr>
            <p:nvPr/>
          </p:nvGrpSpPr>
          <p:grpSpPr bwMode="auto">
            <a:xfrm>
              <a:off x="2861" y="831"/>
              <a:ext cx="2461" cy="275"/>
              <a:chOff x="2388" y="537"/>
              <a:chExt cx="2164" cy="422"/>
            </a:xfrm>
          </p:grpSpPr>
          <p:sp>
            <p:nvSpPr>
              <p:cNvPr id="303213" name="Rectangle 6"/>
              <p:cNvSpPr>
                <a:spLocks noChangeArrowheads="1"/>
              </p:cNvSpPr>
              <p:nvPr/>
            </p:nvSpPr>
            <p:spPr bwMode="auto">
              <a:xfrm>
                <a:off x="2420" y="537"/>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chemeClr val="bg1"/>
                    </a:solidFill>
                    <a:latin typeface="Arial Narrow" charset="0"/>
                    <a:ea typeface="宋体" charset="0"/>
                    <a:cs typeface="宋体" charset="0"/>
                  </a:rPr>
                  <a:t>Chương 19—40</a:t>
                </a:r>
                <a:endParaRPr lang="en-US" altLang="zh-CN">
                  <a:solidFill>
                    <a:schemeClr val="bg1"/>
                  </a:solidFill>
                  <a:latin typeface="Arial Narrow" charset="0"/>
                  <a:ea typeface="宋体" charset="0"/>
                  <a:cs typeface="宋体" charset="0"/>
                </a:endParaRPr>
              </a:p>
            </p:txBody>
          </p:sp>
          <p:sp>
            <p:nvSpPr>
              <p:cNvPr id="303214" name="Rectangle 55"/>
              <p:cNvSpPr>
                <a:spLocks noChangeArrowheads="1"/>
              </p:cNvSpPr>
              <p:nvPr/>
            </p:nvSpPr>
            <p:spPr bwMode="auto">
              <a:xfrm>
                <a:off x="2388" y="537"/>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03114" name="Group 58"/>
            <p:cNvGrpSpPr>
              <a:grpSpLocks/>
            </p:cNvGrpSpPr>
            <p:nvPr/>
          </p:nvGrpSpPr>
          <p:grpSpPr bwMode="auto">
            <a:xfrm>
              <a:off x="144" y="1106"/>
              <a:ext cx="2717" cy="275"/>
              <a:chOff x="0" y="959"/>
              <a:chExt cx="2388" cy="422"/>
            </a:xfrm>
          </p:grpSpPr>
          <p:sp>
            <p:nvSpPr>
              <p:cNvPr id="303211" name="Rectangle 8"/>
              <p:cNvSpPr>
                <a:spLocks noChangeArrowheads="1"/>
              </p:cNvSpPr>
              <p:nvPr/>
            </p:nvSpPr>
            <p:spPr bwMode="auto">
              <a:xfrm>
                <a:off x="32" y="959"/>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Tiếp nhận tự do từ vòng nô lệ</a:t>
                </a:r>
              </a:p>
            </p:txBody>
          </p:sp>
          <p:sp>
            <p:nvSpPr>
              <p:cNvPr id="303212" name="Rectangle 57"/>
              <p:cNvSpPr>
                <a:spLocks noChangeArrowheads="1"/>
              </p:cNvSpPr>
              <p:nvPr/>
            </p:nvSpPr>
            <p:spPr bwMode="auto">
              <a:xfrm>
                <a:off x="0" y="959"/>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03115" name="Group 60"/>
            <p:cNvGrpSpPr>
              <a:grpSpLocks/>
            </p:cNvGrpSpPr>
            <p:nvPr/>
          </p:nvGrpSpPr>
          <p:grpSpPr bwMode="auto">
            <a:xfrm>
              <a:off x="2861" y="1106"/>
              <a:ext cx="2461" cy="275"/>
              <a:chOff x="2388" y="959"/>
              <a:chExt cx="2164" cy="422"/>
            </a:xfrm>
          </p:grpSpPr>
          <p:sp>
            <p:nvSpPr>
              <p:cNvPr id="303209" name="Rectangle 9"/>
              <p:cNvSpPr>
                <a:spLocks noChangeArrowheads="1"/>
              </p:cNvSpPr>
              <p:nvPr/>
            </p:nvSpPr>
            <p:spPr bwMode="auto">
              <a:xfrm>
                <a:off x="2420" y="959"/>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Tiếp nhận Luật pháp từ Đức Chúa Trời</a:t>
                </a:r>
                <a:endParaRPr lang="en-US" altLang="zh-CN" sz="1800">
                  <a:solidFill>
                    <a:schemeClr val="bg1"/>
                  </a:solidFill>
                  <a:latin typeface="Arial Narrow" charset="0"/>
                  <a:ea typeface="宋体" charset="0"/>
                  <a:cs typeface="宋体" charset="0"/>
                </a:endParaRPr>
              </a:p>
            </p:txBody>
          </p:sp>
          <p:sp>
            <p:nvSpPr>
              <p:cNvPr id="303210" name="Rectangle 59"/>
              <p:cNvSpPr>
                <a:spLocks noChangeArrowheads="1"/>
              </p:cNvSpPr>
              <p:nvPr/>
            </p:nvSpPr>
            <p:spPr bwMode="auto">
              <a:xfrm>
                <a:off x="2388" y="959"/>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03116" name="Group 62"/>
            <p:cNvGrpSpPr>
              <a:grpSpLocks/>
            </p:cNvGrpSpPr>
            <p:nvPr/>
          </p:nvGrpSpPr>
          <p:grpSpPr bwMode="auto">
            <a:xfrm>
              <a:off x="144" y="1381"/>
              <a:ext cx="2717" cy="276"/>
              <a:chOff x="0" y="1381"/>
              <a:chExt cx="2388" cy="422"/>
            </a:xfrm>
          </p:grpSpPr>
          <p:sp>
            <p:nvSpPr>
              <p:cNvPr id="303207" name="Rectangle 11"/>
              <p:cNvSpPr>
                <a:spLocks noChangeArrowheads="1"/>
              </p:cNvSpPr>
              <p:nvPr/>
            </p:nvSpPr>
            <p:spPr bwMode="auto">
              <a:xfrm>
                <a:off x="32" y="1381"/>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Đem Y-sơ-ra-ên ra khỏi Ai Cập</a:t>
                </a:r>
                <a:endParaRPr lang="en-US" altLang="zh-CN" sz="1800">
                  <a:solidFill>
                    <a:schemeClr val="bg1"/>
                  </a:solidFill>
                  <a:latin typeface="Arial Narrow" charset="0"/>
                  <a:ea typeface="宋体" charset="0"/>
                  <a:cs typeface="宋体" charset="0"/>
                </a:endParaRPr>
              </a:p>
            </p:txBody>
          </p:sp>
          <p:sp>
            <p:nvSpPr>
              <p:cNvPr id="303208" name="Rectangle 61"/>
              <p:cNvSpPr>
                <a:spLocks noChangeArrowheads="1"/>
              </p:cNvSpPr>
              <p:nvPr/>
            </p:nvSpPr>
            <p:spPr bwMode="auto">
              <a:xfrm>
                <a:off x="0" y="1381"/>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03117" name="Group 64"/>
            <p:cNvGrpSpPr>
              <a:grpSpLocks/>
            </p:cNvGrpSpPr>
            <p:nvPr/>
          </p:nvGrpSpPr>
          <p:grpSpPr bwMode="auto">
            <a:xfrm>
              <a:off x="2861" y="1381"/>
              <a:ext cx="2461" cy="276"/>
              <a:chOff x="2388" y="1381"/>
              <a:chExt cx="2164" cy="422"/>
            </a:xfrm>
          </p:grpSpPr>
          <p:sp>
            <p:nvSpPr>
              <p:cNvPr id="303205" name="Rectangle 12"/>
              <p:cNvSpPr>
                <a:spLocks noChangeArrowheads="1"/>
              </p:cNvSpPr>
              <p:nvPr/>
            </p:nvSpPr>
            <p:spPr bwMode="auto">
              <a:xfrm>
                <a:off x="2420" y="1381"/>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Đem Ai Cập ra khỏi Y-sơ-ra-ên</a:t>
                </a:r>
                <a:endParaRPr lang="en-US" altLang="zh-CN" sz="1800">
                  <a:solidFill>
                    <a:schemeClr val="bg1"/>
                  </a:solidFill>
                  <a:latin typeface="Arial Narrow" charset="0"/>
                  <a:ea typeface="宋体" charset="0"/>
                  <a:cs typeface="宋体" charset="0"/>
                </a:endParaRPr>
              </a:p>
            </p:txBody>
          </p:sp>
          <p:sp>
            <p:nvSpPr>
              <p:cNvPr id="303206" name="Rectangle 63"/>
              <p:cNvSpPr>
                <a:spLocks noChangeArrowheads="1"/>
              </p:cNvSpPr>
              <p:nvPr/>
            </p:nvSpPr>
            <p:spPr bwMode="auto">
              <a:xfrm>
                <a:off x="2388" y="1381"/>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03118" name="Group 66"/>
            <p:cNvGrpSpPr>
              <a:grpSpLocks/>
            </p:cNvGrpSpPr>
            <p:nvPr/>
          </p:nvGrpSpPr>
          <p:grpSpPr bwMode="auto">
            <a:xfrm>
              <a:off x="144" y="1657"/>
              <a:ext cx="2717" cy="275"/>
              <a:chOff x="0" y="1803"/>
              <a:chExt cx="2388" cy="422"/>
            </a:xfrm>
          </p:grpSpPr>
          <p:sp>
            <p:nvSpPr>
              <p:cNvPr id="303203" name="Rectangle 14"/>
              <p:cNvSpPr>
                <a:spLocks noChangeArrowheads="1"/>
              </p:cNvSpPr>
              <p:nvPr/>
            </p:nvSpPr>
            <p:spPr bwMode="auto">
              <a:xfrm>
                <a:off x="32" y="1803"/>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 Kể chuyện</a:t>
                </a:r>
                <a:endParaRPr lang="en-US" altLang="zh-CN" sz="2000">
                  <a:solidFill>
                    <a:schemeClr val="bg1"/>
                  </a:solidFill>
                  <a:latin typeface="Arial Narrow" charset="0"/>
                  <a:ea typeface="宋体" charset="0"/>
                  <a:cs typeface="宋体" charset="0"/>
                </a:endParaRPr>
              </a:p>
            </p:txBody>
          </p:sp>
          <p:sp>
            <p:nvSpPr>
              <p:cNvPr id="303204" name="Rectangle 65"/>
              <p:cNvSpPr>
                <a:spLocks noChangeArrowheads="1"/>
              </p:cNvSpPr>
              <p:nvPr/>
            </p:nvSpPr>
            <p:spPr bwMode="auto">
              <a:xfrm>
                <a:off x="0" y="1803"/>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03119" name="Group 68"/>
            <p:cNvGrpSpPr>
              <a:grpSpLocks/>
            </p:cNvGrpSpPr>
            <p:nvPr/>
          </p:nvGrpSpPr>
          <p:grpSpPr bwMode="auto">
            <a:xfrm>
              <a:off x="2861" y="1657"/>
              <a:ext cx="2461" cy="275"/>
              <a:chOff x="2388" y="1803"/>
              <a:chExt cx="2164" cy="422"/>
            </a:xfrm>
          </p:grpSpPr>
          <p:sp>
            <p:nvSpPr>
              <p:cNvPr id="303201" name="Rectangle 15"/>
              <p:cNvSpPr>
                <a:spLocks noChangeArrowheads="1"/>
              </p:cNvSpPr>
              <p:nvPr/>
            </p:nvSpPr>
            <p:spPr bwMode="auto">
              <a:xfrm>
                <a:off x="2420" y="1803"/>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Pháp chế</a:t>
                </a:r>
                <a:endParaRPr lang="en-US" altLang="zh-CN" sz="1800">
                  <a:solidFill>
                    <a:schemeClr val="bg1"/>
                  </a:solidFill>
                  <a:latin typeface="Arial Narrow" charset="0"/>
                  <a:ea typeface="宋体" charset="0"/>
                  <a:cs typeface="宋体" charset="0"/>
                </a:endParaRPr>
              </a:p>
            </p:txBody>
          </p:sp>
          <p:sp>
            <p:nvSpPr>
              <p:cNvPr id="303202" name="Rectangle 67"/>
              <p:cNvSpPr>
                <a:spLocks noChangeArrowheads="1"/>
              </p:cNvSpPr>
              <p:nvPr/>
            </p:nvSpPr>
            <p:spPr bwMode="auto">
              <a:xfrm>
                <a:off x="2388" y="1803"/>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03120" name="Group 70"/>
            <p:cNvGrpSpPr>
              <a:grpSpLocks/>
            </p:cNvGrpSpPr>
            <p:nvPr/>
          </p:nvGrpSpPr>
          <p:grpSpPr bwMode="auto">
            <a:xfrm>
              <a:off x="144" y="1932"/>
              <a:ext cx="2717" cy="276"/>
              <a:chOff x="0" y="2225"/>
              <a:chExt cx="2388" cy="422"/>
            </a:xfrm>
          </p:grpSpPr>
          <p:sp>
            <p:nvSpPr>
              <p:cNvPr id="303199" name="Rectangle 17"/>
              <p:cNvSpPr>
                <a:spLocks noChangeArrowheads="1"/>
              </p:cNvSpPr>
              <p:nvPr/>
            </p:nvSpPr>
            <p:spPr bwMode="auto">
              <a:xfrm>
                <a:off x="32" y="2225"/>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Dân tự do</a:t>
                </a:r>
                <a:endParaRPr lang="en-US" altLang="zh-CN" sz="1800">
                  <a:solidFill>
                    <a:schemeClr val="bg1"/>
                  </a:solidFill>
                  <a:latin typeface="Arial Narrow" charset="0"/>
                  <a:ea typeface="宋体" charset="0"/>
                  <a:cs typeface="宋体" charset="0"/>
                </a:endParaRPr>
              </a:p>
            </p:txBody>
          </p:sp>
          <p:sp>
            <p:nvSpPr>
              <p:cNvPr id="303200" name="Rectangle 69"/>
              <p:cNvSpPr>
                <a:spLocks noChangeArrowheads="1"/>
              </p:cNvSpPr>
              <p:nvPr/>
            </p:nvSpPr>
            <p:spPr bwMode="auto">
              <a:xfrm>
                <a:off x="0" y="2225"/>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03121" name="Group 72"/>
            <p:cNvGrpSpPr>
              <a:grpSpLocks/>
            </p:cNvGrpSpPr>
            <p:nvPr/>
          </p:nvGrpSpPr>
          <p:grpSpPr bwMode="auto">
            <a:xfrm>
              <a:off x="2861" y="1932"/>
              <a:ext cx="2461" cy="276"/>
              <a:chOff x="2388" y="2225"/>
              <a:chExt cx="2164" cy="422"/>
            </a:xfrm>
          </p:grpSpPr>
          <p:sp>
            <p:nvSpPr>
              <p:cNvPr id="303197" name="Rectangle 18"/>
              <p:cNvSpPr>
                <a:spLocks noChangeArrowheads="1"/>
              </p:cNvSpPr>
              <p:nvPr/>
            </p:nvSpPr>
            <p:spPr bwMode="auto">
              <a:xfrm>
                <a:off x="2420" y="2225"/>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Chính quyền</a:t>
                </a:r>
                <a:endParaRPr lang="en-US" altLang="zh-CN" sz="1800">
                  <a:solidFill>
                    <a:schemeClr val="bg1"/>
                  </a:solidFill>
                  <a:latin typeface="Arial Narrow" charset="0"/>
                  <a:ea typeface="宋体" charset="0"/>
                  <a:cs typeface="宋体" charset="0"/>
                </a:endParaRPr>
              </a:p>
            </p:txBody>
          </p:sp>
          <p:sp>
            <p:nvSpPr>
              <p:cNvPr id="303198" name="Rectangle 71"/>
              <p:cNvSpPr>
                <a:spLocks noChangeArrowheads="1"/>
              </p:cNvSpPr>
              <p:nvPr/>
            </p:nvSpPr>
            <p:spPr bwMode="auto">
              <a:xfrm>
                <a:off x="2388" y="2225"/>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03122" name="Group 74"/>
            <p:cNvGrpSpPr>
              <a:grpSpLocks/>
            </p:cNvGrpSpPr>
            <p:nvPr/>
          </p:nvGrpSpPr>
          <p:grpSpPr bwMode="auto">
            <a:xfrm>
              <a:off x="144" y="2208"/>
              <a:ext cx="1206" cy="275"/>
              <a:chOff x="0" y="2647"/>
              <a:chExt cx="1060" cy="422"/>
            </a:xfrm>
          </p:grpSpPr>
          <p:sp>
            <p:nvSpPr>
              <p:cNvPr id="303195" name="Rectangle 20"/>
              <p:cNvSpPr>
                <a:spLocks noChangeArrowheads="1"/>
              </p:cNvSpPr>
              <p:nvPr/>
            </p:nvSpPr>
            <p:spPr bwMode="auto">
              <a:xfrm>
                <a:off x="32" y="2647"/>
                <a:ext cx="996"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Khuất phục</a:t>
                </a:r>
                <a:endParaRPr lang="en-US" altLang="zh-CN" sz="2000">
                  <a:solidFill>
                    <a:schemeClr val="bg1"/>
                  </a:solidFill>
                  <a:latin typeface="Arial Narrow" charset="0"/>
                  <a:ea typeface="宋体" charset="0"/>
                  <a:cs typeface="宋体" charset="0"/>
                </a:endParaRPr>
              </a:p>
            </p:txBody>
          </p:sp>
          <p:sp>
            <p:nvSpPr>
              <p:cNvPr id="303196" name="Rectangle 73"/>
              <p:cNvSpPr>
                <a:spLocks noChangeArrowheads="1"/>
              </p:cNvSpPr>
              <p:nvPr/>
            </p:nvSpPr>
            <p:spPr bwMode="auto">
              <a:xfrm>
                <a:off x="0" y="2647"/>
                <a:ext cx="1060"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03123" name="Group 76"/>
            <p:cNvGrpSpPr>
              <a:grpSpLocks/>
            </p:cNvGrpSpPr>
            <p:nvPr/>
          </p:nvGrpSpPr>
          <p:grpSpPr bwMode="auto">
            <a:xfrm>
              <a:off x="1350" y="2208"/>
              <a:ext cx="1511" cy="275"/>
              <a:chOff x="1060" y="2647"/>
              <a:chExt cx="1328" cy="422"/>
            </a:xfrm>
          </p:grpSpPr>
          <p:sp>
            <p:nvSpPr>
              <p:cNvPr id="303193" name="Rectangle 21"/>
              <p:cNvSpPr>
                <a:spLocks noChangeArrowheads="1"/>
              </p:cNvSpPr>
              <p:nvPr/>
            </p:nvSpPr>
            <p:spPr bwMode="auto">
              <a:xfrm>
                <a:off x="1092" y="2647"/>
                <a:ext cx="126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Giải cứu</a:t>
                </a:r>
                <a:endParaRPr lang="en-US" altLang="zh-CN" sz="2000">
                  <a:solidFill>
                    <a:schemeClr val="bg1"/>
                  </a:solidFill>
                  <a:latin typeface="Arial Narrow" charset="0"/>
                  <a:ea typeface="宋体" charset="0"/>
                  <a:cs typeface="宋体" charset="0"/>
                </a:endParaRPr>
              </a:p>
            </p:txBody>
          </p:sp>
          <p:sp>
            <p:nvSpPr>
              <p:cNvPr id="303194" name="Rectangle 75"/>
              <p:cNvSpPr>
                <a:spLocks noChangeArrowheads="1"/>
              </p:cNvSpPr>
              <p:nvPr/>
            </p:nvSpPr>
            <p:spPr bwMode="auto">
              <a:xfrm>
                <a:off x="1060" y="2647"/>
                <a:ext cx="132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03124" name="Group 78"/>
            <p:cNvGrpSpPr>
              <a:grpSpLocks/>
            </p:cNvGrpSpPr>
            <p:nvPr/>
          </p:nvGrpSpPr>
          <p:grpSpPr bwMode="auto">
            <a:xfrm>
              <a:off x="2861" y="2208"/>
              <a:ext cx="2461" cy="275"/>
              <a:chOff x="2388" y="2647"/>
              <a:chExt cx="2164" cy="422"/>
            </a:xfrm>
          </p:grpSpPr>
          <p:sp>
            <p:nvSpPr>
              <p:cNvPr id="303191" name="Rectangle 22"/>
              <p:cNvSpPr>
                <a:spLocks noChangeArrowheads="1"/>
              </p:cNvSpPr>
              <p:nvPr/>
            </p:nvSpPr>
            <p:spPr bwMode="auto">
              <a:xfrm>
                <a:off x="2420" y="2647"/>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Chỉ thị</a:t>
                </a:r>
                <a:endParaRPr lang="en-US" altLang="zh-CN" sz="2000">
                  <a:solidFill>
                    <a:schemeClr val="bg1"/>
                  </a:solidFill>
                  <a:latin typeface="Arial Narrow" charset="0"/>
                  <a:ea typeface="宋体" charset="0"/>
                  <a:cs typeface="宋体" charset="0"/>
                </a:endParaRPr>
              </a:p>
            </p:txBody>
          </p:sp>
          <p:sp>
            <p:nvSpPr>
              <p:cNvPr id="303192" name="Rectangle 77"/>
              <p:cNvSpPr>
                <a:spLocks noChangeArrowheads="1"/>
              </p:cNvSpPr>
              <p:nvPr/>
            </p:nvSpPr>
            <p:spPr bwMode="auto">
              <a:xfrm>
                <a:off x="2388" y="2647"/>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03125" name="Group 80"/>
            <p:cNvGrpSpPr>
              <a:grpSpLocks/>
            </p:cNvGrpSpPr>
            <p:nvPr/>
          </p:nvGrpSpPr>
          <p:grpSpPr bwMode="auto">
            <a:xfrm>
              <a:off x="144" y="2483"/>
              <a:ext cx="1206" cy="276"/>
              <a:chOff x="0" y="3069"/>
              <a:chExt cx="1060" cy="422"/>
            </a:xfrm>
          </p:grpSpPr>
          <p:sp>
            <p:nvSpPr>
              <p:cNvPr id="303189" name="Rectangle 24"/>
              <p:cNvSpPr>
                <a:spLocks noChangeArrowheads="1"/>
              </p:cNvSpPr>
              <p:nvPr/>
            </p:nvSpPr>
            <p:spPr bwMode="auto">
              <a:xfrm>
                <a:off x="32" y="3069"/>
                <a:ext cx="996"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Ai-cập</a:t>
                </a:r>
                <a:endParaRPr lang="en-US" altLang="zh-CN" sz="2000">
                  <a:solidFill>
                    <a:schemeClr val="bg1"/>
                  </a:solidFill>
                  <a:latin typeface="Arial Narrow" charset="0"/>
                  <a:ea typeface="宋体" charset="0"/>
                  <a:cs typeface="宋体" charset="0"/>
                </a:endParaRPr>
              </a:p>
            </p:txBody>
          </p:sp>
          <p:sp>
            <p:nvSpPr>
              <p:cNvPr id="303190" name="Rectangle 79"/>
              <p:cNvSpPr>
                <a:spLocks noChangeArrowheads="1"/>
              </p:cNvSpPr>
              <p:nvPr/>
            </p:nvSpPr>
            <p:spPr bwMode="auto">
              <a:xfrm>
                <a:off x="0" y="3069"/>
                <a:ext cx="1060"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03126" name="Group 82"/>
            <p:cNvGrpSpPr>
              <a:grpSpLocks/>
            </p:cNvGrpSpPr>
            <p:nvPr/>
          </p:nvGrpSpPr>
          <p:grpSpPr bwMode="auto">
            <a:xfrm>
              <a:off x="1350" y="2483"/>
              <a:ext cx="1511" cy="276"/>
              <a:chOff x="1060" y="3069"/>
              <a:chExt cx="1328" cy="422"/>
            </a:xfrm>
          </p:grpSpPr>
          <p:sp>
            <p:nvSpPr>
              <p:cNvPr id="303187" name="Rectangle 25"/>
              <p:cNvSpPr>
                <a:spLocks noChangeArrowheads="1"/>
              </p:cNvSpPr>
              <p:nvPr/>
            </p:nvSpPr>
            <p:spPr bwMode="auto">
              <a:xfrm>
                <a:off x="1092" y="3069"/>
                <a:ext cx="126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Đồng vắng</a:t>
                </a:r>
                <a:endParaRPr lang="en-US" altLang="zh-CN" sz="2000">
                  <a:solidFill>
                    <a:schemeClr val="bg1"/>
                  </a:solidFill>
                  <a:latin typeface="Arial Narrow" charset="0"/>
                  <a:ea typeface="宋体" charset="0"/>
                  <a:cs typeface="宋体" charset="0"/>
                </a:endParaRPr>
              </a:p>
            </p:txBody>
          </p:sp>
          <p:sp>
            <p:nvSpPr>
              <p:cNvPr id="303188" name="Rectangle 81"/>
              <p:cNvSpPr>
                <a:spLocks noChangeArrowheads="1"/>
              </p:cNvSpPr>
              <p:nvPr/>
            </p:nvSpPr>
            <p:spPr bwMode="auto">
              <a:xfrm>
                <a:off x="1060" y="3069"/>
                <a:ext cx="132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03127" name="Group 84"/>
            <p:cNvGrpSpPr>
              <a:grpSpLocks/>
            </p:cNvGrpSpPr>
            <p:nvPr/>
          </p:nvGrpSpPr>
          <p:grpSpPr bwMode="auto">
            <a:xfrm>
              <a:off x="2861" y="2483"/>
              <a:ext cx="2461" cy="276"/>
              <a:chOff x="2388" y="3069"/>
              <a:chExt cx="2164" cy="422"/>
            </a:xfrm>
          </p:grpSpPr>
          <p:sp>
            <p:nvSpPr>
              <p:cNvPr id="303185" name="Rectangle 26"/>
              <p:cNvSpPr>
                <a:spLocks noChangeArrowheads="1"/>
              </p:cNvSpPr>
              <p:nvPr/>
            </p:nvSpPr>
            <p:spPr bwMode="auto">
              <a:xfrm>
                <a:off x="2420" y="3069"/>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Si-nai</a:t>
                </a:r>
                <a:endParaRPr lang="en-US" altLang="zh-CN" sz="2000">
                  <a:solidFill>
                    <a:schemeClr val="bg1"/>
                  </a:solidFill>
                  <a:latin typeface="Arial Narrow" charset="0"/>
                  <a:ea typeface="宋体" charset="0"/>
                  <a:cs typeface="宋体" charset="0"/>
                </a:endParaRPr>
              </a:p>
            </p:txBody>
          </p:sp>
          <p:sp>
            <p:nvSpPr>
              <p:cNvPr id="303186" name="Rectangle 83"/>
              <p:cNvSpPr>
                <a:spLocks noChangeArrowheads="1"/>
              </p:cNvSpPr>
              <p:nvPr/>
            </p:nvSpPr>
            <p:spPr bwMode="auto">
              <a:xfrm>
                <a:off x="2388" y="3069"/>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03128" name="Group 86"/>
            <p:cNvGrpSpPr>
              <a:grpSpLocks/>
            </p:cNvGrpSpPr>
            <p:nvPr/>
          </p:nvGrpSpPr>
          <p:grpSpPr bwMode="auto">
            <a:xfrm>
              <a:off x="144" y="2759"/>
              <a:ext cx="1206" cy="275"/>
              <a:chOff x="0" y="3491"/>
              <a:chExt cx="1060" cy="422"/>
            </a:xfrm>
          </p:grpSpPr>
          <p:sp>
            <p:nvSpPr>
              <p:cNvPr id="303183" name="Rectangle 28"/>
              <p:cNvSpPr>
                <a:spLocks noChangeArrowheads="1"/>
              </p:cNvSpPr>
              <p:nvPr/>
            </p:nvSpPr>
            <p:spPr bwMode="auto">
              <a:xfrm>
                <a:off x="32" y="3491"/>
                <a:ext cx="996"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400 năm</a:t>
                </a:r>
                <a:endParaRPr lang="en-US" altLang="zh-CN" sz="2000">
                  <a:solidFill>
                    <a:schemeClr val="bg1"/>
                  </a:solidFill>
                  <a:latin typeface="Arial Narrow" charset="0"/>
                  <a:ea typeface="宋体" charset="0"/>
                  <a:cs typeface="宋体" charset="0"/>
                </a:endParaRPr>
              </a:p>
            </p:txBody>
          </p:sp>
          <p:sp>
            <p:nvSpPr>
              <p:cNvPr id="303184" name="Rectangle 85"/>
              <p:cNvSpPr>
                <a:spLocks noChangeArrowheads="1"/>
              </p:cNvSpPr>
              <p:nvPr/>
            </p:nvSpPr>
            <p:spPr bwMode="auto">
              <a:xfrm>
                <a:off x="0" y="3491"/>
                <a:ext cx="1060"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03129" name="Group 88"/>
            <p:cNvGrpSpPr>
              <a:grpSpLocks/>
            </p:cNvGrpSpPr>
            <p:nvPr/>
          </p:nvGrpSpPr>
          <p:grpSpPr bwMode="auto">
            <a:xfrm>
              <a:off x="1350" y="2759"/>
              <a:ext cx="1511" cy="275"/>
              <a:chOff x="1060" y="3491"/>
              <a:chExt cx="1328" cy="422"/>
            </a:xfrm>
          </p:grpSpPr>
          <p:sp>
            <p:nvSpPr>
              <p:cNvPr id="303181" name="Rectangle 29"/>
              <p:cNvSpPr>
                <a:spLocks noChangeArrowheads="1"/>
              </p:cNvSpPr>
              <p:nvPr/>
            </p:nvSpPr>
            <p:spPr bwMode="auto">
              <a:xfrm>
                <a:off x="1092" y="3491"/>
                <a:ext cx="126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2 tháng</a:t>
                </a:r>
                <a:endParaRPr lang="en-US" altLang="zh-CN" sz="2000">
                  <a:solidFill>
                    <a:schemeClr val="bg1"/>
                  </a:solidFill>
                  <a:latin typeface="Arial Narrow" charset="0"/>
                  <a:ea typeface="宋体" charset="0"/>
                  <a:cs typeface="宋体" charset="0"/>
                </a:endParaRPr>
              </a:p>
            </p:txBody>
          </p:sp>
          <p:sp>
            <p:nvSpPr>
              <p:cNvPr id="303182" name="Rectangle 87"/>
              <p:cNvSpPr>
                <a:spLocks noChangeArrowheads="1"/>
              </p:cNvSpPr>
              <p:nvPr/>
            </p:nvSpPr>
            <p:spPr bwMode="auto">
              <a:xfrm>
                <a:off x="1060" y="3491"/>
                <a:ext cx="132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03130" name="Group 90"/>
            <p:cNvGrpSpPr>
              <a:grpSpLocks/>
            </p:cNvGrpSpPr>
            <p:nvPr/>
          </p:nvGrpSpPr>
          <p:grpSpPr bwMode="auto">
            <a:xfrm>
              <a:off x="2861" y="2759"/>
              <a:ext cx="2461" cy="275"/>
              <a:chOff x="2388" y="3491"/>
              <a:chExt cx="2164" cy="422"/>
            </a:xfrm>
          </p:grpSpPr>
          <p:sp>
            <p:nvSpPr>
              <p:cNvPr id="303179" name="Rectangle 30"/>
              <p:cNvSpPr>
                <a:spLocks noChangeArrowheads="1"/>
              </p:cNvSpPr>
              <p:nvPr/>
            </p:nvSpPr>
            <p:spPr bwMode="auto">
              <a:xfrm>
                <a:off x="2420" y="3491"/>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10 tháng</a:t>
                </a:r>
                <a:endParaRPr lang="en-US" altLang="zh-CN" sz="2000">
                  <a:solidFill>
                    <a:schemeClr val="bg1"/>
                  </a:solidFill>
                  <a:latin typeface="Arial Narrow" charset="0"/>
                  <a:ea typeface="宋体" charset="0"/>
                  <a:cs typeface="宋体" charset="0"/>
                </a:endParaRPr>
              </a:p>
            </p:txBody>
          </p:sp>
          <p:sp>
            <p:nvSpPr>
              <p:cNvPr id="303180" name="Rectangle 89"/>
              <p:cNvSpPr>
                <a:spLocks noChangeArrowheads="1"/>
              </p:cNvSpPr>
              <p:nvPr/>
            </p:nvSpPr>
            <p:spPr bwMode="auto">
              <a:xfrm>
                <a:off x="2388" y="3491"/>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03131" name="Group 92"/>
            <p:cNvGrpSpPr>
              <a:grpSpLocks/>
            </p:cNvGrpSpPr>
            <p:nvPr/>
          </p:nvGrpSpPr>
          <p:grpSpPr bwMode="auto">
            <a:xfrm>
              <a:off x="144" y="3034"/>
              <a:ext cx="1206" cy="413"/>
              <a:chOff x="0" y="3913"/>
              <a:chExt cx="1060" cy="633"/>
            </a:xfrm>
          </p:grpSpPr>
          <p:sp>
            <p:nvSpPr>
              <p:cNvPr id="303177" name="Rectangle 32"/>
              <p:cNvSpPr>
                <a:spLocks noChangeArrowheads="1"/>
              </p:cNvSpPr>
              <p:nvPr/>
            </p:nvSpPr>
            <p:spPr bwMode="auto">
              <a:xfrm>
                <a:off x="32" y="3913"/>
                <a:ext cx="9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Khổ sai &amp; đối đầu</a:t>
                </a:r>
                <a:endParaRPr lang="en-US" altLang="zh-CN" sz="1600">
                  <a:solidFill>
                    <a:schemeClr val="bg1"/>
                  </a:solidFill>
                  <a:latin typeface="Arial Narrow" charset="0"/>
                  <a:ea typeface="宋体" charset="0"/>
                  <a:cs typeface="宋体" charset="0"/>
                </a:endParaRPr>
              </a:p>
              <a:p>
                <a:pPr algn="ctr"/>
                <a:r>
                  <a:rPr lang="en-US" altLang="zh-CN" sz="1800" b="1">
                    <a:solidFill>
                      <a:schemeClr val="bg1"/>
                    </a:solidFill>
                    <a:latin typeface="Arial Narrow" charset="0"/>
                    <a:ea typeface="宋体" charset="0"/>
                    <a:cs typeface="宋体" charset="0"/>
                  </a:rPr>
                  <a:t>(1—11)</a:t>
                </a:r>
                <a:endParaRPr lang="en-US" altLang="zh-CN" sz="1800">
                  <a:solidFill>
                    <a:schemeClr val="bg1"/>
                  </a:solidFill>
                  <a:latin typeface="Arial Narrow" charset="0"/>
                  <a:ea typeface="宋体" charset="0"/>
                  <a:cs typeface="宋体" charset="0"/>
                </a:endParaRPr>
              </a:p>
            </p:txBody>
          </p:sp>
          <p:sp>
            <p:nvSpPr>
              <p:cNvPr id="303178" name="Rectangle 91"/>
              <p:cNvSpPr>
                <a:spLocks noChangeArrowheads="1"/>
              </p:cNvSpPr>
              <p:nvPr/>
            </p:nvSpPr>
            <p:spPr bwMode="auto">
              <a:xfrm>
                <a:off x="0" y="3913"/>
                <a:ext cx="1060"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03132" name="Group 94"/>
            <p:cNvGrpSpPr>
              <a:grpSpLocks/>
            </p:cNvGrpSpPr>
            <p:nvPr/>
          </p:nvGrpSpPr>
          <p:grpSpPr bwMode="auto">
            <a:xfrm>
              <a:off x="1350" y="3034"/>
              <a:ext cx="1511" cy="413"/>
              <a:chOff x="1060" y="3913"/>
              <a:chExt cx="1328" cy="633"/>
            </a:xfrm>
          </p:grpSpPr>
          <p:sp>
            <p:nvSpPr>
              <p:cNvPr id="303175" name="Rectangle 33"/>
              <p:cNvSpPr>
                <a:spLocks noChangeArrowheads="1"/>
              </p:cNvSpPr>
              <p:nvPr/>
            </p:nvSpPr>
            <p:spPr bwMode="auto">
              <a:xfrm>
                <a:off x="1092" y="3913"/>
                <a:ext cx="126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Cứu chuộc &amp; bảo vệ</a:t>
                </a:r>
                <a:endParaRPr lang="en-US" altLang="zh-CN" sz="1600">
                  <a:solidFill>
                    <a:schemeClr val="bg1"/>
                  </a:solidFill>
                  <a:latin typeface="Arial Narrow" charset="0"/>
                  <a:ea typeface="宋体" charset="0"/>
                  <a:cs typeface="宋体" charset="0"/>
                </a:endParaRPr>
              </a:p>
              <a:p>
                <a:pPr algn="ctr"/>
                <a:r>
                  <a:rPr lang="en-US" altLang="zh-CN" sz="1800" b="1">
                    <a:solidFill>
                      <a:schemeClr val="bg1"/>
                    </a:solidFill>
                    <a:latin typeface="Arial Narrow" charset="0"/>
                    <a:ea typeface="宋体" charset="0"/>
                    <a:cs typeface="宋体" charset="0"/>
                  </a:rPr>
                  <a:t>(12—18)</a:t>
                </a:r>
                <a:endParaRPr lang="en-US" altLang="zh-CN" sz="1800">
                  <a:solidFill>
                    <a:schemeClr val="bg1"/>
                  </a:solidFill>
                  <a:latin typeface="Arial Narrow" charset="0"/>
                  <a:ea typeface="宋体" charset="0"/>
                  <a:cs typeface="宋体" charset="0"/>
                </a:endParaRPr>
              </a:p>
            </p:txBody>
          </p:sp>
          <p:sp>
            <p:nvSpPr>
              <p:cNvPr id="303176" name="Rectangle 93"/>
              <p:cNvSpPr>
                <a:spLocks noChangeArrowheads="1"/>
              </p:cNvSpPr>
              <p:nvPr/>
            </p:nvSpPr>
            <p:spPr bwMode="auto">
              <a:xfrm>
                <a:off x="1060" y="3913"/>
                <a:ext cx="1328"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03133" name="Group 96"/>
            <p:cNvGrpSpPr>
              <a:grpSpLocks/>
            </p:cNvGrpSpPr>
            <p:nvPr/>
          </p:nvGrpSpPr>
          <p:grpSpPr bwMode="auto">
            <a:xfrm>
              <a:off x="2861" y="3034"/>
              <a:ext cx="1128" cy="413"/>
              <a:chOff x="2388" y="3913"/>
              <a:chExt cx="992" cy="633"/>
            </a:xfrm>
          </p:grpSpPr>
          <p:sp>
            <p:nvSpPr>
              <p:cNvPr id="303173" name="Rectangle 34"/>
              <p:cNvSpPr>
                <a:spLocks noChangeArrowheads="1"/>
              </p:cNvSpPr>
              <p:nvPr/>
            </p:nvSpPr>
            <p:spPr bwMode="auto">
              <a:xfrm>
                <a:off x="2420" y="3913"/>
                <a:ext cx="92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Giao ước được tiết lộ</a:t>
                </a:r>
                <a:endParaRPr lang="en-US" altLang="zh-CN" sz="1600">
                  <a:solidFill>
                    <a:schemeClr val="bg1"/>
                  </a:solidFill>
                  <a:latin typeface="Arial Narrow" charset="0"/>
                  <a:ea typeface="宋体" charset="0"/>
                  <a:cs typeface="宋体" charset="0"/>
                </a:endParaRPr>
              </a:p>
              <a:p>
                <a:pPr algn="ctr"/>
                <a:r>
                  <a:rPr lang="en-US" altLang="zh-CN" sz="1800" b="1">
                    <a:solidFill>
                      <a:schemeClr val="bg1"/>
                    </a:solidFill>
                    <a:latin typeface="Arial Narrow" charset="0"/>
                    <a:ea typeface="宋体" charset="0"/>
                    <a:cs typeface="宋体" charset="0"/>
                  </a:rPr>
                  <a:t>(19—31)</a:t>
                </a:r>
                <a:endParaRPr lang="en-US" altLang="zh-CN" sz="1800">
                  <a:solidFill>
                    <a:schemeClr val="bg1"/>
                  </a:solidFill>
                  <a:latin typeface="Arial Narrow" charset="0"/>
                  <a:ea typeface="宋体" charset="0"/>
                  <a:cs typeface="宋体" charset="0"/>
                </a:endParaRPr>
              </a:p>
            </p:txBody>
          </p:sp>
          <p:sp>
            <p:nvSpPr>
              <p:cNvPr id="303174" name="Rectangle 95"/>
              <p:cNvSpPr>
                <a:spLocks noChangeArrowheads="1"/>
              </p:cNvSpPr>
              <p:nvPr/>
            </p:nvSpPr>
            <p:spPr bwMode="auto">
              <a:xfrm>
                <a:off x="2388" y="3913"/>
                <a:ext cx="992"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03134" name="Group 98"/>
            <p:cNvGrpSpPr>
              <a:grpSpLocks/>
            </p:cNvGrpSpPr>
            <p:nvPr/>
          </p:nvGrpSpPr>
          <p:grpSpPr bwMode="auto">
            <a:xfrm>
              <a:off x="3989" y="3034"/>
              <a:ext cx="1333" cy="413"/>
              <a:chOff x="3380" y="3913"/>
              <a:chExt cx="1172" cy="633"/>
            </a:xfrm>
          </p:grpSpPr>
          <p:sp>
            <p:nvSpPr>
              <p:cNvPr id="303171" name="Rectangle 35"/>
              <p:cNvSpPr>
                <a:spLocks noChangeArrowheads="1"/>
              </p:cNvSpPr>
              <p:nvPr/>
            </p:nvSpPr>
            <p:spPr bwMode="auto">
              <a:xfrm>
                <a:off x="3412" y="3913"/>
                <a:ext cx="11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Giao ước được phê chuẩn</a:t>
                </a:r>
                <a:endParaRPr lang="en-US" altLang="zh-CN" sz="1600">
                  <a:solidFill>
                    <a:schemeClr val="bg1"/>
                  </a:solidFill>
                  <a:latin typeface="Arial Narrow" charset="0"/>
                  <a:ea typeface="宋体" charset="0"/>
                  <a:cs typeface="宋体" charset="0"/>
                </a:endParaRPr>
              </a:p>
              <a:p>
                <a:pPr algn="ctr"/>
                <a:r>
                  <a:rPr lang="en-US" altLang="zh-CN" sz="1800" b="1">
                    <a:solidFill>
                      <a:schemeClr val="bg1"/>
                    </a:solidFill>
                    <a:latin typeface="Arial Narrow" charset="0"/>
                    <a:ea typeface="宋体" charset="0"/>
                    <a:cs typeface="宋体" charset="0"/>
                  </a:rPr>
                  <a:t>(32—40)</a:t>
                </a:r>
                <a:endParaRPr lang="en-US" altLang="zh-CN" sz="1800">
                  <a:solidFill>
                    <a:schemeClr val="bg1"/>
                  </a:solidFill>
                  <a:latin typeface="Arial Narrow" charset="0"/>
                  <a:ea typeface="宋体" charset="0"/>
                  <a:cs typeface="宋体" charset="0"/>
                </a:endParaRPr>
              </a:p>
            </p:txBody>
          </p:sp>
          <p:sp>
            <p:nvSpPr>
              <p:cNvPr id="303172" name="Rectangle 97"/>
              <p:cNvSpPr>
                <a:spLocks noChangeArrowheads="1"/>
              </p:cNvSpPr>
              <p:nvPr/>
            </p:nvSpPr>
            <p:spPr bwMode="auto">
              <a:xfrm>
                <a:off x="3380" y="3913"/>
                <a:ext cx="1172"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03135" name="Group 100"/>
            <p:cNvGrpSpPr>
              <a:grpSpLocks/>
            </p:cNvGrpSpPr>
            <p:nvPr/>
          </p:nvGrpSpPr>
          <p:grpSpPr bwMode="auto">
            <a:xfrm>
              <a:off x="144" y="3447"/>
              <a:ext cx="1206" cy="338"/>
              <a:chOff x="0" y="4546"/>
              <a:chExt cx="1060" cy="518"/>
            </a:xfrm>
          </p:grpSpPr>
          <p:sp>
            <p:nvSpPr>
              <p:cNvPr id="303169" name="Rectangle 37"/>
              <p:cNvSpPr>
                <a:spLocks noChangeArrowheads="1"/>
              </p:cNvSpPr>
              <p:nvPr/>
            </p:nvSpPr>
            <p:spPr bwMode="auto">
              <a:xfrm>
                <a:off x="32" y="4546"/>
                <a:ext cx="99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tx2"/>
                    </a:solidFill>
                    <a:latin typeface="Arial Narrow" charset="0"/>
                  </a:rPr>
                  <a:t>Môi-se là người lánh nạn trở về</a:t>
                </a:r>
                <a:r>
                  <a:rPr lang="en-US" altLang="zh-CN" sz="1800" b="1">
                    <a:solidFill>
                      <a:schemeClr val="tx2"/>
                    </a:solidFill>
                    <a:latin typeface="Arial" charset="0"/>
                  </a:rPr>
                  <a:t> </a:t>
                </a:r>
              </a:p>
            </p:txBody>
          </p:sp>
          <p:sp>
            <p:nvSpPr>
              <p:cNvPr id="303170" name="Rectangle 99"/>
              <p:cNvSpPr>
                <a:spLocks noChangeArrowheads="1"/>
              </p:cNvSpPr>
              <p:nvPr/>
            </p:nvSpPr>
            <p:spPr bwMode="auto">
              <a:xfrm>
                <a:off x="0" y="4546"/>
                <a:ext cx="1060"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03136" name="Group 102"/>
            <p:cNvGrpSpPr>
              <a:grpSpLocks/>
            </p:cNvGrpSpPr>
            <p:nvPr/>
          </p:nvGrpSpPr>
          <p:grpSpPr bwMode="auto">
            <a:xfrm>
              <a:off x="1350" y="3447"/>
              <a:ext cx="1511" cy="338"/>
              <a:chOff x="1060" y="4546"/>
              <a:chExt cx="1328" cy="518"/>
            </a:xfrm>
          </p:grpSpPr>
          <p:sp>
            <p:nvSpPr>
              <p:cNvPr id="303167" name="Rectangle 38"/>
              <p:cNvSpPr>
                <a:spLocks noChangeArrowheads="1"/>
              </p:cNvSpPr>
              <p:nvPr/>
            </p:nvSpPr>
            <p:spPr bwMode="auto">
              <a:xfrm>
                <a:off x="1092" y="4546"/>
                <a:ext cx="126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Môi-se là nhà lãnh đạo trong Sa-mạc</a:t>
                </a:r>
                <a:endParaRPr lang="en-US" altLang="zh-CN" sz="1600">
                  <a:solidFill>
                    <a:schemeClr val="bg1"/>
                  </a:solidFill>
                  <a:latin typeface="Arial Narrow" charset="0"/>
                  <a:ea typeface="宋体" charset="0"/>
                  <a:cs typeface="宋体" charset="0"/>
                </a:endParaRPr>
              </a:p>
            </p:txBody>
          </p:sp>
          <p:sp>
            <p:nvSpPr>
              <p:cNvPr id="303168" name="Rectangle 101"/>
              <p:cNvSpPr>
                <a:spLocks noChangeArrowheads="1"/>
              </p:cNvSpPr>
              <p:nvPr/>
            </p:nvSpPr>
            <p:spPr bwMode="auto">
              <a:xfrm>
                <a:off x="1060" y="4546"/>
                <a:ext cx="1328"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03137" name="Group 104"/>
            <p:cNvGrpSpPr>
              <a:grpSpLocks/>
            </p:cNvGrpSpPr>
            <p:nvPr/>
          </p:nvGrpSpPr>
          <p:grpSpPr bwMode="auto">
            <a:xfrm>
              <a:off x="2861" y="3447"/>
              <a:ext cx="1128" cy="338"/>
              <a:chOff x="2388" y="4546"/>
              <a:chExt cx="992" cy="518"/>
            </a:xfrm>
          </p:grpSpPr>
          <p:sp>
            <p:nvSpPr>
              <p:cNvPr id="303165" name="Rectangle 39"/>
              <p:cNvSpPr>
                <a:spLocks noChangeArrowheads="1"/>
              </p:cNvSpPr>
              <p:nvPr/>
            </p:nvSpPr>
            <p:spPr bwMode="auto">
              <a:xfrm>
                <a:off x="2420" y="4546"/>
                <a:ext cx="9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Môi-se là người trung gian</a:t>
                </a:r>
                <a:endParaRPr lang="en-US" altLang="zh-CN" sz="1600">
                  <a:solidFill>
                    <a:schemeClr val="bg1"/>
                  </a:solidFill>
                  <a:latin typeface="Arial Narrow" charset="0"/>
                  <a:ea typeface="宋体" charset="0"/>
                  <a:cs typeface="宋体" charset="0"/>
                </a:endParaRPr>
              </a:p>
            </p:txBody>
          </p:sp>
          <p:sp>
            <p:nvSpPr>
              <p:cNvPr id="303166" name="Rectangle 103"/>
              <p:cNvSpPr>
                <a:spLocks noChangeArrowheads="1"/>
              </p:cNvSpPr>
              <p:nvPr/>
            </p:nvSpPr>
            <p:spPr bwMode="auto">
              <a:xfrm>
                <a:off x="2388" y="4546"/>
                <a:ext cx="992"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03138" name="Group 106"/>
            <p:cNvGrpSpPr>
              <a:grpSpLocks/>
            </p:cNvGrpSpPr>
            <p:nvPr/>
          </p:nvGrpSpPr>
          <p:grpSpPr bwMode="auto">
            <a:xfrm>
              <a:off x="3989" y="3447"/>
              <a:ext cx="1333" cy="338"/>
              <a:chOff x="3380" y="4546"/>
              <a:chExt cx="1172" cy="518"/>
            </a:xfrm>
          </p:grpSpPr>
          <p:sp>
            <p:nvSpPr>
              <p:cNvPr id="303163" name="Rectangle 40"/>
              <p:cNvSpPr>
                <a:spLocks noChangeArrowheads="1"/>
              </p:cNvSpPr>
              <p:nvPr/>
            </p:nvSpPr>
            <p:spPr bwMode="auto">
              <a:xfrm>
                <a:off x="3412" y="4546"/>
                <a:ext cx="110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Môi-se là người ban luật pháp</a:t>
                </a:r>
                <a:endParaRPr lang="en-US" altLang="zh-CN" sz="1600">
                  <a:solidFill>
                    <a:schemeClr val="bg1"/>
                  </a:solidFill>
                  <a:latin typeface="Arial Narrow" charset="0"/>
                  <a:ea typeface="宋体" charset="0"/>
                  <a:cs typeface="宋体" charset="0"/>
                </a:endParaRPr>
              </a:p>
            </p:txBody>
          </p:sp>
          <p:sp>
            <p:nvSpPr>
              <p:cNvPr id="303164" name="Rectangle 105"/>
              <p:cNvSpPr>
                <a:spLocks noChangeArrowheads="1"/>
              </p:cNvSpPr>
              <p:nvPr/>
            </p:nvSpPr>
            <p:spPr bwMode="auto">
              <a:xfrm>
                <a:off x="3380" y="4546"/>
                <a:ext cx="1172"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03139" name="Group 108"/>
            <p:cNvGrpSpPr>
              <a:grpSpLocks/>
            </p:cNvGrpSpPr>
            <p:nvPr/>
          </p:nvGrpSpPr>
          <p:grpSpPr bwMode="auto">
            <a:xfrm>
              <a:off x="144" y="3785"/>
              <a:ext cx="582" cy="439"/>
              <a:chOff x="0" y="5064"/>
              <a:chExt cx="512" cy="672"/>
            </a:xfrm>
          </p:grpSpPr>
          <p:sp>
            <p:nvSpPr>
              <p:cNvPr id="303161" name="Rectangle 42"/>
              <p:cNvSpPr>
                <a:spLocks noChangeArrowheads="1"/>
              </p:cNvSpPr>
              <p:nvPr/>
            </p:nvSpPr>
            <p:spPr bwMode="auto">
              <a:xfrm>
                <a:off x="32" y="5064"/>
                <a:ext cx="448"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Chuẩn bị</a:t>
                </a:r>
              </a:p>
              <a:p>
                <a:pPr algn="ctr"/>
                <a:r>
                  <a:rPr lang="en-US" altLang="zh-CN" sz="1600">
                    <a:solidFill>
                      <a:schemeClr val="bg1"/>
                    </a:solidFill>
                    <a:latin typeface="Arial Narrow" charset="0"/>
                    <a:ea typeface="宋体" charset="0"/>
                    <a:cs typeface="宋体" charset="0"/>
                  </a:rPr>
                  <a:t>(1:1–7:13)</a:t>
                </a:r>
              </a:p>
            </p:txBody>
          </p:sp>
          <p:sp>
            <p:nvSpPr>
              <p:cNvPr id="303162" name="Rectangle 107"/>
              <p:cNvSpPr>
                <a:spLocks noChangeArrowheads="1"/>
              </p:cNvSpPr>
              <p:nvPr/>
            </p:nvSpPr>
            <p:spPr bwMode="auto">
              <a:xfrm>
                <a:off x="0" y="5064"/>
                <a:ext cx="512"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03140" name="Group 110"/>
            <p:cNvGrpSpPr>
              <a:grpSpLocks/>
            </p:cNvGrpSpPr>
            <p:nvPr/>
          </p:nvGrpSpPr>
          <p:grpSpPr bwMode="auto">
            <a:xfrm>
              <a:off x="726" y="3785"/>
              <a:ext cx="624" cy="439"/>
              <a:chOff x="512" y="5064"/>
              <a:chExt cx="548" cy="672"/>
            </a:xfrm>
          </p:grpSpPr>
          <p:sp>
            <p:nvSpPr>
              <p:cNvPr id="303159" name="Rectangle 43"/>
              <p:cNvSpPr>
                <a:spLocks noChangeArrowheads="1"/>
              </p:cNvSpPr>
              <p:nvPr/>
            </p:nvSpPr>
            <p:spPr bwMode="auto">
              <a:xfrm>
                <a:off x="544" y="5064"/>
                <a:ext cx="484"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Các tai vạ</a:t>
                </a:r>
              </a:p>
              <a:p>
                <a:pPr algn="ctr" eaLnBrk="1" hangingPunct="1"/>
                <a:r>
                  <a:rPr lang="en-US" altLang="zh-CN" sz="1600">
                    <a:solidFill>
                      <a:schemeClr val="bg1"/>
                    </a:solidFill>
                    <a:latin typeface="Arial Narrow" charset="0"/>
                    <a:ea typeface="宋体" charset="0"/>
                    <a:cs typeface="宋体" charset="0"/>
                  </a:rPr>
                  <a:t>(7:14–11:10)</a:t>
                </a:r>
              </a:p>
            </p:txBody>
          </p:sp>
          <p:sp>
            <p:nvSpPr>
              <p:cNvPr id="303160" name="Rectangle 109"/>
              <p:cNvSpPr>
                <a:spLocks noChangeArrowheads="1"/>
              </p:cNvSpPr>
              <p:nvPr/>
            </p:nvSpPr>
            <p:spPr bwMode="auto">
              <a:xfrm>
                <a:off x="512" y="5064"/>
                <a:ext cx="548"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03141" name="Group 112"/>
            <p:cNvGrpSpPr>
              <a:grpSpLocks/>
            </p:cNvGrpSpPr>
            <p:nvPr/>
          </p:nvGrpSpPr>
          <p:grpSpPr bwMode="auto">
            <a:xfrm>
              <a:off x="1350" y="3785"/>
              <a:ext cx="687" cy="439"/>
              <a:chOff x="1060" y="5064"/>
              <a:chExt cx="604" cy="672"/>
            </a:xfrm>
          </p:grpSpPr>
          <p:sp>
            <p:nvSpPr>
              <p:cNvPr id="303157" name="Rectangle 44"/>
              <p:cNvSpPr>
                <a:spLocks noChangeArrowheads="1"/>
              </p:cNvSpPr>
              <p:nvPr/>
            </p:nvSpPr>
            <p:spPr bwMode="auto">
              <a:xfrm>
                <a:off x="1092" y="5064"/>
                <a:ext cx="540"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Kỷ niệm</a:t>
                </a:r>
              </a:p>
              <a:p>
                <a:pPr algn="ctr"/>
                <a:r>
                  <a:rPr lang="en-US" altLang="zh-CN" sz="1600">
                    <a:solidFill>
                      <a:schemeClr val="bg1"/>
                    </a:solidFill>
                    <a:latin typeface="Arial Narrow" charset="0"/>
                    <a:ea typeface="宋体" charset="0"/>
                    <a:cs typeface="宋体" charset="0"/>
                  </a:rPr>
                  <a:t>(12:1–15:21)</a:t>
                </a:r>
              </a:p>
            </p:txBody>
          </p:sp>
          <p:sp>
            <p:nvSpPr>
              <p:cNvPr id="303158" name="Rectangle 111"/>
              <p:cNvSpPr>
                <a:spLocks noChangeArrowheads="1"/>
              </p:cNvSpPr>
              <p:nvPr/>
            </p:nvSpPr>
            <p:spPr bwMode="auto">
              <a:xfrm>
                <a:off x="1060" y="5064"/>
                <a:ext cx="604"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03142" name="Group 114"/>
            <p:cNvGrpSpPr>
              <a:grpSpLocks/>
            </p:cNvGrpSpPr>
            <p:nvPr/>
          </p:nvGrpSpPr>
          <p:grpSpPr bwMode="auto">
            <a:xfrm>
              <a:off x="2037" y="3785"/>
              <a:ext cx="824" cy="439"/>
              <a:chOff x="1664" y="5064"/>
              <a:chExt cx="724" cy="672"/>
            </a:xfrm>
          </p:grpSpPr>
          <p:sp>
            <p:nvSpPr>
              <p:cNvPr id="303155" name="Rectangle 45"/>
              <p:cNvSpPr>
                <a:spLocks noChangeArrowheads="1"/>
              </p:cNvSpPr>
              <p:nvPr/>
            </p:nvSpPr>
            <p:spPr bwMode="auto">
              <a:xfrm>
                <a:off x="1696" y="5064"/>
                <a:ext cx="660"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Cung ứng</a:t>
                </a:r>
              </a:p>
              <a:p>
                <a:pPr algn="ctr"/>
                <a:r>
                  <a:rPr lang="en-US" altLang="zh-CN" sz="1600">
                    <a:solidFill>
                      <a:schemeClr val="bg1"/>
                    </a:solidFill>
                    <a:latin typeface="Arial Narrow" charset="0"/>
                    <a:ea typeface="宋体" charset="0"/>
                    <a:cs typeface="宋体" charset="0"/>
                  </a:rPr>
                  <a:t>(15:22–18:27)</a:t>
                </a:r>
              </a:p>
            </p:txBody>
          </p:sp>
          <p:sp>
            <p:nvSpPr>
              <p:cNvPr id="303156" name="Rectangle 113"/>
              <p:cNvSpPr>
                <a:spLocks noChangeArrowheads="1"/>
              </p:cNvSpPr>
              <p:nvPr/>
            </p:nvSpPr>
            <p:spPr bwMode="auto">
              <a:xfrm>
                <a:off x="1664" y="5064"/>
                <a:ext cx="724"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03143" name="Group 116"/>
            <p:cNvGrpSpPr>
              <a:grpSpLocks/>
            </p:cNvGrpSpPr>
            <p:nvPr/>
          </p:nvGrpSpPr>
          <p:grpSpPr bwMode="auto">
            <a:xfrm>
              <a:off x="2861" y="3785"/>
              <a:ext cx="605" cy="439"/>
              <a:chOff x="2388" y="5064"/>
              <a:chExt cx="532" cy="672"/>
            </a:xfrm>
          </p:grpSpPr>
          <p:sp>
            <p:nvSpPr>
              <p:cNvPr id="303153" name="Rectangle 46"/>
              <p:cNvSpPr>
                <a:spLocks noChangeArrowheads="1"/>
              </p:cNvSpPr>
              <p:nvPr/>
            </p:nvSpPr>
            <p:spPr bwMode="auto">
              <a:xfrm>
                <a:off x="2420" y="5064"/>
                <a:ext cx="468"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Chuẩn bị</a:t>
                </a:r>
              </a:p>
              <a:p>
                <a:pPr algn="ctr"/>
                <a:r>
                  <a:rPr lang="en-US" altLang="zh-CN" sz="1600">
                    <a:solidFill>
                      <a:schemeClr val="bg1"/>
                    </a:solidFill>
                    <a:latin typeface="Arial Narrow" charset="0"/>
                    <a:ea typeface="宋体" charset="0"/>
                    <a:cs typeface="宋体" charset="0"/>
                  </a:rPr>
                  <a:t>(19)</a:t>
                </a:r>
              </a:p>
            </p:txBody>
          </p:sp>
          <p:sp>
            <p:nvSpPr>
              <p:cNvPr id="303154" name="Rectangle 115"/>
              <p:cNvSpPr>
                <a:spLocks noChangeArrowheads="1"/>
              </p:cNvSpPr>
              <p:nvPr/>
            </p:nvSpPr>
            <p:spPr bwMode="auto">
              <a:xfrm>
                <a:off x="2388" y="5064"/>
                <a:ext cx="532"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03144" name="Group 118"/>
            <p:cNvGrpSpPr>
              <a:grpSpLocks/>
            </p:cNvGrpSpPr>
            <p:nvPr/>
          </p:nvGrpSpPr>
          <p:grpSpPr bwMode="auto">
            <a:xfrm>
              <a:off x="3466" y="3785"/>
              <a:ext cx="523" cy="439"/>
              <a:chOff x="2920" y="5064"/>
              <a:chExt cx="460" cy="672"/>
            </a:xfrm>
          </p:grpSpPr>
          <p:sp>
            <p:nvSpPr>
              <p:cNvPr id="303151" name="Rectangle 47"/>
              <p:cNvSpPr>
                <a:spLocks noChangeArrowheads="1"/>
              </p:cNvSpPr>
              <p:nvPr/>
            </p:nvSpPr>
            <p:spPr bwMode="auto">
              <a:xfrm>
                <a:off x="2952" y="5064"/>
                <a:ext cx="396"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Giao ước 3 phần</a:t>
                </a:r>
              </a:p>
              <a:p>
                <a:pPr algn="ctr"/>
                <a:r>
                  <a:rPr lang="en-US" altLang="zh-CN" sz="1600">
                    <a:solidFill>
                      <a:schemeClr val="bg1"/>
                    </a:solidFill>
                    <a:latin typeface="Arial Narrow" charset="0"/>
                    <a:ea typeface="宋体" charset="0"/>
                    <a:cs typeface="宋体" charset="0"/>
                  </a:rPr>
                  <a:t>(20–31)</a:t>
                </a:r>
              </a:p>
            </p:txBody>
          </p:sp>
          <p:sp>
            <p:nvSpPr>
              <p:cNvPr id="303152" name="Rectangle 117"/>
              <p:cNvSpPr>
                <a:spLocks noChangeArrowheads="1"/>
              </p:cNvSpPr>
              <p:nvPr/>
            </p:nvSpPr>
            <p:spPr bwMode="auto">
              <a:xfrm>
                <a:off x="2920" y="5064"/>
                <a:ext cx="460"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03145" name="Group 120"/>
            <p:cNvGrpSpPr>
              <a:grpSpLocks/>
            </p:cNvGrpSpPr>
            <p:nvPr/>
          </p:nvGrpSpPr>
          <p:grpSpPr bwMode="auto">
            <a:xfrm>
              <a:off x="3989" y="3785"/>
              <a:ext cx="564" cy="439"/>
              <a:chOff x="3380" y="5064"/>
              <a:chExt cx="496" cy="672"/>
            </a:xfrm>
          </p:grpSpPr>
          <p:sp>
            <p:nvSpPr>
              <p:cNvPr id="303149" name="Rectangle 48"/>
              <p:cNvSpPr>
                <a:spLocks noChangeArrowheads="1"/>
              </p:cNvSpPr>
              <p:nvPr/>
            </p:nvSpPr>
            <p:spPr bwMode="auto">
              <a:xfrm>
                <a:off x="3412" y="5064"/>
                <a:ext cx="432"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Phá vỡ &amp; phục hồi</a:t>
                </a:r>
              </a:p>
              <a:p>
                <a:pPr algn="ctr"/>
                <a:r>
                  <a:rPr lang="en-US" altLang="zh-CN" sz="1600">
                    <a:solidFill>
                      <a:schemeClr val="bg1"/>
                    </a:solidFill>
                    <a:latin typeface="Arial Narrow" charset="0"/>
                    <a:ea typeface="宋体" charset="0"/>
                    <a:cs typeface="宋体" charset="0"/>
                  </a:rPr>
                  <a:t>(32–34)</a:t>
                </a:r>
              </a:p>
            </p:txBody>
          </p:sp>
          <p:sp>
            <p:nvSpPr>
              <p:cNvPr id="303150" name="Rectangle 119"/>
              <p:cNvSpPr>
                <a:spLocks noChangeArrowheads="1"/>
              </p:cNvSpPr>
              <p:nvPr/>
            </p:nvSpPr>
            <p:spPr bwMode="auto">
              <a:xfrm>
                <a:off x="3380" y="5064"/>
                <a:ext cx="496"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03146" name="Group 122"/>
            <p:cNvGrpSpPr>
              <a:grpSpLocks/>
            </p:cNvGrpSpPr>
            <p:nvPr/>
          </p:nvGrpSpPr>
          <p:grpSpPr bwMode="auto">
            <a:xfrm>
              <a:off x="4553" y="3785"/>
              <a:ext cx="769" cy="439"/>
              <a:chOff x="3876" y="5064"/>
              <a:chExt cx="676" cy="672"/>
            </a:xfrm>
          </p:grpSpPr>
          <p:sp>
            <p:nvSpPr>
              <p:cNvPr id="303147" name="Rectangle 49"/>
              <p:cNvSpPr>
                <a:spLocks noChangeArrowheads="1"/>
              </p:cNvSpPr>
              <p:nvPr/>
            </p:nvSpPr>
            <p:spPr bwMode="auto">
              <a:xfrm>
                <a:off x="3908" y="5064"/>
                <a:ext cx="612"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Đền tạm - xây dựng</a:t>
                </a:r>
              </a:p>
              <a:p>
                <a:pPr algn="ctr"/>
                <a:r>
                  <a:rPr lang="en-US" altLang="zh-CN" sz="1600">
                    <a:solidFill>
                      <a:schemeClr val="bg1"/>
                    </a:solidFill>
                    <a:latin typeface="Arial Narrow" charset="0"/>
                    <a:ea typeface="宋体" charset="0"/>
                    <a:cs typeface="宋体" charset="0"/>
                  </a:rPr>
                  <a:t>(35–40)</a:t>
                </a:r>
              </a:p>
            </p:txBody>
          </p:sp>
          <p:sp>
            <p:nvSpPr>
              <p:cNvPr id="303148" name="Rectangle 121"/>
              <p:cNvSpPr>
                <a:spLocks noChangeArrowheads="1"/>
              </p:cNvSpPr>
              <p:nvPr/>
            </p:nvSpPr>
            <p:spPr bwMode="auto">
              <a:xfrm>
                <a:off x="3876" y="5064"/>
                <a:ext cx="676"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pic>
        <p:nvPicPr>
          <p:cNvPr id="303108" name="Picture 129" descr="j02160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905000" cy="127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9" name="Text Box 124"/>
          <p:cNvSpPr txBox="1">
            <a:spLocks noChangeArrowheads="1"/>
          </p:cNvSpPr>
          <p:nvPr/>
        </p:nvSpPr>
        <p:spPr bwMode="auto">
          <a:xfrm>
            <a:off x="8534400" y="150813"/>
            <a:ext cx="523875"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chemeClr val="tx2"/>
                </a:solidFill>
                <a:latin typeface="Arial" charset="0"/>
              </a:rPr>
              <a:t>98</a:t>
            </a:r>
          </a:p>
        </p:txBody>
      </p:sp>
      <p:sp>
        <p:nvSpPr>
          <p:cNvPr id="6271" name="Oval 127"/>
          <p:cNvSpPr>
            <a:spLocks noChangeArrowheads="1"/>
          </p:cNvSpPr>
          <p:nvPr/>
        </p:nvSpPr>
        <p:spPr bwMode="auto">
          <a:xfrm>
            <a:off x="5580063" y="6121400"/>
            <a:ext cx="1081087" cy="908050"/>
          </a:xfrm>
          <a:prstGeom prst="ellipse">
            <a:avLst/>
          </a:prstGeom>
          <a:noFill/>
          <a:ln w="38100" cap="sq">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6271"/>
                                        </p:tgtEl>
                                        <p:attrNameLst>
                                          <p:attrName>style.visibility</p:attrName>
                                        </p:attrNameLst>
                                      </p:cBhvr>
                                      <p:to>
                                        <p:strVal val="visible"/>
                                      </p:to>
                                    </p:set>
                                    <p:anim calcmode="lin" valueType="num">
                                      <p:cBhvr>
                                        <p:cTn id="7" dur="1000" fill="hold"/>
                                        <p:tgtEl>
                                          <p:spTgt spid="6271"/>
                                        </p:tgtEl>
                                        <p:attrNameLst>
                                          <p:attrName>ppt_w</p:attrName>
                                        </p:attrNameLst>
                                      </p:cBhvr>
                                      <p:tavLst>
                                        <p:tav tm="0">
                                          <p:val>
                                            <p:fltVal val="0"/>
                                          </p:val>
                                        </p:tav>
                                        <p:tav tm="100000">
                                          <p:val>
                                            <p:strVal val="#ppt_w"/>
                                          </p:val>
                                        </p:tav>
                                      </p:tavLst>
                                    </p:anim>
                                    <p:anim calcmode="lin" valueType="num">
                                      <p:cBhvr>
                                        <p:cTn id="8" dur="1000" fill="hold"/>
                                        <p:tgtEl>
                                          <p:spTgt spid="6271"/>
                                        </p:tgtEl>
                                        <p:attrNameLst>
                                          <p:attrName>ppt_h</p:attrName>
                                        </p:attrNameLst>
                                      </p:cBhvr>
                                      <p:tavLst>
                                        <p:tav tm="0">
                                          <p:val>
                                            <p:fltVal val="0"/>
                                          </p:val>
                                        </p:tav>
                                        <p:tav tm="100000">
                                          <p:val>
                                            <p:strVal val="#ppt_h"/>
                                          </p:val>
                                        </p:tav>
                                      </p:tavLst>
                                    </p:anim>
                                    <p:anim calcmode="lin" valueType="num">
                                      <p:cBhvr>
                                        <p:cTn id="9" dur="1000" fill="hold"/>
                                        <p:tgtEl>
                                          <p:spTgt spid="6271"/>
                                        </p:tgtEl>
                                        <p:attrNameLst>
                                          <p:attrName>style.rotation</p:attrName>
                                        </p:attrNameLst>
                                      </p:cBhvr>
                                      <p:tavLst>
                                        <p:tav tm="0">
                                          <p:val>
                                            <p:fltVal val="90"/>
                                          </p:val>
                                        </p:tav>
                                        <p:tav tm="100000">
                                          <p:val>
                                            <p:fltVal val="0"/>
                                          </p:val>
                                        </p:tav>
                                      </p:tavLst>
                                    </p:anim>
                                    <p:animEffect transition="in" filter="fade">
                                      <p:cBhvr>
                                        <p:cTn id="10" dur="1000"/>
                                        <p:tgtEl>
                                          <p:spTgt spid="6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1"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2"/>
          <p:cNvSpPr>
            <a:spLocks noGrp="1" noChangeArrowheads="1"/>
          </p:cNvSpPr>
          <p:nvPr>
            <p:ph type="title"/>
          </p:nvPr>
        </p:nvSpPr>
        <p:spPr>
          <a:xfrm>
            <a:off x="5181600" y="457200"/>
            <a:ext cx="3505200" cy="1219200"/>
          </a:xfrm>
        </p:spPr>
        <p:txBody>
          <a:bodyPr/>
          <a:lstStyle/>
          <a:p>
            <a:pPr eaLnBrk="1" hangingPunct="1"/>
            <a:r>
              <a:rPr kumimoji="1" lang="en-US">
                <a:latin typeface="Arial" charset="0"/>
                <a:ea typeface="ＭＳ Ｐゴシック" charset="0"/>
                <a:cs typeface="ＭＳ Ｐゴシック" charset="0"/>
              </a:rPr>
              <a:t>Các tác giả có ý nói gì?</a:t>
            </a:r>
          </a:p>
        </p:txBody>
      </p:sp>
      <p:pic>
        <p:nvPicPr>
          <p:cNvPr id="305154" name="Picture 4" descr="ETOT"/>
          <p:cNvPicPr>
            <a:picLocks noChangeAspect="1" noChangeArrowheads="1"/>
          </p:cNvPicPr>
          <p:nvPr/>
        </p:nvPicPr>
        <p:blipFill>
          <a:blip r:embed="rId3">
            <a:extLst>
              <a:ext uri="{28A0092B-C50C-407E-A947-70E740481C1C}">
                <a14:useLocalDpi xmlns:a14="http://schemas.microsoft.com/office/drawing/2010/main" val="0"/>
              </a:ext>
            </a:extLst>
          </a:blip>
          <a:srcRect r="2618"/>
          <a:stretch>
            <a:fillRect/>
          </a:stretch>
        </p:blipFill>
        <p:spPr bwMode="auto">
          <a:xfrm rot="-497907">
            <a:off x="228600" y="203200"/>
            <a:ext cx="4724400" cy="665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5155" name="Rectangle 5"/>
          <p:cNvSpPr>
            <a:spLocks noChangeArrowheads="1"/>
          </p:cNvSpPr>
          <p:nvPr/>
        </p:nvSpPr>
        <p:spPr bwMode="auto">
          <a:xfrm>
            <a:off x="5105400" y="2133600"/>
            <a:ext cx="38862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spcBef>
                <a:spcPct val="20000"/>
              </a:spcBef>
              <a:buClr>
                <a:schemeClr val="accent1"/>
              </a:buClr>
              <a:buSzPct val="85000"/>
              <a:buFont typeface="Wingdings" charset="0"/>
              <a:buChar char="o"/>
            </a:pPr>
            <a:r>
              <a:rPr kumimoji="1" lang="ja-JP" altLang="en-US" sz="2800">
                <a:solidFill>
                  <a:schemeClr val="tx2"/>
                </a:solidFill>
                <a:latin typeface="Arial" charset="0"/>
              </a:rPr>
              <a:t>“</a:t>
            </a:r>
            <a:r>
              <a:rPr kumimoji="1" lang="en-US" altLang="ja-JP" sz="2800">
                <a:solidFill>
                  <a:schemeClr val="tx2"/>
                </a:solidFill>
                <a:latin typeface="Arial" charset="0"/>
              </a:rPr>
              <a:t>Qua giao ước [Sinai] các lời hứa mang ý nghĩa vĩnh cữu và vô điều kiện, nhưng giao ước đòi hỏi sự trung tín vâng lời Đức Chúa Trời</a:t>
            </a:r>
            <a:r>
              <a:rPr kumimoji="1" lang="ja-JP" altLang="en-US" sz="2800">
                <a:solidFill>
                  <a:schemeClr val="tx2"/>
                </a:solidFill>
                <a:latin typeface="Arial" charset="0"/>
              </a:rPr>
              <a:t>”</a:t>
            </a:r>
            <a:r>
              <a:rPr kumimoji="1" lang="en-US" altLang="ja-JP" sz="2800">
                <a:solidFill>
                  <a:schemeClr val="tx2"/>
                </a:solidFill>
                <a:latin typeface="Arial" charset="0"/>
              </a:rPr>
              <a:t> </a:t>
            </a:r>
          </a:p>
          <a:p>
            <a:pPr marL="342900" indent="-342900" algn="r" eaLnBrk="1" hangingPunct="1">
              <a:spcBef>
                <a:spcPct val="20000"/>
              </a:spcBef>
              <a:buClr>
                <a:schemeClr val="accent1"/>
              </a:buClr>
              <a:buSzPct val="85000"/>
              <a:buFont typeface="Wingdings" charset="0"/>
              <a:buNone/>
            </a:pPr>
            <a:r>
              <a:rPr kumimoji="1" lang="en-US" sz="2800">
                <a:solidFill>
                  <a:schemeClr val="tx2"/>
                </a:solidFill>
                <a:latin typeface="Arial" charset="0"/>
              </a:rPr>
              <a:t>	(tr. 112)</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07202" name="Group 149"/>
          <p:cNvGrpSpPr>
            <a:grpSpLocks/>
          </p:cNvGrpSpPr>
          <p:nvPr/>
        </p:nvGrpSpPr>
        <p:grpSpPr bwMode="auto">
          <a:xfrm>
            <a:off x="3175" y="919163"/>
            <a:ext cx="9131300" cy="5938837"/>
            <a:chOff x="2" y="579"/>
            <a:chExt cx="5752" cy="2827"/>
          </a:xfrm>
        </p:grpSpPr>
        <p:grpSp>
          <p:nvGrpSpPr>
            <p:cNvPr id="307205" name="Group 93"/>
            <p:cNvGrpSpPr>
              <a:grpSpLocks/>
            </p:cNvGrpSpPr>
            <p:nvPr/>
          </p:nvGrpSpPr>
          <p:grpSpPr bwMode="auto">
            <a:xfrm>
              <a:off x="2" y="579"/>
              <a:ext cx="999" cy="351"/>
              <a:chOff x="0" y="0"/>
              <a:chExt cx="708" cy="422"/>
            </a:xfrm>
          </p:grpSpPr>
          <p:sp>
            <p:nvSpPr>
              <p:cNvPr id="307261" name="Rectangle 92"/>
              <p:cNvSpPr>
                <a:spLocks noChangeArrowheads="1"/>
              </p:cNvSpPr>
              <p:nvPr/>
            </p:nvSpPr>
            <p:spPr bwMode="auto">
              <a:xfrm>
                <a:off x="0" y="0"/>
                <a:ext cx="70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307262" name="Group 91"/>
              <p:cNvGrpSpPr>
                <a:grpSpLocks/>
              </p:cNvGrpSpPr>
              <p:nvPr/>
            </p:nvGrpSpPr>
            <p:grpSpPr bwMode="auto">
              <a:xfrm>
                <a:off x="0" y="0"/>
                <a:ext cx="708" cy="422"/>
                <a:chOff x="0" y="0"/>
                <a:chExt cx="708" cy="422"/>
              </a:xfrm>
            </p:grpSpPr>
            <p:sp>
              <p:nvSpPr>
                <p:cNvPr id="307263" name="Rectangle 66"/>
                <p:cNvSpPr>
                  <a:spLocks noChangeArrowheads="1"/>
                </p:cNvSpPr>
                <p:nvPr/>
              </p:nvSpPr>
              <p:spPr bwMode="auto">
                <a:xfrm>
                  <a:off x="32" y="0"/>
                  <a:ext cx="644"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b="1">
                      <a:latin typeface="Arial Narrow" charset="0"/>
                      <a:cs typeface="Times New Roman" charset="0"/>
                    </a:rPr>
                    <a:t> </a:t>
                  </a:r>
                </a:p>
                <a:p>
                  <a:pPr algn="ctr"/>
                  <a:endParaRPr lang="en-US" b="1">
                    <a:latin typeface="Arial Narrow" charset="0"/>
                  </a:endParaRPr>
                </a:p>
              </p:txBody>
            </p:sp>
            <p:sp>
              <p:nvSpPr>
                <p:cNvPr id="307264" name="Rectangle 90"/>
                <p:cNvSpPr>
                  <a:spLocks noChangeArrowheads="1"/>
                </p:cNvSpPr>
                <p:nvPr/>
              </p:nvSpPr>
              <p:spPr bwMode="auto">
                <a:xfrm>
                  <a:off x="0" y="0"/>
                  <a:ext cx="708"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grpSp>
          <p:nvGrpSpPr>
            <p:cNvPr id="307206" name="Group 97"/>
            <p:cNvGrpSpPr>
              <a:grpSpLocks/>
            </p:cNvGrpSpPr>
            <p:nvPr/>
          </p:nvGrpSpPr>
          <p:grpSpPr bwMode="auto">
            <a:xfrm>
              <a:off x="1001" y="579"/>
              <a:ext cx="2275" cy="351"/>
              <a:chOff x="708" y="0"/>
              <a:chExt cx="1612" cy="422"/>
            </a:xfrm>
          </p:grpSpPr>
          <p:sp>
            <p:nvSpPr>
              <p:cNvPr id="307257" name="Rectangle 96"/>
              <p:cNvSpPr>
                <a:spLocks noChangeArrowheads="1"/>
              </p:cNvSpPr>
              <p:nvPr/>
            </p:nvSpPr>
            <p:spPr bwMode="auto">
              <a:xfrm>
                <a:off x="708" y="0"/>
                <a:ext cx="1612"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307258" name="Group 95"/>
              <p:cNvGrpSpPr>
                <a:grpSpLocks/>
              </p:cNvGrpSpPr>
              <p:nvPr/>
            </p:nvGrpSpPr>
            <p:grpSpPr bwMode="auto">
              <a:xfrm>
                <a:off x="708" y="0"/>
                <a:ext cx="1612" cy="422"/>
                <a:chOff x="708" y="0"/>
                <a:chExt cx="1612" cy="422"/>
              </a:xfrm>
            </p:grpSpPr>
            <p:sp>
              <p:nvSpPr>
                <p:cNvPr id="307259" name="Rectangle 67"/>
                <p:cNvSpPr>
                  <a:spLocks noChangeArrowheads="1"/>
                </p:cNvSpPr>
                <p:nvPr/>
              </p:nvSpPr>
              <p:spPr bwMode="auto">
                <a:xfrm>
                  <a:off x="740" y="0"/>
                  <a:ext cx="154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800" b="1">
                      <a:solidFill>
                        <a:srgbClr val="FFFFFF"/>
                      </a:solidFill>
                      <a:latin typeface="Arial Narrow" charset="0"/>
                      <a:cs typeface="Times New Roman" charset="0"/>
                    </a:rPr>
                    <a:t>Giao ước Áp-ra-ham</a:t>
                  </a:r>
                  <a:endParaRPr lang="en-US" sz="2800" b="1">
                    <a:latin typeface="Arial Narrow" charset="0"/>
                  </a:endParaRPr>
                </a:p>
              </p:txBody>
            </p:sp>
            <p:sp>
              <p:nvSpPr>
                <p:cNvPr id="307260" name="Rectangle 94"/>
                <p:cNvSpPr>
                  <a:spLocks noChangeArrowheads="1"/>
                </p:cNvSpPr>
                <p:nvPr/>
              </p:nvSpPr>
              <p:spPr bwMode="auto">
                <a:xfrm>
                  <a:off x="708" y="0"/>
                  <a:ext cx="16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grpSp>
          <p:nvGrpSpPr>
            <p:cNvPr id="307207" name="Group 101"/>
            <p:cNvGrpSpPr>
              <a:grpSpLocks/>
            </p:cNvGrpSpPr>
            <p:nvPr/>
          </p:nvGrpSpPr>
          <p:grpSpPr bwMode="auto">
            <a:xfrm>
              <a:off x="3276" y="579"/>
              <a:ext cx="2478" cy="351"/>
              <a:chOff x="2320" y="0"/>
              <a:chExt cx="1756" cy="422"/>
            </a:xfrm>
          </p:grpSpPr>
          <p:sp>
            <p:nvSpPr>
              <p:cNvPr id="307253" name="Rectangle 100"/>
              <p:cNvSpPr>
                <a:spLocks noChangeArrowheads="1"/>
              </p:cNvSpPr>
              <p:nvPr/>
            </p:nvSpPr>
            <p:spPr bwMode="auto">
              <a:xfrm>
                <a:off x="2320" y="0"/>
                <a:ext cx="1756"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307254" name="Group 99"/>
              <p:cNvGrpSpPr>
                <a:grpSpLocks/>
              </p:cNvGrpSpPr>
              <p:nvPr/>
            </p:nvGrpSpPr>
            <p:grpSpPr bwMode="auto">
              <a:xfrm>
                <a:off x="2320" y="0"/>
                <a:ext cx="1756" cy="422"/>
                <a:chOff x="2320" y="0"/>
                <a:chExt cx="1756" cy="422"/>
              </a:xfrm>
            </p:grpSpPr>
            <p:sp>
              <p:nvSpPr>
                <p:cNvPr id="307255" name="Rectangle 68"/>
                <p:cNvSpPr>
                  <a:spLocks noChangeArrowheads="1"/>
                </p:cNvSpPr>
                <p:nvPr/>
              </p:nvSpPr>
              <p:spPr bwMode="auto">
                <a:xfrm>
                  <a:off x="2352" y="0"/>
                  <a:ext cx="1692"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800" b="1">
                      <a:solidFill>
                        <a:srgbClr val="FFFFFF"/>
                      </a:solidFill>
                      <a:latin typeface="Arial Narrow" charset="0"/>
                      <a:cs typeface="Times New Roman" charset="0"/>
                    </a:rPr>
                    <a:t>Giao ước Môi-se</a:t>
                  </a:r>
                  <a:endParaRPr lang="en-US" sz="2800" b="1">
                    <a:latin typeface="Arial Narrow" charset="0"/>
                  </a:endParaRPr>
                </a:p>
              </p:txBody>
            </p:sp>
            <p:sp>
              <p:nvSpPr>
                <p:cNvPr id="307256" name="Rectangle 98"/>
                <p:cNvSpPr>
                  <a:spLocks noChangeArrowheads="1"/>
                </p:cNvSpPr>
                <p:nvPr/>
              </p:nvSpPr>
              <p:spPr bwMode="auto">
                <a:xfrm>
                  <a:off x="2320" y="0"/>
                  <a:ext cx="175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grpSp>
          <p:nvGrpSpPr>
            <p:cNvPr id="307208" name="Group 103"/>
            <p:cNvGrpSpPr>
              <a:grpSpLocks/>
            </p:cNvGrpSpPr>
            <p:nvPr/>
          </p:nvGrpSpPr>
          <p:grpSpPr bwMode="auto">
            <a:xfrm>
              <a:off x="2" y="930"/>
              <a:ext cx="999" cy="575"/>
              <a:chOff x="0" y="422"/>
              <a:chExt cx="708" cy="691"/>
            </a:xfrm>
          </p:grpSpPr>
          <p:sp>
            <p:nvSpPr>
              <p:cNvPr id="307251" name="Rectangle 69"/>
              <p:cNvSpPr>
                <a:spLocks noChangeArrowheads="1"/>
              </p:cNvSpPr>
              <p:nvPr/>
            </p:nvSpPr>
            <p:spPr bwMode="auto">
              <a:xfrm>
                <a:off x="32" y="422"/>
                <a:ext cx="644" cy="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b="1" i="1">
                    <a:latin typeface="Arial Narrow" charset="0"/>
                    <a:cs typeface="Times New Roman" charset="0"/>
                  </a:rPr>
                  <a:t> </a:t>
                </a:r>
                <a:r>
                  <a:rPr lang="en-US" sz="1800" b="1" i="1">
                    <a:latin typeface="Arial" charset="0"/>
                    <a:cs typeface="Times New Roman" charset="0"/>
                  </a:rPr>
                  <a:t>Người nhận</a:t>
                </a:r>
                <a:endParaRPr lang="en-US" sz="1800" b="1">
                  <a:latin typeface="Arial" charset="0"/>
                  <a:cs typeface="Times New Roman" charset="0"/>
                </a:endParaRPr>
              </a:p>
              <a:p>
                <a:pPr algn="ctr"/>
                <a:r>
                  <a:rPr lang="en-US" sz="1800" b="1" i="1">
                    <a:latin typeface="Arial" charset="0"/>
                    <a:cs typeface="Times New Roman" charset="0"/>
                  </a:rPr>
                  <a:t>(niên đại &amp; nơi chốn)</a:t>
                </a:r>
                <a:endParaRPr lang="en-US" sz="1800" b="1">
                  <a:latin typeface="Arial" charset="0"/>
                </a:endParaRPr>
              </a:p>
            </p:txBody>
          </p:sp>
          <p:sp>
            <p:nvSpPr>
              <p:cNvPr id="307252" name="Rectangle 102"/>
              <p:cNvSpPr>
                <a:spLocks noChangeArrowheads="1"/>
              </p:cNvSpPr>
              <p:nvPr/>
            </p:nvSpPr>
            <p:spPr bwMode="auto">
              <a:xfrm>
                <a:off x="0" y="422"/>
                <a:ext cx="708" cy="69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07209" name="Group 105"/>
            <p:cNvGrpSpPr>
              <a:grpSpLocks/>
            </p:cNvGrpSpPr>
            <p:nvPr/>
          </p:nvGrpSpPr>
          <p:grpSpPr bwMode="auto">
            <a:xfrm>
              <a:off x="1001" y="930"/>
              <a:ext cx="2275" cy="575"/>
              <a:chOff x="708" y="422"/>
              <a:chExt cx="1612" cy="691"/>
            </a:xfrm>
          </p:grpSpPr>
          <p:sp>
            <p:nvSpPr>
              <p:cNvPr id="307249" name="Rectangle 70"/>
              <p:cNvSpPr>
                <a:spLocks noChangeArrowheads="1"/>
              </p:cNvSpPr>
              <p:nvPr/>
            </p:nvSpPr>
            <p:spPr bwMode="auto">
              <a:xfrm>
                <a:off x="740" y="422"/>
                <a:ext cx="1548" cy="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b="1">
                    <a:latin typeface="Arial Narrow" charset="0"/>
                    <a:cs typeface="Times New Roman" charset="0"/>
                  </a:rPr>
                  <a:t> </a:t>
                </a:r>
                <a:r>
                  <a:rPr lang="en-US" sz="1800" b="1">
                    <a:latin typeface="Arial" charset="0"/>
                    <a:cs typeface="Times New Roman" charset="0"/>
                  </a:rPr>
                  <a:t>Áp-ra-ham là người trung gian cho tất cả các dân tộc</a:t>
                </a:r>
              </a:p>
              <a:p>
                <a:pPr algn="ctr"/>
                <a:r>
                  <a:rPr lang="en-US" sz="1800" b="1">
                    <a:latin typeface="Arial" charset="0"/>
                    <a:cs typeface="Times New Roman" charset="0"/>
                  </a:rPr>
                  <a:t>2060 TC, U-rơ xứ Canh-đê</a:t>
                </a:r>
                <a:endParaRPr lang="en-US" sz="1800" b="1">
                  <a:latin typeface="Arial" charset="0"/>
                </a:endParaRPr>
              </a:p>
            </p:txBody>
          </p:sp>
          <p:sp>
            <p:nvSpPr>
              <p:cNvPr id="307250" name="Rectangle 104"/>
              <p:cNvSpPr>
                <a:spLocks noChangeArrowheads="1"/>
              </p:cNvSpPr>
              <p:nvPr/>
            </p:nvSpPr>
            <p:spPr bwMode="auto">
              <a:xfrm>
                <a:off x="708" y="422"/>
                <a:ext cx="1612" cy="69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07210" name="Group 107"/>
            <p:cNvGrpSpPr>
              <a:grpSpLocks/>
            </p:cNvGrpSpPr>
            <p:nvPr/>
          </p:nvGrpSpPr>
          <p:grpSpPr bwMode="auto">
            <a:xfrm>
              <a:off x="3276" y="930"/>
              <a:ext cx="2478" cy="575"/>
              <a:chOff x="2320" y="422"/>
              <a:chExt cx="1756" cy="691"/>
            </a:xfrm>
          </p:grpSpPr>
          <p:sp>
            <p:nvSpPr>
              <p:cNvPr id="307247" name="Rectangle 71"/>
              <p:cNvSpPr>
                <a:spLocks noChangeArrowheads="1"/>
              </p:cNvSpPr>
              <p:nvPr/>
            </p:nvSpPr>
            <p:spPr bwMode="auto">
              <a:xfrm>
                <a:off x="2352" y="422"/>
                <a:ext cx="1692" cy="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800" b="1">
                    <a:latin typeface="Arial" charset="0"/>
                    <a:cs typeface="Times New Roman" charset="0"/>
                  </a:rPr>
                  <a:t>Môi-se là người trung gian cho Y-sơ-ra-ên </a:t>
                </a:r>
              </a:p>
              <a:p>
                <a:pPr algn="ctr"/>
                <a:r>
                  <a:rPr lang="en-US" sz="1800" b="1">
                    <a:latin typeface="Arial" charset="0"/>
                    <a:cs typeface="Times New Roman" charset="0"/>
                  </a:rPr>
                  <a:t>1445 TC, Núi Si-nai</a:t>
                </a:r>
                <a:endParaRPr lang="en-US" sz="1800" b="1">
                  <a:latin typeface="Arial" charset="0"/>
                </a:endParaRPr>
              </a:p>
            </p:txBody>
          </p:sp>
          <p:sp>
            <p:nvSpPr>
              <p:cNvPr id="307248" name="Rectangle 106"/>
              <p:cNvSpPr>
                <a:spLocks noChangeArrowheads="1"/>
              </p:cNvSpPr>
              <p:nvPr/>
            </p:nvSpPr>
            <p:spPr bwMode="auto">
              <a:xfrm>
                <a:off x="2320" y="422"/>
                <a:ext cx="1756" cy="69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07211" name="Group 109"/>
            <p:cNvGrpSpPr>
              <a:grpSpLocks/>
            </p:cNvGrpSpPr>
            <p:nvPr/>
          </p:nvGrpSpPr>
          <p:grpSpPr bwMode="auto">
            <a:xfrm>
              <a:off x="2" y="1505"/>
              <a:ext cx="999" cy="496"/>
              <a:chOff x="0" y="1113"/>
              <a:chExt cx="708" cy="595"/>
            </a:xfrm>
          </p:grpSpPr>
          <p:sp>
            <p:nvSpPr>
              <p:cNvPr id="307245" name="Rectangle 72"/>
              <p:cNvSpPr>
                <a:spLocks noChangeArrowheads="1"/>
              </p:cNvSpPr>
              <p:nvPr/>
            </p:nvSpPr>
            <p:spPr bwMode="auto">
              <a:xfrm>
                <a:off x="32" y="1113"/>
                <a:ext cx="644"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800" b="1" i="1">
                    <a:latin typeface="Arial" charset="0"/>
                    <a:cs typeface="Times New Roman" charset="0"/>
                  </a:rPr>
                  <a:t>Kinh Thánh</a:t>
                </a:r>
                <a:endParaRPr lang="en-US" sz="1800" b="1">
                  <a:latin typeface="Arial" charset="0"/>
                </a:endParaRPr>
              </a:p>
            </p:txBody>
          </p:sp>
          <p:sp>
            <p:nvSpPr>
              <p:cNvPr id="307246" name="Rectangle 108"/>
              <p:cNvSpPr>
                <a:spLocks noChangeArrowheads="1"/>
              </p:cNvSpPr>
              <p:nvPr/>
            </p:nvSpPr>
            <p:spPr bwMode="auto">
              <a:xfrm>
                <a:off x="0" y="1113"/>
                <a:ext cx="708" cy="59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07212" name="Group 111"/>
            <p:cNvGrpSpPr>
              <a:grpSpLocks/>
            </p:cNvGrpSpPr>
            <p:nvPr/>
          </p:nvGrpSpPr>
          <p:grpSpPr bwMode="auto">
            <a:xfrm>
              <a:off x="1001" y="1505"/>
              <a:ext cx="2275" cy="496"/>
              <a:chOff x="708" y="1113"/>
              <a:chExt cx="1612" cy="595"/>
            </a:xfrm>
          </p:grpSpPr>
          <p:sp>
            <p:nvSpPr>
              <p:cNvPr id="307243" name="Rectangle 73"/>
              <p:cNvSpPr>
                <a:spLocks noChangeArrowheads="1"/>
              </p:cNvSpPr>
              <p:nvPr/>
            </p:nvSpPr>
            <p:spPr bwMode="auto">
              <a:xfrm>
                <a:off x="740" y="1113"/>
                <a:ext cx="1548"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800" b="1">
                    <a:latin typeface="Arial" charset="0"/>
                    <a:cs typeface="Times New Roman" charset="0"/>
                  </a:rPr>
                  <a:t>Sáng 12:1-3 (nhưng được chính thức hóa thành giao ước trong Sáng 15)</a:t>
                </a:r>
                <a:endParaRPr lang="en-US" sz="1800" b="1">
                  <a:latin typeface="Arial" charset="0"/>
                </a:endParaRPr>
              </a:p>
            </p:txBody>
          </p:sp>
          <p:sp>
            <p:nvSpPr>
              <p:cNvPr id="307244" name="Rectangle 110"/>
              <p:cNvSpPr>
                <a:spLocks noChangeArrowheads="1"/>
              </p:cNvSpPr>
              <p:nvPr/>
            </p:nvSpPr>
            <p:spPr bwMode="auto">
              <a:xfrm>
                <a:off x="708" y="1113"/>
                <a:ext cx="1612" cy="59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07213" name="Group 113"/>
            <p:cNvGrpSpPr>
              <a:grpSpLocks/>
            </p:cNvGrpSpPr>
            <p:nvPr/>
          </p:nvGrpSpPr>
          <p:grpSpPr bwMode="auto">
            <a:xfrm>
              <a:off x="3276" y="1505"/>
              <a:ext cx="2478" cy="496"/>
              <a:chOff x="2320" y="1113"/>
              <a:chExt cx="1756" cy="595"/>
            </a:xfrm>
          </p:grpSpPr>
          <p:sp>
            <p:nvSpPr>
              <p:cNvPr id="307241" name="Rectangle 74"/>
              <p:cNvSpPr>
                <a:spLocks noChangeArrowheads="1"/>
              </p:cNvSpPr>
              <p:nvPr/>
            </p:nvSpPr>
            <p:spPr bwMode="auto">
              <a:xfrm>
                <a:off x="2352" y="1113"/>
                <a:ext cx="1692"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800" b="1">
                    <a:latin typeface="Arial" charset="0"/>
                    <a:cs typeface="Times New Roman" charset="0"/>
                  </a:rPr>
                  <a:t>Xuất 20—31 là trọng tâm của giao ước</a:t>
                </a:r>
                <a:endParaRPr lang="en-US" sz="1800" b="1">
                  <a:latin typeface="Arial" charset="0"/>
                </a:endParaRPr>
              </a:p>
            </p:txBody>
          </p:sp>
          <p:sp>
            <p:nvSpPr>
              <p:cNvPr id="307242" name="Rectangle 112"/>
              <p:cNvSpPr>
                <a:spLocks noChangeArrowheads="1"/>
              </p:cNvSpPr>
              <p:nvPr/>
            </p:nvSpPr>
            <p:spPr bwMode="auto">
              <a:xfrm>
                <a:off x="2320" y="1113"/>
                <a:ext cx="1756" cy="59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07214" name="Group 115"/>
            <p:cNvGrpSpPr>
              <a:grpSpLocks/>
            </p:cNvGrpSpPr>
            <p:nvPr/>
          </p:nvGrpSpPr>
          <p:grpSpPr bwMode="auto">
            <a:xfrm>
              <a:off x="2" y="2001"/>
              <a:ext cx="999" cy="415"/>
              <a:chOff x="0" y="1708"/>
              <a:chExt cx="708" cy="499"/>
            </a:xfrm>
          </p:grpSpPr>
          <p:sp>
            <p:nvSpPr>
              <p:cNvPr id="307239" name="Rectangle 75"/>
              <p:cNvSpPr>
                <a:spLocks noChangeArrowheads="1"/>
              </p:cNvSpPr>
              <p:nvPr/>
            </p:nvSpPr>
            <p:spPr bwMode="auto">
              <a:xfrm>
                <a:off x="32" y="1708"/>
                <a:ext cx="644"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800" b="1" i="1">
                    <a:latin typeface="Arial" charset="0"/>
                    <a:cs typeface="Times New Roman" charset="0"/>
                  </a:rPr>
                  <a:t>Giữa ĐCT &amp;</a:t>
                </a:r>
                <a:endParaRPr lang="en-US" sz="1800" b="1">
                  <a:latin typeface="Arial" charset="0"/>
                </a:endParaRPr>
              </a:p>
            </p:txBody>
          </p:sp>
          <p:sp>
            <p:nvSpPr>
              <p:cNvPr id="307240" name="Rectangle 114"/>
              <p:cNvSpPr>
                <a:spLocks noChangeArrowheads="1"/>
              </p:cNvSpPr>
              <p:nvPr/>
            </p:nvSpPr>
            <p:spPr bwMode="auto">
              <a:xfrm>
                <a:off x="0" y="1708"/>
                <a:ext cx="708" cy="499"/>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07215" name="Group 117"/>
            <p:cNvGrpSpPr>
              <a:grpSpLocks/>
            </p:cNvGrpSpPr>
            <p:nvPr/>
          </p:nvGrpSpPr>
          <p:grpSpPr bwMode="auto">
            <a:xfrm>
              <a:off x="1001" y="2001"/>
              <a:ext cx="2275" cy="415"/>
              <a:chOff x="708" y="1708"/>
              <a:chExt cx="1612" cy="499"/>
            </a:xfrm>
          </p:grpSpPr>
          <p:sp>
            <p:nvSpPr>
              <p:cNvPr id="307237" name="Rectangle 76"/>
              <p:cNvSpPr>
                <a:spLocks noChangeArrowheads="1"/>
              </p:cNvSpPr>
              <p:nvPr/>
            </p:nvSpPr>
            <p:spPr bwMode="auto">
              <a:xfrm>
                <a:off x="740" y="1708"/>
                <a:ext cx="1548"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800" b="1">
                    <a:latin typeface="Arial" charset="0"/>
                    <a:cs typeface="Times New Roman" charset="0"/>
                  </a:rPr>
                  <a:t>Một người (cho một dân tộc tương lai)</a:t>
                </a:r>
                <a:endParaRPr lang="en-US" sz="1800" b="1">
                  <a:latin typeface="Arial" charset="0"/>
                </a:endParaRPr>
              </a:p>
            </p:txBody>
          </p:sp>
          <p:sp>
            <p:nvSpPr>
              <p:cNvPr id="307238" name="Rectangle 116"/>
              <p:cNvSpPr>
                <a:spLocks noChangeArrowheads="1"/>
              </p:cNvSpPr>
              <p:nvPr/>
            </p:nvSpPr>
            <p:spPr bwMode="auto">
              <a:xfrm>
                <a:off x="708" y="1708"/>
                <a:ext cx="1612" cy="499"/>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07216" name="Group 119"/>
            <p:cNvGrpSpPr>
              <a:grpSpLocks/>
            </p:cNvGrpSpPr>
            <p:nvPr/>
          </p:nvGrpSpPr>
          <p:grpSpPr bwMode="auto">
            <a:xfrm>
              <a:off x="3276" y="2001"/>
              <a:ext cx="2478" cy="415"/>
              <a:chOff x="2320" y="1708"/>
              <a:chExt cx="1756" cy="499"/>
            </a:xfrm>
          </p:grpSpPr>
          <p:sp>
            <p:nvSpPr>
              <p:cNvPr id="307235" name="Rectangle 77"/>
              <p:cNvSpPr>
                <a:spLocks noChangeArrowheads="1"/>
              </p:cNvSpPr>
              <p:nvPr/>
            </p:nvSpPr>
            <p:spPr bwMode="auto">
              <a:xfrm>
                <a:off x="2352" y="1708"/>
                <a:ext cx="1692"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800" b="1">
                    <a:latin typeface="Arial" charset="0"/>
                    <a:cs typeface="Times New Roman" charset="0"/>
                  </a:rPr>
                  <a:t>Một dân tộc</a:t>
                </a:r>
                <a:endParaRPr lang="en-US" sz="1800" b="1">
                  <a:latin typeface="Arial" charset="0"/>
                </a:endParaRPr>
              </a:p>
            </p:txBody>
          </p:sp>
          <p:sp>
            <p:nvSpPr>
              <p:cNvPr id="307236" name="Rectangle 118"/>
              <p:cNvSpPr>
                <a:spLocks noChangeArrowheads="1"/>
              </p:cNvSpPr>
              <p:nvPr/>
            </p:nvSpPr>
            <p:spPr bwMode="auto">
              <a:xfrm>
                <a:off x="2320" y="1708"/>
                <a:ext cx="1756" cy="499"/>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07217" name="Group 121"/>
            <p:cNvGrpSpPr>
              <a:grpSpLocks/>
            </p:cNvGrpSpPr>
            <p:nvPr/>
          </p:nvGrpSpPr>
          <p:grpSpPr bwMode="auto">
            <a:xfrm>
              <a:off x="2" y="2416"/>
              <a:ext cx="999" cy="495"/>
              <a:chOff x="0" y="2207"/>
              <a:chExt cx="708" cy="595"/>
            </a:xfrm>
          </p:grpSpPr>
          <p:sp>
            <p:nvSpPr>
              <p:cNvPr id="307233" name="Rectangle 78"/>
              <p:cNvSpPr>
                <a:spLocks noChangeArrowheads="1"/>
              </p:cNvSpPr>
              <p:nvPr/>
            </p:nvSpPr>
            <p:spPr bwMode="auto">
              <a:xfrm>
                <a:off x="32" y="2207"/>
                <a:ext cx="644"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800" b="1" i="1">
                    <a:latin typeface="Arial" charset="0"/>
                    <a:cs typeface="Times New Roman" charset="0"/>
                  </a:rPr>
                  <a:t>Phạm vi</a:t>
                </a:r>
                <a:endParaRPr lang="en-US" sz="1800" b="1">
                  <a:latin typeface="Arial" charset="0"/>
                </a:endParaRPr>
              </a:p>
            </p:txBody>
          </p:sp>
          <p:sp>
            <p:nvSpPr>
              <p:cNvPr id="307234" name="Rectangle 120"/>
              <p:cNvSpPr>
                <a:spLocks noChangeArrowheads="1"/>
              </p:cNvSpPr>
              <p:nvPr/>
            </p:nvSpPr>
            <p:spPr bwMode="auto">
              <a:xfrm>
                <a:off x="0" y="2207"/>
                <a:ext cx="708" cy="59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07218" name="Group 123"/>
            <p:cNvGrpSpPr>
              <a:grpSpLocks/>
            </p:cNvGrpSpPr>
            <p:nvPr/>
          </p:nvGrpSpPr>
          <p:grpSpPr bwMode="auto">
            <a:xfrm>
              <a:off x="1001" y="2416"/>
              <a:ext cx="2275" cy="495"/>
              <a:chOff x="708" y="2207"/>
              <a:chExt cx="1612" cy="595"/>
            </a:xfrm>
          </p:grpSpPr>
          <p:sp>
            <p:nvSpPr>
              <p:cNvPr id="307231" name="Rectangle 79"/>
              <p:cNvSpPr>
                <a:spLocks noChangeArrowheads="1"/>
              </p:cNvSpPr>
              <p:nvPr/>
            </p:nvSpPr>
            <p:spPr bwMode="auto">
              <a:xfrm>
                <a:off x="740" y="2207"/>
                <a:ext cx="1548"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800" b="1">
                    <a:latin typeface="Arial" charset="0"/>
                    <a:cs typeface="Times New Roman" charset="0"/>
                  </a:rPr>
                  <a:t>Toàn cầu (</a:t>
                </a:r>
                <a:r>
                  <a:rPr lang="ja-JP" altLang="en-US" sz="1800" b="1">
                    <a:latin typeface="Arial" charset="0"/>
                    <a:cs typeface="Times New Roman" charset="0"/>
                  </a:rPr>
                  <a:t>“</a:t>
                </a:r>
                <a:r>
                  <a:rPr lang="en-US" altLang="ja-JP" sz="1800" b="1">
                    <a:latin typeface="Arial" charset="0"/>
                    <a:cs typeface="Times New Roman" charset="0"/>
                  </a:rPr>
                  <a:t>mọi dân tộc sẽ nhờ ngươi mà được phước</a:t>
                </a:r>
                <a:r>
                  <a:rPr lang="ja-JP" altLang="en-US" sz="1800" b="1">
                    <a:latin typeface="Arial" charset="0"/>
                    <a:cs typeface="Times New Roman" charset="0"/>
                  </a:rPr>
                  <a:t>”</a:t>
                </a:r>
                <a:r>
                  <a:rPr lang="en-US" altLang="ja-JP" sz="1800" b="1">
                    <a:latin typeface="Arial" charset="0"/>
                    <a:cs typeface="Times New Roman" charset="0"/>
                  </a:rPr>
                  <a:t>)</a:t>
                </a:r>
                <a:endParaRPr lang="en-US" sz="1800" b="1">
                  <a:latin typeface="Arial" charset="0"/>
                </a:endParaRPr>
              </a:p>
            </p:txBody>
          </p:sp>
          <p:sp>
            <p:nvSpPr>
              <p:cNvPr id="307232" name="Rectangle 122"/>
              <p:cNvSpPr>
                <a:spLocks noChangeArrowheads="1"/>
              </p:cNvSpPr>
              <p:nvPr/>
            </p:nvSpPr>
            <p:spPr bwMode="auto">
              <a:xfrm>
                <a:off x="708" y="2207"/>
                <a:ext cx="1612" cy="59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07219" name="Group 125"/>
            <p:cNvGrpSpPr>
              <a:grpSpLocks/>
            </p:cNvGrpSpPr>
            <p:nvPr/>
          </p:nvGrpSpPr>
          <p:grpSpPr bwMode="auto">
            <a:xfrm>
              <a:off x="3276" y="2416"/>
              <a:ext cx="2478" cy="495"/>
              <a:chOff x="2320" y="2207"/>
              <a:chExt cx="1756" cy="595"/>
            </a:xfrm>
          </p:grpSpPr>
          <p:sp>
            <p:nvSpPr>
              <p:cNvPr id="307229" name="Rectangle 80"/>
              <p:cNvSpPr>
                <a:spLocks noChangeArrowheads="1"/>
              </p:cNvSpPr>
              <p:nvPr/>
            </p:nvSpPr>
            <p:spPr bwMode="auto">
              <a:xfrm>
                <a:off x="2352" y="2207"/>
                <a:ext cx="1692"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800" b="1">
                    <a:latin typeface="Arial" charset="0"/>
                    <a:cs typeface="Times New Roman" charset="0"/>
                  </a:rPr>
                  <a:t>Chỉ Y-sơ-ra-ên nhận Luật pháp (Phục 4:8; Thi 147:20)</a:t>
                </a:r>
                <a:endParaRPr lang="en-US" sz="1800" b="1">
                  <a:latin typeface="Arial" charset="0"/>
                </a:endParaRPr>
              </a:p>
            </p:txBody>
          </p:sp>
          <p:sp>
            <p:nvSpPr>
              <p:cNvPr id="307230" name="Rectangle 124"/>
              <p:cNvSpPr>
                <a:spLocks noChangeArrowheads="1"/>
              </p:cNvSpPr>
              <p:nvPr/>
            </p:nvSpPr>
            <p:spPr bwMode="auto">
              <a:xfrm>
                <a:off x="2320" y="2207"/>
                <a:ext cx="1756" cy="59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07220" name="Group 127"/>
            <p:cNvGrpSpPr>
              <a:grpSpLocks/>
            </p:cNvGrpSpPr>
            <p:nvPr/>
          </p:nvGrpSpPr>
          <p:grpSpPr bwMode="auto">
            <a:xfrm>
              <a:off x="2" y="2911"/>
              <a:ext cx="999" cy="495"/>
              <a:chOff x="0" y="2802"/>
              <a:chExt cx="708" cy="595"/>
            </a:xfrm>
          </p:grpSpPr>
          <p:sp>
            <p:nvSpPr>
              <p:cNvPr id="307227" name="Rectangle 81"/>
              <p:cNvSpPr>
                <a:spLocks noChangeArrowheads="1"/>
              </p:cNvSpPr>
              <p:nvPr/>
            </p:nvSpPr>
            <p:spPr bwMode="auto">
              <a:xfrm>
                <a:off x="32" y="2802"/>
                <a:ext cx="644"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900" i="1">
                    <a:latin typeface="Arial" charset="0"/>
                    <a:cs typeface="Times New Roman" charset="0"/>
                  </a:rPr>
                  <a:t>Đặc điểm &amp; ý nghĩa</a:t>
                </a:r>
                <a:endParaRPr lang="en-US" sz="1900">
                  <a:latin typeface="Arial" charset="0"/>
                </a:endParaRPr>
              </a:p>
            </p:txBody>
          </p:sp>
          <p:sp>
            <p:nvSpPr>
              <p:cNvPr id="307228" name="Rectangle 126"/>
              <p:cNvSpPr>
                <a:spLocks noChangeArrowheads="1"/>
              </p:cNvSpPr>
              <p:nvPr/>
            </p:nvSpPr>
            <p:spPr bwMode="auto">
              <a:xfrm>
                <a:off x="0" y="2802"/>
                <a:ext cx="708" cy="59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07221" name="Group 129"/>
            <p:cNvGrpSpPr>
              <a:grpSpLocks/>
            </p:cNvGrpSpPr>
            <p:nvPr/>
          </p:nvGrpSpPr>
          <p:grpSpPr bwMode="auto">
            <a:xfrm>
              <a:off x="1001" y="2911"/>
              <a:ext cx="2275" cy="495"/>
              <a:chOff x="708" y="2802"/>
              <a:chExt cx="1612" cy="595"/>
            </a:xfrm>
          </p:grpSpPr>
          <p:sp>
            <p:nvSpPr>
              <p:cNvPr id="307225" name="Rectangle 82"/>
              <p:cNvSpPr>
                <a:spLocks noChangeArrowheads="1"/>
              </p:cNvSpPr>
              <p:nvPr/>
            </p:nvSpPr>
            <p:spPr bwMode="auto">
              <a:xfrm>
                <a:off x="740" y="2802"/>
                <a:ext cx="1548"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800" b="1">
                    <a:latin typeface="Arial" charset="0"/>
                    <a:cs typeface="Times New Roman" charset="0"/>
                  </a:rPr>
                  <a:t>Ân điển (các lời hứa)</a:t>
                </a:r>
              </a:p>
              <a:p>
                <a:pPr algn="ctr"/>
                <a:r>
                  <a:rPr lang="en-US" sz="1800" b="1">
                    <a:latin typeface="Arial" charset="0"/>
                    <a:cs typeface="Times New Roman" charset="0"/>
                  </a:rPr>
                  <a:t>—chính yếu (điều ĐCT sẽ làm)</a:t>
                </a:r>
                <a:endParaRPr lang="en-US" sz="1800" b="1">
                  <a:latin typeface="Arial" charset="0"/>
                </a:endParaRPr>
              </a:p>
            </p:txBody>
          </p:sp>
          <p:sp>
            <p:nvSpPr>
              <p:cNvPr id="307226" name="Rectangle 128"/>
              <p:cNvSpPr>
                <a:spLocks noChangeArrowheads="1"/>
              </p:cNvSpPr>
              <p:nvPr/>
            </p:nvSpPr>
            <p:spPr bwMode="auto">
              <a:xfrm>
                <a:off x="708" y="2802"/>
                <a:ext cx="1612" cy="59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07222" name="Group 131"/>
            <p:cNvGrpSpPr>
              <a:grpSpLocks/>
            </p:cNvGrpSpPr>
            <p:nvPr/>
          </p:nvGrpSpPr>
          <p:grpSpPr bwMode="auto">
            <a:xfrm>
              <a:off x="3276" y="2911"/>
              <a:ext cx="2478" cy="495"/>
              <a:chOff x="2320" y="2802"/>
              <a:chExt cx="1756" cy="595"/>
            </a:xfrm>
          </p:grpSpPr>
          <p:sp>
            <p:nvSpPr>
              <p:cNvPr id="307223" name="Rectangle 83"/>
              <p:cNvSpPr>
                <a:spLocks noChangeArrowheads="1"/>
              </p:cNvSpPr>
              <p:nvPr/>
            </p:nvSpPr>
            <p:spPr bwMode="auto">
              <a:xfrm>
                <a:off x="2352" y="2802"/>
                <a:ext cx="1692"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800" b="1">
                    <a:latin typeface="Arial" charset="0"/>
                    <a:cs typeface="Times New Roman" charset="0"/>
                  </a:rPr>
                  <a:t>Việc làm (luật [háp)</a:t>
                </a:r>
              </a:p>
              <a:p>
                <a:pPr algn="ctr"/>
                <a:r>
                  <a:rPr lang="en-US" sz="1800" b="1">
                    <a:latin typeface="Arial" charset="0"/>
                    <a:cs typeface="Times New Roman" charset="0"/>
                  </a:rPr>
                  <a:t>—thứ yếu (ĐCT thực hiện như thế nào)</a:t>
                </a:r>
                <a:endParaRPr lang="en-US" sz="1800" b="1">
                  <a:latin typeface="Arial" charset="0"/>
                </a:endParaRPr>
              </a:p>
            </p:txBody>
          </p:sp>
          <p:sp>
            <p:nvSpPr>
              <p:cNvPr id="307224" name="Rectangle 130"/>
              <p:cNvSpPr>
                <a:spLocks noChangeArrowheads="1"/>
              </p:cNvSpPr>
              <p:nvPr/>
            </p:nvSpPr>
            <p:spPr bwMode="auto">
              <a:xfrm>
                <a:off x="2320" y="2802"/>
                <a:ext cx="1756" cy="59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sp>
        <p:nvSpPr>
          <p:cNvPr id="62466" name="Rectangle 2"/>
          <p:cNvSpPr>
            <a:spLocks noGrp="1" noChangeArrowheads="1"/>
          </p:cNvSpPr>
          <p:nvPr>
            <p:ph type="title"/>
          </p:nvPr>
        </p:nvSpPr>
        <p:spPr>
          <a:xfrm>
            <a:off x="228600" y="76200"/>
            <a:ext cx="7772400" cy="762000"/>
          </a:xfrm>
          <a:solidFill>
            <a:schemeClr val="bg2"/>
          </a:solidFill>
        </p:spPr>
        <p:txBody>
          <a:bodyPr/>
          <a:lstStyle/>
          <a:p>
            <a:pPr algn="ctr">
              <a:defRPr/>
            </a:pPr>
            <a:r>
              <a:rPr lang="en-US" altLang="zh-CN" sz="3600" b="1">
                <a:latin typeface="Times New Roman" charset="0"/>
                <a:ea typeface="宋体" charset="0"/>
                <a:cs typeface="宋体" charset="0"/>
              </a:rPr>
              <a:t>Sự tương phản giữa các giao ước</a:t>
            </a:r>
            <a:endParaRPr lang="en-US" sz="2400" b="1">
              <a:latin typeface="Times New Roman" charset="0"/>
              <a:ea typeface="宋体" charset="0"/>
              <a:cs typeface="宋体" charset="0"/>
            </a:endParaRPr>
          </a:p>
        </p:txBody>
      </p:sp>
      <p:sp>
        <p:nvSpPr>
          <p:cNvPr id="307204" name="Text Box 3"/>
          <p:cNvSpPr txBox="1">
            <a:spLocks noChangeArrowheads="1"/>
          </p:cNvSpPr>
          <p:nvPr/>
        </p:nvSpPr>
        <p:spPr bwMode="auto">
          <a:xfrm>
            <a:off x="8153400" y="3048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116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09250" name="Text Box 84"/>
          <p:cNvSpPr txBox="1">
            <a:spLocks noChangeArrowheads="1"/>
          </p:cNvSpPr>
          <p:nvPr/>
        </p:nvSpPr>
        <p:spPr bwMode="auto">
          <a:xfrm>
            <a:off x="8153400" y="3048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116</a:t>
            </a:r>
          </a:p>
        </p:txBody>
      </p:sp>
      <p:grpSp>
        <p:nvGrpSpPr>
          <p:cNvPr id="309251" name="Group 319"/>
          <p:cNvGrpSpPr>
            <a:grpSpLocks/>
          </p:cNvGrpSpPr>
          <p:nvPr/>
        </p:nvGrpSpPr>
        <p:grpSpPr bwMode="auto">
          <a:xfrm>
            <a:off x="0" y="914400"/>
            <a:ext cx="9144000" cy="5943600"/>
            <a:chOff x="0" y="576"/>
            <a:chExt cx="5760" cy="2721"/>
          </a:xfrm>
        </p:grpSpPr>
        <p:grpSp>
          <p:nvGrpSpPr>
            <p:cNvPr id="309253" name="Group 237"/>
            <p:cNvGrpSpPr>
              <a:grpSpLocks/>
            </p:cNvGrpSpPr>
            <p:nvPr/>
          </p:nvGrpSpPr>
          <p:grpSpPr bwMode="auto">
            <a:xfrm>
              <a:off x="0" y="576"/>
              <a:ext cx="1001" cy="318"/>
              <a:chOff x="0" y="0"/>
              <a:chExt cx="708" cy="422"/>
            </a:xfrm>
          </p:grpSpPr>
          <p:sp>
            <p:nvSpPr>
              <p:cNvPr id="309311" name="Rectangle 236"/>
              <p:cNvSpPr>
                <a:spLocks noChangeArrowheads="1"/>
              </p:cNvSpPr>
              <p:nvPr/>
            </p:nvSpPr>
            <p:spPr bwMode="auto">
              <a:xfrm>
                <a:off x="0" y="0"/>
                <a:ext cx="70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309312" name="Group 235"/>
              <p:cNvGrpSpPr>
                <a:grpSpLocks/>
              </p:cNvGrpSpPr>
              <p:nvPr/>
            </p:nvGrpSpPr>
            <p:grpSpPr bwMode="auto">
              <a:xfrm>
                <a:off x="0" y="0"/>
                <a:ext cx="708" cy="422"/>
                <a:chOff x="0" y="0"/>
                <a:chExt cx="708" cy="422"/>
              </a:xfrm>
            </p:grpSpPr>
            <p:sp>
              <p:nvSpPr>
                <p:cNvPr id="309313" name="Rectangle 207"/>
                <p:cNvSpPr>
                  <a:spLocks noChangeArrowheads="1"/>
                </p:cNvSpPr>
                <p:nvPr/>
              </p:nvSpPr>
              <p:spPr bwMode="auto">
                <a:xfrm>
                  <a:off x="32" y="0"/>
                  <a:ext cx="644"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200" b="1">
                      <a:latin typeface="Arial Narrow" charset="0"/>
                      <a:cs typeface="Times New Roman" charset="0"/>
                    </a:rPr>
                    <a:t> </a:t>
                  </a:r>
                  <a:endParaRPr lang="en-US" sz="2200" b="1">
                    <a:latin typeface="Arial Narrow" charset="0"/>
                  </a:endParaRPr>
                </a:p>
              </p:txBody>
            </p:sp>
            <p:sp>
              <p:nvSpPr>
                <p:cNvPr id="309314" name="Rectangle 234"/>
                <p:cNvSpPr>
                  <a:spLocks noChangeArrowheads="1"/>
                </p:cNvSpPr>
                <p:nvPr/>
              </p:nvSpPr>
              <p:spPr bwMode="auto">
                <a:xfrm>
                  <a:off x="0" y="0"/>
                  <a:ext cx="708"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grpSp>
          <p:nvGrpSpPr>
            <p:cNvPr id="309254" name="Group 241"/>
            <p:cNvGrpSpPr>
              <a:grpSpLocks/>
            </p:cNvGrpSpPr>
            <p:nvPr/>
          </p:nvGrpSpPr>
          <p:grpSpPr bwMode="auto">
            <a:xfrm>
              <a:off x="1001" y="576"/>
              <a:ext cx="2278" cy="318"/>
              <a:chOff x="708" y="0"/>
              <a:chExt cx="1612" cy="422"/>
            </a:xfrm>
          </p:grpSpPr>
          <p:sp>
            <p:nvSpPr>
              <p:cNvPr id="309307" name="Rectangle 240"/>
              <p:cNvSpPr>
                <a:spLocks noChangeArrowheads="1"/>
              </p:cNvSpPr>
              <p:nvPr/>
            </p:nvSpPr>
            <p:spPr bwMode="auto">
              <a:xfrm>
                <a:off x="708" y="0"/>
                <a:ext cx="1612"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309308" name="Group 239"/>
              <p:cNvGrpSpPr>
                <a:grpSpLocks/>
              </p:cNvGrpSpPr>
              <p:nvPr/>
            </p:nvGrpSpPr>
            <p:grpSpPr bwMode="auto">
              <a:xfrm>
                <a:off x="708" y="0"/>
                <a:ext cx="1612" cy="422"/>
                <a:chOff x="708" y="0"/>
                <a:chExt cx="1612" cy="422"/>
              </a:xfrm>
            </p:grpSpPr>
            <p:sp>
              <p:nvSpPr>
                <p:cNvPr id="309309" name="Rectangle 208"/>
                <p:cNvSpPr>
                  <a:spLocks noChangeArrowheads="1"/>
                </p:cNvSpPr>
                <p:nvPr/>
              </p:nvSpPr>
              <p:spPr bwMode="auto">
                <a:xfrm>
                  <a:off x="740" y="0"/>
                  <a:ext cx="154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800" b="1">
                      <a:solidFill>
                        <a:srgbClr val="FFFFFF"/>
                      </a:solidFill>
                      <a:latin typeface="Arial Narrow" charset="0"/>
                      <a:cs typeface="Times New Roman" charset="0"/>
                    </a:rPr>
                    <a:t>Giao ước Áp-ra-ham</a:t>
                  </a:r>
                  <a:endParaRPr lang="en-US" sz="2800" b="1">
                    <a:latin typeface="Arial Narrow" charset="0"/>
                  </a:endParaRPr>
                </a:p>
              </p:txBody>
            </p:sp>
            <p:sp>
              <p:nvSpPr>
                <p:cNvPr id="309310" name="Rectangle 238"/>
                <p:cNvSpPr>
                  <a:spLocks noChangeArrowheads="1"/>
                </p:cNvSpPr>
                <p:nvPr/>
              </p:nvSpPr>
              <p:spPr bwMode="auto">
                <a:xfrm>
                  <a:off x="708" y="0"/>
                  <a:ext cx="16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grpSp>
          <p:nvGrpSpPr>
            <p:cNvPr id="309255" name="Group 245"/>
            <p:cNvGrpSpPr>
              <a:grpSpLocks/>
            </p:cNvGrpSpPr>
            <p:nvPr/>
          </p:nvGrpSpPr>
          <p:grpSpPr bwMode="auto">
            <a:xfrm>
              <a:off x="3279" y="576"/>
              <a:ext cx="2481" cy="318"/>
              <a:chOff x="2320" y="0"/>
              <a:chExt cx="1756" cy="422"/>
            </a:xfrm>
          </p:grpSpPr>
          <p:sp>
            <p:nvSpPr>
              <p:cNvPr id="309303" name="Rectangle 244"/>
              <p:cNvSpPr>
                <a:spLocks noChangeArrowheads="1"/>
              </p:cNvSpPr>
              <p:nvPr/>
            </p:nvSpPr>
            <p:spPr bwMode="auto">
              <a:xfrm>
                <a:off x="2320" y="0"/>
                <a:ext cx="1756"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309304" name="Group 243"/>
              <p:cNvGrpSpPr>
                <a:grpSpLocks/>
              </p:cNvGrpSpPr>
              <p:nvPr/>
            </p:nvGrpSpPr>
            <p:grpSpPr bwMode="auto">
              <a:xfrm>
                <a:off x="2320" y="0"/>
                <a:ext cx="1756" cy="422"/>
                <a:chOff x="2320" y="0"/>
                <a:chExt cx="1756" cy="422"/>
              </a:xfrm>
            </p:grpSpPr>
            <p:sp>
              <p:nvSpPr>
                <p:cNvPr id="309305" name="Rectangle 209"/>
                <p:cNvSpPr>
                  <a:spLocks noChangeArrowheads="1"/>
                </p:cNvSpPr>
                <p:nvPr/>
              </p:nvSpPr>
              <p:spPr bwMode="auto">
                <a:xfrm>
                  <a:off x="2352" y="0"/>
                  <a:ext cx="1692"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800" b="1">
                      <a:solidFill>
                        <a:srgbClr val="FFFFFF"/>
                      </a:solidFill>
                      <a:latin typeface="Arial Narrow" charset="0"/>
                      <a:cs typeface="Times New Roman" charset="0"/>
                    </a:rPr>
                    <a:t>Giao ước Môi-se</a:t>
                  </a:r>
                  <a:endParaRPr lang="en-US" sz="2800" b="1">
                    <a:latin typeface="Arial Narrow" charset="0"/>
                  </a:endParaRPr>
                </a:p>
              </p:txBody>
            </p:sp>
            <p:sp>
              <p:nvSpPr>
                <p:cNvPr id="309306" name="Rectangle 242"/>
                <p:cNvSpPr>
                  <a:spLocks noChangeArrowheads="1"/>
                </p:cNvSpPr>
                <p:nvPr/>
              </p:nvSpPr>
              <p:spPr bwMode="auto">
                <a:xfrm>
                  <a:off x="2320" y="0"/>
                  <a:ext cx="175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grpSp>
          <p:nvGrpSpPr>
            <p:cNvPr id="309256" name="Group 299"/>
            <p:cNvGrpSpPr>
              <a:grpSpLocks/>
            </p:cNvGrpSpPr>
            <p:nvPr/>
          </p:nvGrpSpPr>
          <p:grpSpPr bwMode="auto">
            <a:xfrm>
              <a:off x="0" y="1808"/>
              <a:ext cx="5760" cy="1489"/>
              <a:chOff x="0" y="894"/>
              <a:chExt cx="5760" cy="1489"/>
            </a:xfrm>
          </p:grpSpPr>
          <p:grpSp>
            <p:nvGrpSpPr>
              <p:cNvPr id="309276" name="Group 247"/>
              <p:cNvGrpSpPr>
                <a:grpSpLocks/>
              </p:cNvGrpSpPr>
              <p:nvPr/>
            </p:nvGrpSpPr>
            <p:grpSpPr bwMode="auto">
              <a:xfrm>
                <a:off x="0" y="894"/>
                <a:ext cx="1001" cy="376"/>
                <a:chOff x="0" y="422"/>
                <a:chExt cx="708" cy="499"/>
              </a:xfrm>
            </p:grpSpPr>
            <p:sp>
              <p:nvSpPr>
                <p:cNvPr id="309301" name="Rectangle 210"/>
                <p:cNvSpPr>
                  <a:spLocks noChangeArrowheads="1"/>
                </p:cNvSpPr>
                <p:nvPr/>
              </p:nvSpPr>
              <p:spPr bwMode="auto">
                <a:xfrm>
                  <a:off x="32" y="422"/>
                  <a:ext cx="644"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200" b="1">
                      <a:latin typeface="Arial Narrow" charset="0"/>
                      <a:cs typeface="Times New Roman" charset="0"/>
                    </a:rPr>
                    <a:t>Tham dự</a:t>
                  </a:r>
                  <a:endParaRPr lang="en-US" sz="2200" b="1">
                    <a:latin typeface="Arial Narrow" charset="0"/>
                  </a:endParaRPr>
                </a:p>
              </p:txBody>
            </p:sp>
            <p:sp>
              <p:nvSpPr>
                <p:cNvPr id="309302" name="Rectangle 246"/>
                <p:cNvSpPr>
                  <a:spLocks noChangeArrowheads="1"/>
                </p:cNvSpPr>
                <p:nvPr/>
              </p:nvSpPr>
              <p:spPr bwMode="auto">
                <a:xfrm>
                  <a:off x="0" y="422"/>
                  <a:ext cx="708" cy="499"/>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09277" name="Group 249"/>
              <p:cNvGrpSpPr>
                <a:grpSpLocks/>
              </p:cNvGrpSpPr>
              <p:nvPr/>
            </p:nvGrpSpPr>
            <p:grpSpPr bwMode="auto">
              <a:xfrm>
                <a:off x="1001" y="894"/>
                <a:ext cx="2278" cy="376"/>
                <a:chOff x="708" y="422"/>
                <a:chExt cx="1612" cy="499"/>
              </a:xfrm>
            </p:grpSpPr>
            <p:sp>
              <p:nvSpPr>
                <p:cNvPr id="309299" name="Rectangle 211"/>
                <p:cNvSpPr>
                  <a:spLocks noChangeArrowheads="1"/>
                </p:cNvSpPr>
                <p:nvPr/>
              </p:nvSpPr>
              <p:spPr bwMode="auto">
                <a:xfrm>
                  <a:off x="740" y="422"/>
                  <a:ext cx="1548"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800" b="1">
                      <a:latin typeface="Arial" charset="0"/>
                      <a:cs typeface="Times New Roman" charset="0"/>
                    </a:rPr>
                    <a:t>Áp-ra-ham ngủ mê (Sáng 15:17)</a:t>
                  </a:r>
                  <a:endParaRPr lang="en-US" sz="1800" b="1">
                    <a:latin typeface="Arial" charset="0"/>
                  </a:endParaRPr>
                </a:p>
              </p:txBody>
            </p:sp>
            <p:sp>
              <p:nvSpPr>
                <p:cNvPr id="309300" name="Rectangle 248"/>
                <p:cNvSpPr>
                  <a:spLocks noChangeArrowheads="1"/>
                </p:cNvSpPr>
                <p:nvPr/>
              </p:nvSpPr>
              <p:spPr bwMode="auto">
                <a:xfrm>
                  <a:off x="708" y="422"/>
                  <a:ext cx="1612" cy="499"/>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09278" name="Group 251"/>
              <p:cNvGrpSpPr>
                <a:grpSpLocks/>
              </p:cNvGrpSpPr>
              <p:nvPr/>
            </p:nvGrpSpPr>
            <p:grpSpPr bwMode="auto">
              <a:xfrm>
                <a:off x="3279" y="894"/>
                <a:ext cx="2481" cy="376"/>
                <a:chOff x="2320" y="422"/>
                <a:chExt cx="1756" cy="499"/>
              </a:xfrm>
            </p:grpSpPr>
            <p:sp>
              <p:nvSpPr>
                <p:cNvPr id="309297" name="Rectangle 212"/>
                <p:cNvSpPr>
                  <a:spLocks noChangeArrowheads="1"/>
                </p:cNvSpPr>
                <p:nvPr/>
              </p:nvSpPr>
              <p:spPr bwMode="auto">
                <a:xfrm>
                  <a:off x="2352" y="422"/>
                  <a:ext cx="1692"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800" b="1">
                      <a:latin typeface="Arial" charset="0"/>
                      <a:cs typeface="Times New Roman" charset="0"/>
                    </a:rPr>
                    <a:t>Y-sơ-ra-ên đồng ý vâng lời (Xuất 19:8)</a:t>
                  </a:r>
                  <a:endParaRPr lang="en-US" sz="1800" b="1">
                    <a:latin typeface="Arial" charset="0"/>
                  </a:endParaRPr>
                </a:p>
              </p:txBody>
            </p:sp>
            <p:sp>
              <p:nvSpPr>
                <p:cNvPr id="309298" name="Rectangle 250"/>
                <p:cNvSpPr>
                  <a:spLocks noChangeArrowheads="1"/>
                </p:cNvSpPr>
                <p:nvPr/>
              </p:nvSpPr>
              <p:spPr bwMode="auto">
                <a:xfrm>
                  <a:off x="2320" y="422"/>
                  <a:ext cx="1756" cy="499"/>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09279" name="Group 253"/>
              <p:cNvGrpSpPr>
                <a:grpSpLocks/>
              </p:cNvGrpSpPr>
              <p:nvPr/>
            </p:nvGrpSpPr>
            <p:grpSpPr bwMode="auto">
              <a:xfrm>
                <a:off x="0" y="1270"/>
                <a:ext cx="1001" cy="448"/>
                <a:chOff x="0" y="921"/>
                <a:chExt cx="708" cy="595"/>
              </a:xfrm>
            </p:grpSpPr>
            <p:sp>
              <p:nvSpPr>
                <p:cNvPr id="309295" name="Rectangle 213"/>
                <p:cNvSpPr>
                  <a:spLocks noChangeArrowheads="1"/>
                </p:cNvSpPr>
                <p:nvPr/>
              </p:nvSpPr>
              <p:spPr bwMode="auto">
                <a:xfrm>
                  <a:off x="32" y="921"/>
                  <a:ext cx="644"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200" b="1">
                      <a:latin typeface="Arial Narrow" charset="0"/>
                      <a:cs typeface="Times New Roman" charset="0"/>
                    </a:rPr>
                    <a:t>Tương tự</a:t>
                  </a:r>
                  <a:endParaRPr lang="en-US" sz="2200" b="1">
                    <a:latin typeface="Arial Narrow" charset="0"/>
                  </a:endParaRPr>
                </a:p>
              </p:txBody>
            </p:sp>
            <p:sp>
              <p:nvSpPr>
                <p:cNvPr id="309296" name="Rectangle 252"/>
                <p:cNvSpPr>
                  <a:spLocks noChangeArrowheads="1"/>
                </p:cNvSpPr>
                <p:nvPr/>
              </p:nvSpPr>
              <p:spPr bwMode="auto">
                <a:xfrm>
                  <a:off x="0" y="921"/>
                  <a:ext cx="708" cy="59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09280" name="Group 255"/>
              <p:cNvGrpSpPr>
                <a:grpSpLocks/>
              </p:cNvGrpSpPr>
              <p:nvPr/>
            </p:nvGrpSpPr>
            <p:grpSpPr bwMode="auto">
              <a:xfrm>
                <a:off x="1001" y="1270"/>
                <a:ext cx="2278" cy="448"/>
                <a:chOff x="708" y="921"/>
                <a:chExt cx="1612" cy="595"/>
              </a:xfrm>
            </p:grpSpPr>
            <p:sp>
              <p:nvSpPr>
                <p:cNvPr id="309293" name="Rectangle 214"/>
                <p:cNvSpPr>
                  <a:spLocks noChangeArrowheads="1"/>
                </p:cNvSpPr>
                <p:nvPr/>
              </p:nvSpPr>
              <p:spPr bwMode="auto">
                <a:xfrm>
                  <a:off x="740" y="921"/>
                  <a:ext cx="1548"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800" b="1">
                      <a:latin typeface="Arial" charset="0"/>
                      <a:cs typeface="Times New Roman" charset="0"/>
                    </a:rPr>
                    <a:t>Cha cho con (sự ban cho của vua)</a:t>
                  </a:r>
                  <a:endParaRPr lang="en-US" sz="1800" b="1">
                    <a:latin typeface="Arial" charset="0"/>
                  </a:endParaRPr>
                </a:p>
              </p:txBody>
            </p:sp>
            <p:sp>
              <p:nvSpPr>
                <p:cNvPr id="309294" name="Rectangle 254"/>
                <p:cNvSpPr>
                  <a:spLocks noChangeArrowheads="1"/>
                </p:cNvSpPr>
                <p:nvPr/>
              </p:nvSpPr>
              <p:spPr bwMode="auto">
                <a:xfrm>
                  <a:off x="708" y="921"/>
                  <a:ext cx="1612" cy="59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09281" name="Group 257"/>
              <p:cNvGrpSpPr>
                <a:grpSpLocks/>
              </p:cNvGrpSpPr>
              <p:nvPr/>
            </p:nvGrpSpPr>
            <p:grpSpPr bwMode="auto">
              <a:xfrm>
                <a:off x="3279" y="1270"/>
                <a:ext cx="2481" cy="448"/>
                <a:chOff x="2320" y="921"/>
                <a:chExt cx="1756" cy="595"/>
              </a:xfrm>
            </p:grpSpPr>
            <p:sp>
              <p:nvSpPr>
                <p:cNvPr id="309291" name="Rectangle 215"/>
                <p:cNvSpPr>
                  <a:spLocks noChangeArrowheads="1"/>
                </p:cNvSpPr>
                <p:nvPr/>
              </p:nvSpPr>
              <p:spPr bwMode="auto">
                <a:xfrm>
                  <a:off x="2352" y="921"/>
                  <a:ext cx="1692"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800" b="1">
                      <a:latin typeface="Arial" charset="0"/>
                      <a:cs typeface="Times New Roman" charset="0"/>
                    </a:rPr>
                    <a:t>Vua tối cao xứ Su-me với vua chư hầu (dân tộc tôi mọi)</a:t>
                  </a:r>
                  <a:endParaRPr lang="en-US" sz="1800" b="1">
                    <a:latin typeface="Arial" charset="0"/>
                  </a:endParaRPr>
                </a:p>
              </p:txBody>
            </p:sp>
            <p:sp>
              <p:nvSpPr>
                <p:cNvPr id="309292" name="Rectangle 256"/>
                <p:cNvSpPr>
                  <a:spLocks noChangeArrowheads="1"/>
                </p:cNvSpPr>
                <p:nvPr/>
              </p:nvSpPr>
              <p:spPr bwMode="auto">
                <a:xfrm>
                  <a:off x="2320" y="921"/>
                  <a:ext cx="1756" cy="59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09282" name="Group 259"/>
              <p:cNvGrpSpPr>
                <a:grpSpLocks/>
              </p:cNvGrpSpPr>
              <p:nvPr/>
            </p:nvGrpSpPr>
            <p:grpSpPr bwMode="auto">
              <a:xfrm>
                <a:off x="0" y="1718"/>
                <a:ext cx="1001" cy="665"/>
                <a:chOff x="0" y="1516"/>
                <a:chExt cx="708" cy="883"/>
              </a:xfrm>
            </p:grpSpPr>
            <p:sp>
              <p:nvSpPr>
                <p:cNvPr id="309289" name="Rectangle 216"/>
                <p:cNvSpPr>
                  <a:spLocks noChangeArrowheads="1"/>
                </p:cNvSpPr>
                <p:nvPr/>
              </p:nvSpPr>
              <p:spPr bwMode="auto">
                <a:xfrm>
                  <a:off x="32" y="1516"/>
                  <a:ext cx="644"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200" b="1">
                      <a:latin typeface="Arial Narrow" charset="0"/>
                      <a:cs typeface="Times New Roman" charset="0"/>
                    </a:rPr>
                    <a:t>Mục đích</a:t>
                  </a:r>
                  <a:endParaRPr lang="en-US" sz="2200" b="1">
                    <a:latin typeface="Arial Narrow" charset="0"/>
                  </a:endParaRPr>
                </a:p>
              </p:txBody>
            </p:sp>
            <p:sp>
              <p:nvSpPr>
                <p:cNvPr id="309290" name="Rectangle 258"/>
                <p:cNvSpPr>
                  <a:spLocks noChangeArrowheads="1"/>
                </p:cNvSpPr>
                <p:nvPr/>
              </p:nvSpPr>
              <p:spPr bwMode="auto">
                <a:xfrm>
                  <a:off x="0" y="1516"/>
                  <a:ext cx="708"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09283" name="Group 261"/>
              <p:cNvGrpSpPr>
                <a:grpSpLocks/>
              </p:cNvGrpSpPr>
              <p:nvPr/>
            </p:nvGrpSpPr>
            <p:grpSpPr bwMode="auto">
              <a:xfrm>
                <a:off x="1001" y="1718"/>
                <a:ext cx="2278" cy="665"/>
                <a:chOff x="708" y="1516"/>
                <a:chExt cx="1612" cy="883"/>
              </a:xfrm>
            </p:grpSpPr>
            <p:sp>
              <p:nvSpPr>
                <p:cNvPr id="309287" name="Rectangle 217"/>
                <p:cNvSpPr>
                  <a:spLocks noChangeArrowheads="1"/>
                </p:cNvSpPr>
                <p:nvPr/>
              </p:nvSpPr>
              <p:spPr bwMode="auto">
                <a:xfrm>
                  <a:off x="740" y="1516"/>
                  <a:ext cx="1548"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600" b="1">
                      <a:latin typeface="Arial" charset="0"/>
                      <a:cs typeface="Times New Roman" charset="0"/>
                    </a:rPr>
                    <a:t>Làm rõ phước lành của Y-sơ-ra-ên để làm động cơ thúc đẩy cho sự xưng công nghĩa bởi đức tin trong sự cung ứng của ĐCT về tương lai (Sáng 12:1; 15:1, 6)</a:t>
                  </a:r>
                  <a:endParaRPr lang="en-US" sz="1600" b="1">
                    <a:latin typeface="Arial" charset="0"/>
                  </a:endParaRPr>
                </a:p>
              </p:txBody>
            </p:sp>
            <p:sp>
              <p:nvSpPr>
                <p:cNvPr id="309288" name="Rectangle 260"/>
                <p:cNvSpPr>
                  <a:spLocks noChangeArrowheads="1"/>
                </p:cNvSpPr>
                <p:nvPr/>
              </p:nvSpPr>
              <p:spPr bwMode="auto">
                <a:xfrm>
                  <a:off x="708" y="1516"/>
                  <a:ext cx="161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09284" name="Group 263"/>
              <p:cNvGrpSpPr>
                <a:grpSpLocks/>
              </p:cNvGrpSpPr>
              <p:nvPr/>
            </p:nvGrpSpPr>
            <p:grpSpPr bwMode="auto">
              <a:xfrm>
                <a:off x="3279" y="1718"/>
                <a:ext cx="2481" cy="665"/>
                <a:chOff x="2320" y="1516"/>
                <a:chExt cx="1756" cy="883"/>
              </a:xfrm>
            </p:grpSpPr>
            <p:sp>
              <p:nvSpPr>
                <p:cNvPr id="309285" name="Rectangle 218"/>
                <p:cNvSpPr>
                  <a:spLocks noChangeArrowheads="1"/>
                </p:cNvSpPr>
                <p:nvPr/>
              </p:nvSpPr>
              <p:spPr bwMode="auto">
                <a:xfrm>
                  <a:off x="2352" y="1516"/>
                  <a:ext cx="169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600" b="1">
                      <a:latin typeface="Arial" charset="0"/>
                      <a:cs typeface="Times New Roman" charset="0"/>
                    </a:rPr>
                    <a:t>Làm rõ thế nào dân Y-sơ-ra-ên có thể nhận được phước trong giao ước Áp-ra-ham vừa nhanh vừa trọn vẹn; không công bố lại cũng không mở rộng giao ước Áp-ra-ham nhưng phô bày tội lỗi (Rô 5:20; Ga 3:19, 24)</a:t>
                  </a:r>
                  <a:endParaRPr lang="en-US" sz="1600" b="1">
                    <a:latin typeface="Arial" charset="0"/>
                  </a:endParaRPr>
                </a:p>
              </p:txBody>
            </p:sp>
            <p:sp>
              <p:nvSpPr>
                <p:cNvPr id="309286" name="Rectangle 262"/>
                <p:cNvSpPr>
                  <a:spLocks noChangeArrowheads="1"/>
                </p:cNvSpPr>
                <p:nvPr/>
              </p:nvSpPr>
              <p:spPr bwMode="auto">
                <a:xfrm>
                  <a:off x="2320" y="1516"/>
                  <a:ext cx="175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grpSp>
          <p:nvGrpSpPr>
            <p:cNvPr id="309257" name="Group 300"/>
            <p:cNvGrpSpPr>
              <a:grpSpLocks/>
            </p:cNvGrpSpPr>
            <p:nvPr/>
          </p:nvGrpSpPr>
          <p:grpSpPr bwMode="auto">
            <a:xfrm>
              <a:off x="2" y="892"/>
              <a:ext cx="5752" cy="911"/>
              <a:chOff x="2" y="3406"/>
              <a:chExt cx="5752" cy="911"/>
            </a:xfrm>
          </p:grpSpPr>
          <p:grpSp>
            <p:nvGrpSpPr>
              <p:cNvPr id="309258" name="Group 301"/>
              <p:cNvGrpSpPr>
                <a:grpSpLocks/>
              </p:cNvGrpSpPr>
              <p:nvPr/>
            </p:nvGrpSpPr>
            <p:grpSpPr bwMode="auto">
              <a:xfrm>
                <a:off x="2" y="3406"/>
                <a:ext cx="999" cy="496"/>
                <a:chOff x="0" y="3397"/>
                <a:chExt cx="708" cy="595"/>
              </a:xfrm>
            </p:grpSpPr>
            <p:sp>
              <p:nvSpPr>
                <p:cNvPr id="309274" name="Rectangle 302"/>
                <p:cNvSpPr>
                  <a:spLocks noChangeArrowheads="1"/>
                </p:cNvSpPr>
                <p:nvPr/>
              </p:nvSpPr>
              <p:spPr bwMode="auto">
                <a:xfrm>
                  <a:off x="32" y="3397"/>
                  <a:ext cx="644"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200" b="1">
                      <a:latin typeface="Arial" charset="0"/>
                      <a:cs typeface="Times New Roman" charset="0"/>
                    </a:rPr>
                    <a:t>Lời hứa</a:t>
                  </a:r>
                  <a:endParaRPr lang="en-US" sz="2200" b="1">
                    <a:latin typeface="Arial" charset="0"/>
                  </a:endParaRPr>
                </a:p>
              </p:txBody>
            </p:sp>
            <p:sp>
              <p:nvSpPr>
                <p:cNvPr id="309275" name="Rectangle 303"/>
                <p:cNvSpPr>
                  <a:spLocks noChangeArrowheads="1"/>
                </p:cNvSpPr>
                <p:nvPr/>
              </p:nvSpPr>
              <p:spPr bwMode="auto">
                <a:xfrm>
                  <a:off x="0" y="3397"/>
                  <a:ext cx="708" cy="59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09259" name="Group 304"/>
              <p:cNvGrpSpPr>
                <a:grpSpLocks/>
              </p:cNvGrpSpPr>
              <p:nvPr/>
            </p:nvGrpSpPr>
            <p:grpSpPr bwMode="auto">
              <a:xfrm>
                <a:off x="1001" y="3406"/>
                <a:ext cx="2275" cy="496"/>
                <a:chOff x="708" y="3397"/>
                <a:chExt cx="1612" cy="595"/>
              </a:xfrm>
            </p:grpSpPr>
            <p:sp>
              <p:nvSpPr>
                <p:cNvPr id="309272" name="Rectangle 305"/>
                <p:cNvSpPr>
                  <a:spLocks noChangeArrowheads="1"/>
                </p:cNvSpPr>
                <p:nvPr/>
              </p:nvSpPr>
              <p:spPr bwMode="auto">
                <a:xfrm>
                  <a:off x="740" y="3397"/>
                  <a:ext cx="1548"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800" b="1">
                      <a:latin typeface="Arial" charset="0"/>
                      <a:cs typeface="Times New Roman" charset="0"/>
                    </a:rPr>
                    <a:t>Đất, con cháu, và phước lành (không định rõ thời gian hoàn thành)</a:t>
                  </a:r>
                  <a:endParaRPr lang="en-US" sz="1800" b="1">
                    <a:latin typeface="Arial" charset="0"/>
                  </a:endParaRPr>
                </a:p>
              </p:txBody>
            </p:sp>
            <p:sp>
              <p:nvSpPr>
                <p:cNvPr id="309273" name="Rectangle 306"/>
                <p:cNvSpPr>
                  <a:spLocks noChangeArrowheads="1"/>
                </p:cNvSpPr>
                <p:nvPr/>
              </p:nvSpPr>
              <p:spPr bwMode="auto">
                <a:xfrm>
                  <a:off x="708" y="3397"/>
                  <a:ext cx="1612" cy="59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09260" name="Group 307"/>
              <p:cNvGrpSpPr>
                <a:grpSpLocks/>
              </p:cNvGrpSpPr>
              <p:nvPr/>
            </p:nvGrpSpPr>
            <p:grpSpPr bwMode="auto">
              <a:xfrm>
                <a:off x="3276" y="3406"/>
                <a:ext cx="2478" cy="496"/>
                <a:chOff x="2320" y="3397"/>
                <a:chExt cx="1756" cy="595"/>
              </a:xfrm>
            </p:grpSpPr>
            <p:sp>
              <p:nvSpPr>
                <p:cNvPr id="309270" name="Rectangle 308"/>
                <p:cNvSpPr>
                  <a:spLocks noChangeArrowheads="1"/>
                </p:cNvSpPr>
                <p:nvPr/>
              </p:nvSpPr>
              <p:spPr bwMode="auto">
                <a:xfrm>
                  <a:off x="2352" y="3397"/>
                  <a:ext cx="1692"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800" b="1">
                      <a:latin typeface="Arial" charset="0"/>
                      <a:cs typeface="Times New Roman" charset="0"/>
                    </a:rPr>
                    <a:t>Phước lành cho người vâng lời và sự rủa sả cho kẻ không vâng lời </a:t>
                  </a:r>
                  <a:br>
                    <a:rPr lang="en-US" sz="1800" b="1">
                      <a:latin typeface="Arial" charset="0"/>
                      <a:cs typeface="Times New Roman" charset="0"/>
                    </a:rPr>
                  </a:br>
                  <a:r>
                    <a:rPr lang="en-US" sz="1800" b="1">
                      <a:latin typeface="Arial" charset="0"/>
                      <a:cs typeface="Times New Roman" charset="0"/>
                    </a:rPr>
                    <a:t>(Lê 26; Phục 28)</a:t>
                  </a:r>
                  <a:endParaRPr lang="en-US" sz="1800" b="1">
                    <a:latin typeface="Arial" charset="0"/>
                  </a:endParaRPr>
                </a:p>
              </p:txBody>
            </p:sp>
            <p:sp>
              <p:nvSpPr>
                <p:cNvPr id="309271" name="Rectangle 309"/>
                <p:cNvSpPr>
                  <a:spLocks noChangeArrowheads="1"/>
                </p:cNvSpPr>
                <p:nvPr/>
              </p:nvSpPr>
              <p:spPr bwMode="auto">
                <a:xfrm>
                  <a:off x="2320" y="3397"/>
                  <a:ext cx="1756" cy="59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09261" name="Group 310"/>
              <p:cNvGrpSpPr>
                <a:grpSpLocks/>
              </p:cNvGrpSpPr>
              <p:nvPr/>
            </p:nvGrpSpPr>
            <p:grpSpPr bwMode="auto">
              <a:xfrm>
                <a:off x="2" y="3902"/>
                <a:ext cx="999" cy="415"/>
                <a:chOff x="0" y="3992"/>
                <a:chExt cx="708" cy="499"/>
              </a:xfrm>
            </p:grpSpPr>
            <p:sp>
              <p:nvSpPr>
                <p:cNvPr id="309268" name="Rectangle 311"/>
                <p:cNvSpPr>
                  <a:spLocks noChangeArrowheads="1"/>
                </p:cNvSpPr>
                <p:nvPr/>
              </p:nvSpPr>
              <p:spPr bwMode="auto">
                <a:xfrm>
                  <a:off x="32" y="3992"/>
                  <a:ext cx="644"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200" b="1">
                      <a:latin typeface="Arial" charset="0"/>
                      <a:cs typeface="Times New Roman" charset="0"/>
                    </a:rPr>
                    <a:t>Điều kiện</a:t>
                  </a:r>
                  <a:endParaRPr lang="en-US" sz="2200" b="1">
                    <a:latin typeface="Arial" charset="0"/>
                  </a:endParaRPr>
                </a:p>
              </p:txBody>
            </p:sp>
            <p:sp>
              <p:nvSpPr>
                <p:cNvPr id="309269" name="Rectangle 312"/>
                <p:cNvSpPr>
                  <a:spLocks noChangeArrowheads="1"/>
                </p:cNvSpPr>
                <p:nvPr/>
              </p:nvSpPr>
              <p:spPr bwMode="auto">
                <a:xfrm>
                  <a:off x="0" y="3992"/>
                  <a:ext cx="708" cy="499"/>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09262" name="Group 313"/>
              <p:cNvGrpSpPr>
                <a:grpSpLocks/>
              </p:cNvGrpSpPr>
              <p:nvPr/>
            </p:nvGrpSpPr>
            <p:grpSpPr bwMode="auto">
              <a:xfrm>
                <a:off x="1001" y="3902"/>
                <a:ext cx="2275" cy="415"/>
                <a:chOff x="708" y="3992"/>
                <a:chExt cx="1612" cy="499"/>
              </a:xfrm>
            </p:grpSpPr>
            <p:sp>
              <p:nvSpPr>
                <p:cNvPr id="309266" name="Rectangle 314"/>
                <p:cNvSpPr>
                  <a:spLocks noChangeArrowheads="1"/>
                </p:cNvSpPr>
                <p:nvPr/>
              </p:nvSpPr>
              <p:spPr bwMode="auto">
                <a:xfrm>
                  <a:off x="740" y="3992"/>
                  <a:ext cx="1548"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800" b="1">
                      <a:latin typeface="Arial" charset="0"/>
                      <a:cs typeface="Times New Roman" charset="0"/>
                    </a:rPr>
                    <a:t>Vô điều kiện: </a:t>
                  </a:r>
                  <a:r>
                    <a:rPr lang="ja-JP" altLang="en-US" sz="1800" b="1">
                      <a:latin typeface="Arial" charset="0"/>
                      <a:cs typeface="Times New Roman" charset="0"/>
                    </a:rPr>
                    <a:t>“</a:t>
                  </a:r>
                  <a:r>
                    <a:rPr lang="en-US" altLang="ja-JP" sz="1800" b="1">
                      <a:latin typeface="Arial" charset="0"/>
                      <a:cs typeface="Times New Roman" charset="0"/>
                    </a:rPr>
                    <a:t>Ta sẽ…</a:t>
                  </a:r>
                  <a:r>
                    <a:rPr lang="ja-JP" altLang="en-US" sz="1800" b="1">
                      <a:latin typeface="Arial" charset="0"/>
                      <a:cs typeface="Times New Roman" charset="0"/>
                    </a:rPr>
                    <a:t>”</a:t>
                  </a:r>
                  <a:endParaRPr lang="en-US" sz="1800" b="1">
                    <a:latin typeface="Arial" charset="0"/>
                  </a:endParaRPr>
                </a:p>
              </p:txBody>
            </p:sp>
            <p:sp>
              <p:nvSpPr>
                <p:cNvPr id="309267" name="Rectangle 315"/>
                <p:cNvSpPr>
                  <a:spLocks noChangeArrowheads="1"/>
                </p:cNvSpPr>
                <p:nvPr/>
              </p:nvSpPr>
              <p:spPr bwMode="auto">
                <a:xfrm>
                  <a:off x="708" y="3992"/>
                  <a:ext cx="1612" cy="499"/>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09263" name="Group 316"/>
              <p:cNvGrpSpPr>
                <a:grpSpLocks/>
              </p:cNvGrpSpPr>
              <p:nvPr/>
            </p:nvGrpSpPr>
            <p:grpSpPr bwMode="auto">
              <a:xfrm>
                <a:off x="3276" y="3902"/>
                <a:ext cx="2478" cy="415"/>
                <a:chOff x="2320" y="3992"/>
                <a:chExt cx="1756" cy="499"/>
              </a:xfrm>
            </p:grpSpPr>
            <p:sp>
              <p:nvSpPr>
                <p:cNvPr id="309264" name="Rectangle 317"/>
                <p:cNvSpPr>
                  <a:spLocks noChangeArrowheads="1"/>
                </p:cNvSpPr>
                <p:nvPr/>
              </p:nvSpPr>
              <p:spPr bwMode="auto">
                <a:xfrm>
                  <a:off x="2352" y="3992"/>
                  <a:ext cx="1692"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800" b="1">
                      <a:latin typeface="Arial" charset="0"/>
                      <a:cs typeface="Times New Roman" charset="0"/>
                    </a:rPr>
                    <a:t>Có điều kiện: </a:t>
                  </a:r>
                  <a:r>
                    <a:rPr lang="ja-JP" altLang="en-US" sz="1800" b="1">
                      <a:latin typeface="Arial" charset="0"/>
                      <a:cs typeface="Times New Roman" charset="0"/>
                    </a:rPr>
                    <a:t>“</a:t>
                  </a:r>
                  <a:r>
                    <a:rPr lang="en-US" altLang="ja-JP" sz="1800" b="1">
                      <a:latin typeface="Arial" charset="0"/>
                      <a:cs typeface="Times New Roman" charset="0"/>
                    </a:rPr>
                    <a:t>Nếu ngươi…</a:t>
                  </a:r>
                  <a:br>
                    <a:rPr lang="en-US" altLang="ja-JP" sz="1800" b="1">
                      <a:latin typeface="Arial" charset="0"/>
                      <a:cs typeface="Times New Roman" charset="0"/>
                    </a:rPr>
                  </a:br>
                  <a:r>
                    <a:rPr lang="en-US" altLang="ja-JP" sz="1800" b="1">
                      <a:latin typeface="Arial" charset="0"/>
                      <a:cs typeface="Times New Roman" charset="0"/>
                    </a:rPr>
                    <a:t>thì ta sẽ…</a:t>
                  </a:r>
                  <a:r>
                    <a:rPr lang="ja-JP" altLang="en-US" sz="1800" b="1">
                      <a:latin typeface="Arial" charset="0"/>
                      <a:cs typeface="Times New Roman" charset="0"/>
                    </a:rPr>
                    <a:t>”</a:t>
                  </a:r>
                  <a:endParaRPr lang="en-US" sz="1800" b="1">
                    <a:latin typeface="Arial" charset="0"/>
                  </a:endParaRPr>
                </a:p>
              </p:txBody>
            </p:sp>
            <p:sp>
              <p:nvSpPr>
                <p:cNvPr id="309265" name="Rectangle 318"/>
                <p:cNvSpPr>
                  <a:spLocks noChangeArrowheads="1"/>
                </p:cNvSpPr>
                <p:nvPr/>
              </p:nvSpPr>
              <p:spPr bwMode="auto">
                <a:xfrm>
                  <a:off x="2320" y="3992"/>
                  <a:ext cx="1756" cy="499"/>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grpSp>
      <p:sp>
        <p:nvSpPr>
          <p:cNvPr id="63810" name="Rectangle 322"/>
          <p:cNvSpPr>
            <a:spLocks noGrp="1" noChangeArrowheads="1"/>
          </p:cNvSpPr>
          <p:nvPr>
            <p:ph type="title"/>
          </p:nvPr>
        </p:nvSpPr>
        <p:spPr>
          <a:xfrm>
            <a:off x="228600" y="76200"/>
            <a:ext cx="7772400" cy="762000"/>
          </a:xfrm>
          <a:solidFill>
            <a:schemeClr val="bg2"/>
          </a:solidFill>
        </p:spPr>
        <p:txBody>
          <a:bodyPr/>
          <a:lstStyle/>
          <a:p>
            <a:pPr algn="ctr">
              <a:defRPr/>
            </a:pPr>
            <a:r>
              <a:rPr lang="en-US" altLang="zh-CN" sz="3600" b="1">
                <a:latin typeface="Times New Roman" charset="0"/>
                <a:ea typeface="宋体" charset="0"/>
                <a:cs typeface="宋体" charset="0"/>
              </a:rPr>
              <a:t>Sự tương phản giữa các giao ước</a:t>
            </a:r>
            <a:endParaRPr lang="en-US" sz="2400" b="1">
              <a:latin typeface="Times New Roman" charset="0"/>
              <a:ea typeface="宋体" charset="0"/>
              <a:cs typeface="宋体"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168963" name="Oval 3"/>
          <p:cNvSpPr>
            <a:spLocks noChangeArrowheads="1"/>
          </p:cNvSpPr>
          <p:nvPr/>
        </p:nvSpPr>
        <p:spPr bwMode="auto">
          <a:xfrm>
            <a:off x="-38100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7"/>
              </a:schemeClr>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168964" name="Oval 4"/>
          <p:cNvSpPr>
            <a:spLocks noChangeArrowheads="1"/>
          </p:cNvSpPr>
          <p:nvPr/>
        </p:nvSpPr>
        <p:spPr bwMode="auto">
          <a:xfrm>
            <a:off x="86106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7"/>
              </a:schemeClr>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168965" name="Line 5"/>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68966" name="Line 6"/>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68967" name="Line 7"/>
          <p:cNvSpPr>
            <a:spLocks noChangeShapeType="1"/>
          </p:cNvSpPr>
          <p:nvPr/>
        </p:nvSpPr>
        <p:spPr bwMode="auto">
          <a:xfrm>
            <a:off x="3524250" y="3044825"/>
            <a:ext cx="0" cy="1219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68968" name="Line 8"/>
          <p:cNvSpPr>
            <a:spLocks noChangeShapeType="1"/>
          </p:cNvSpPr>
          <p:nvPr/>
        </p:nvSpPr>
        <p:spPr bwMode="auto">
          <a:xfrm>
            <a:off x="4562475" y="2574925"/>
            <a:ext cx="0" cy="16891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68969" name="Line 9"/>
          <p:cNvSpPr>
            <a:spLocks noChangeShapeType="1"/>
          </p:cNvSpPr>
          <p:nvPr/>
        </p:nvSpPr>
        <p:spPr bwMode="auto">
          <a:xfrm flipH="1">
            <a:off x="5600700" y="2149475"/>
            <a:ext cx="0" cy="211455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68970" name="Line 10"/>
          <p:cNvSpPr>
            <a:spLocks noChangeShapeType="1"/>
          </p:cNvSpPr>
          <p:nvPr/>
        </p:nvSpPr>
        <p:spPr bwMode="auto">
          <a:xfrm>
            <a:off x="6638925" y="3149600"/>
            <a:ext cx="0" cy="1114425"/>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68971" name="Line 11"/>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68972" name="Line 12"/>
          <p:cNvSpPr>
            <a:spLocks noChangeShapeType="1"/>
          </p:cNvSpPr>
          <p:nvPr/>
        </p:nvSpPr>
        <p:spPr bwMode="auto">
          <a:xfrm flipH="1">
            <a:off x="4038600" y="1066800"/>
            <a:ext cx="0" cy="2590800"/>
          </a:xfrm>
          <a:prstGeom prst="line">
            <a:avLst/>
          </a:prstGeom>
          <a:noFill/>
          <a:ln w="76200">
            <a:solidFill>
              <a:srgbClr val="FFFF00"/>
            </a:solidFill>
            <a:round/>
            <a:headEnd/>
            <a:tailEnd type="triangle" w="med" len="me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grpSp>
        <p:nvGrpSpPr>
          <p:cNvPr id="146444" name="Group 13"/>
          <p:cNvGrpSpPr>
            <a:grpSpLocks/>
          </p:cNvGrpSpPr>
          <p:nvPr/>
        </p:nvGrpSpPr>
        <p:grpSpPr bwMode="auto">
          <a:xfrm>
            <a:off x="457200" y="3825875"/>
            <a:ext cx="8229600" cy="0"/>
            <a:chOff x="288" y="2208"/>
            <a:chExt cx="5184" cy="0"/>
          </a:xfrm>
        </p:grpSpPr>
        <p:sp>
          <p:nvSpPr>
            <p:cNvPr id="2" name="Line 14"/>
            <p:cNvSpPr>
              <a:spLocks noChangeShapeType="1"/>
            </p:cNvSpPr>
            <p:nvPr/>
          </p:nvSpPr>
          <p:spPr bwMode="auto">
            <a:xfrm>
              <a:off x="1230" y="2208"/>
              <a:ext cx="3786" cy="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46470" name="Line 15"/>
            <p:cNvSpPr>
              <a:spLocks noChangeShapeType="1"/>
            </p:cNvSpPr>
            <p:nvPr/>
          </p:nvSpPr>
          <p:spPr bwMode="auto">
            <a:xfrm>
              <a:off x="288" y="2208"/>
              <a:ext cx="5184" cy="0"/>
            </a:xfrm>
            <a:prstGeom prst="line">
              <a:avLst/>
            </a:prstGeom>
            <a:noFill/>
            <a:ln w="76200">
              <a:solidFill>
                <a:srgbClr val="FF0000"/>
              </a:solidFill>
              <a:prstDash val="sysDot"/>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46445" name="Group 16"/>
          <p:cNvGrpSpPr>
            <a:grpSpLocks/>
          </p:cNvGrpSpPr>
          <p:nvPr/>
        </p:nvGrpSpPr>
        <p:grpSpPr bwMode="auto">
          <a:xfrm>
            <a:off x="2286000" y="4435475"/>
            <a:ext cx="5581650" cy="1800225"/>
            <a:chOff x="1440" y="2794"/>
            <a:chExt cx="3516" cy="1134"/>
          </a:xfrm>
        </p:grpSpPr>
        <p:sp>
          <p:nvSpPr>
            <p:cNvPr id="168977" name="Text Box 17"/>
            <p:cNvSpPr txBox="1">
              <a:spLocks noChangeArrowheads="1"/>
            </p:cNvSpPr>
            <p:nvPr/>
          </p:nvSpPr>
          <p:spPr bwMode="auto">
            <a:xfrm>
              <a:off x="4044" y="2794"/>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spcBef>
                  <a:spcPct val="50000"/>
                </a:spcBef>
                <a:defRPr/>
              </a:pPr>
              <a:r>
                <a:rPr lang="en-US" sz="2800" b="1">
                  <a:solidFill>
                    <a:schemeClr val="bg1"/>
                  </a:solidFill>
                  <a:latin typeface="Times New Roman" pitchFamily="18" charset="0"/>
                  <a:ea typeface="ＭＳ Ｐゴシック" pitchFamily="34" charset="-128"/>
                  <a:cs typeface="+mn-cs"/>
                </a:rPr>
                <a:t>1000</a:t>
              </a:r>
            </a:p>
          </p:txBody>
        </p:sp>
        <p:sp>
          <p:nvSpPr>
            <p:cNvPr id="168978" name="Text Box 18"/>
            <p:cNvSpPr txBox="1">
              <a:spLocks noChangeArrowheads="1"/>
            </p:cNvSpPr>
            <p:nvPr/>
          </p:nvSpPr>
          <p:spPr bwMode="auto">
            <a:xfrm>
              <a:off x="4716" y="2794"/>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spcBef>
                  <a:spcPct val="50000"/>
                </a:spcBef>
                <a:defRPr/>
              </a:pPr>
              <a:r>
                <a:rPr lang="en-US" sz="2800" b="1">
                  <a:solidFill>
                    <a:schemeClr val="bg1"/>
                  </a:solidFill>
                  <a:latin typeface="Times New Roman" pitchFamily="18" charset="0"/>
                  <a:ea typeface="ＭＳ Ｐゴシック" pitchFamily="34" charset="-128"/>
                  <a:cs typeface="+mn-cs"/>
                </a:rPr>
                <a:t>2000</a:t>
              </a:r>
            </a:p>
          </p:txBody>
        </p:sp>
        <p:sp>
          <p:nvSpPr>
            <p:cNvPr id="168979" name="Text Box 19"/>
            <p:cNvSpPr txBox="1">
              <a:spLocks noChangeArrowheads="1"/>
            </p:cNvSpPr>
            <p:nvPr/>
          </p:nvSpPr>
          <p:spPr bwMode="auto">
            <a:xfrm>
              <a:off x="3420" y="2794"/>
              <a:ext cx="240" cy="32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spcBef>
                  <a:spcPct val="50000"/>
                </a:spcBef>
                <a:defRPr/>
              </a:pPr>
              <a:r>
                <a:rPr lang="en-US" sz="2800" b="1">
                  <a:solidFill>
                    <a:schemeClr val="bg1"/>
                  </a:solidFill>
                  <a:latin typeface="Times New Roman" pitchFamily="18" charset="0"/>
                  <a:ea typeface="ＭＳ Ｐゴシック" pitchFamily="34" charset="-128"/>
                  <a:cs typeface="+mn-cs"/>
                </a:rPr>
                <a:t>0</a:t>
              </a:r>
            </a:p>
          </p:txBody>
        </p:sp>
        <p:sp>
          <p:nvSpPr>
            <p:cNvPr id="168980" name="Text Box 20"/>
            <p:cNvSpPr txBox="1">
              <a:spLocks noChangeArrowheads="1"/>
            </p:cNvSpPr>
            <p:nvPr/>
          </p:nvSpPr>
          <p:spPr bwMode="auto">
            <a:xfrm>
              <a:off x="2748" y="2794"/>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spcBef>
                  <a:spcPct val="50000"/>
                </a:spcBef>
                <a:defRPr/>
              </a:pPr>
              <a:r>
                <a:rPr lang="en-US" sz="2800" b="1">
                  <a:solidFill>
                    <a:schemeClr val="bg1"/>
                  </a:solidFill>
                  <a:latin typeface="Times New Roman" pitchFamily="18" charset="0"/>
                  <a:ea typeface="ＭＳ Ｐゴシック" pitchFamily="34" charset="-128"/>
                  <a:cs typeface="+mn-cs"/>
                </a:rPr>
                <a:t>1000</a:t>
              </a:r>
            </a:p>
          </p:txBody>
        </p:sp>
        <p:sp>
          <p:nvSpPr>
            <p:cNvPr id="168981" name="Text Box 21"/>
            <p:cNvSpPr txBox="1">
              <a:spLocks noChangeArrowheads="1"/>
            </p:cNvSpPr>
            <p:nvPr/>
          </p:nvSpPr>
          <p:spPr bwMode="auto">
            <a:xfrm>
              <a:off x="2124" y="2794"/>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spcBef>
                  <a:spcPct val="50000"/>
                </a:spcBef>
                <a:defRPr/>
              </a:pPr>
              <a:r>
                <a:rPr lang="en-US" sz="2800" b="1">
                  <a:solidFill>
                    <a:schemeClr val="bg1"/>
                  </a:solidFill>
                  <a:latin typeface="Times New Roman" pitchFamily="18" charset="0"/>
                  <a:ea typeface="ＭＳ Ｐゴシック" pitchFamily="34" charset="-128"/>
                  <a:cs typeface="+mn-cs"/>
                </a:rPr>
                <a:t>2000</a:t>
              </a:r>
            </a:p>
          </p:txBody>
        </p:sp>
        <p:sp>
          <p:nvSpPr>
            <p:cNvPr id="4" name="Text Box 22"/>
            <p:cNvSpPr txBox="1">
              <a:spLocks noChangeArrowheads="1"/>
            </p:cNvSpPr>
            <p:nvPr/>
          </p:nvSpPr>
          <p:spPr bwMode="auto">
            <a:xfrm>
              <a:off x="1440" y="2794"/>
              <a:ext cx="240" cy="113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spcBef>
                  <a:spcPct val="50000"/>
                </a:spcBef>
                <a:defRPr/>
              </a:pPr>
              <a:r>
                <a:rPr lang="en-US" sz="2800" b="1">
                  <a:solidFill>
                    <a:schemeClr val="bg1"/>
                  </a:solidFill>
                  <a:latin typeface="Times New Roman" pitchFamily="18" charset="0"/>
                  <a:ea typeface="ＭＳ Ｐゴシック" pitchFamily="34" charset="-128"/>
                  <a:cs typeface="+mn-cs"/>
                </a:rPr>
                <a:t>3000</a:t>
              </a:r>
            </a:p>
          </p:txBody>
        </p:sp>
      </p:grpSp>
      <p:sp>
        <p:nvSpPr>
          <p:cNvPr id="168983" name="Text Box 23"/>
          <p:cNvSpPr txBox="1">
            <a:spLocks noChangeArrowheads="1"/>
          </p:cNvSpPr>
          <p:nvPr/>
        </p:nvSpPr>
        <p:spPr bwMode="auto">
          <a:xfrm>
            <a:off x="381000" y="2743200"/>
            <a:ext cx="24384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spcBef>
                <a:spcPct val="50000"/>
              </a:spcBef>
              <a:defRPr/>
            </a:pPr>
            <a:r>
              <a:rPr lang="en-US" sz="3200" b="1">
                <a:solidFill>
                  <a:schemeClr val="bg1"/>
                </a:solidFill>
                <a:latin typeface="Arial" pitchFamily="34" charset="0"/>
                <a:ea typeface="ＭＳ Ｐゴシック" pitchFamily="34" charset="-128"/>
                <a:cs typeface="+mn-cs"/>
              </a:rPr>
              <a:t>Nước lụt</a:t>
            </a:r>
          </a:p>
        </p:txBody>
      </p:sp>
      <p:sp>
        <p:nvSpPr>
          <p:cNvPr id="168984" name="Text Box 24"/>
          <p:cNvSpPr txBox="1">
            <a:spLocks noChangeArrowheads="1"/>
          </p:cNvSpPr>
          <p:nvPr/>
        </p:nvSpPr>
        <p:spPr bwMode="auto">
          <a:xfrm>
            <a:off x="-609600" y="5591175"/>
            <a:ext cx="32766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rgbClr val="FF9933"/>
                </a:solidFill>
                <a:latin typeface="Arial" charset="0"/>
              </a:rPr>
              <a:t>Sáng tạo</a:t>
            </a:r>
          </a:p>
        </p:txBody>
      </p:sp>
      <p:sp>
        <p:nvSpPr>
          <p:cNvPr id="168985" name="Text Box 25"/>
          <p:cNvSpPr txBox="1">
            <a:spLocks noChangeArrowheads="1"/>
          </p:cNvSpPr>
          <p:nvPr/>
        </p:nvSpPr>
        <p:spPr bwMode="auto">
          <a:xfrm>
            <a:off x="2362200" y="2438400"/>
            <a:ext cx="23622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chemeClr val="bg1"/>
                </a:solidFill>
                <a:latin typeface="Arial" charset="0"/>
              </a:rPr>
              <a:t>Áp-ra-ahm</a:t>
            </a:r>
          </a:p>
        </p:txBody>
      </p:sp>
      <p:sp>
        <p:nvSpPr>
          <p:cNvPr id="168986" name="Text Box 26"/>
          <p:cNvSpPr txBox="1">
            <a:spLocks noChangeArrowheads="1"/>
          </p:cNvSpPr>
          <p:nvPr/>
        </p:nvSpPr>
        <p:spPr bwMode="auto">
          <a:xfrm>
            <a:off x="3467100" y="1981200"/>
            <a:ext cx="22098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chemeClr val="bg1"/>
                </a:solidFill>
                <a:latin typeface="Arial" charset="0"/>
              </a:rPr>
              <a:t>Đa-vít</a:t>
            </a:r>
          </a:p>
        </p:txBody>
      </p:sp>
      <p:sp>
        <p:nvSpPr>
          <p:cNvPr id="168987" name="Text Box 27"/>
          <p:cNvSpPr txBox="1">
            <a:spLocks noChangeArrowheads="1"/>
          </p:cNvSpPr>
          <p:nvPr/>
        </p:nvSpPr>
        <p:spPr bwMode="auto">
          <a:xfrm>
            <a:off x="4572000" y="1568450"/>
            <a:ext cx="20574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spcBef>
                <a:spcPct val="50000"/>
              </a:spcBef>
              <a:defRPr/>
            </a:pPr>
            <a:r>
              <a:rPr lang="en-US" sz="3200" b="1">
                <a:solidFill>
                  <a:schemeClr val="bg1"/>
                </a:solidFill>
                <a:latin typeface="Arial" pitchFamily="34" charset="0"/>
                <a:ea typeface="ＭＳ Ｐゴシック" pitchFamily="34" charset="-128"/>
                <a:cs typeface="+mn-cs"/>
              </a:rPr>
              <a:t>Jesus</a:t>
            </a:r>
          </a:p>
        </p:txBody>
      </p:sp>
      <p:sp>
        <p:nvSpPr>
          <p:cNvPr id="168988" name="Text Box 28"/>
          <p:cNvSpPr txBox="1">
            <a:spLocks noChangeArrowheads="1"/>
          </p:cNvSpPr>
          <p:nvPr/>
        </p:nvSpPr>
        <p:spPr bwMode="auto">
          <a:xfrm>
            <a:off x="6781800" y="2667000"/>
            <a:ext cx="17526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spcBef>
                <a:spcPct val="50000"/>
              </a:spcBef>
              <a:defRPr/>
            </a:pPr>
            <a:r>
              <a:rPr lang="en-US" b="1">
                <a:solidFill>
                  <a:schemeClr val="bg1"/>
                </a:solidFill>
                <a:latin typeface="Arial" pitchFamily="34" charset="0"/>
                <a:ea typeface="ＭＳ Ｐゴシック" pitchFamily="34" charset="-128"/>
                <a:cs typeface="+mn-cs"/>
              </a:rPr>
              <a:t>Hiện nay</a:t>
            </a:r>
          </a:p>
        </p:txBody>
      </p:sp>
      <p:sp>
        <p:nvSpPr>
          <p:cNvPr id="168989" name="Text Box 29"/>
          <p:cNvSpPr txBox="1">
            <a:spLocks noChangeArrowheads="1"/>
          </p:cNvSpPr>
          <p:nvPr/>
        </p:nvSpPr>
        <p:spPr bwMode="auto">
          <a:xfrm>
            <a:off x="6705600" y="5591175"/>
            <a:ext cx="2438400" cy="10668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defRPr/>
            </a:pPr>
            <a:r>
              <a:rPr lang="en-US" sz="3200" b="1">
                <a:solidFill>
                  <a:srgbClr val="FF9933"/>
                </a:solidFill>
                <a:latin typeface="Arial" charset="0"/>
              </a:rPr>
              <a:t>Tái </a:t>
            </a:r>
          </a:p>
          <a:p>
            <a:pPr algn="r" eaLnBrk="1" hangingPunct="1">
              <a:defRPr/>
            </a:pPr>
            <a:r>
              <a:rPr lang="en-US" sz="3200" b="1">
                <a:solidFill>
                  <a:srgbClr val="FF9933"/>
                </a:solidFill>
                <a:latin typeface="Arial" charset="0"/>
              </a:rPr>
              <a:t>sáng tạo</a:t>
            </a:r>
          </a:p>
        </p:txBody>
      </p:sp>
      <p:sp>
        <p:nvSpPr>
          <p:cNvPr id="168991" name="Oval 31"/>
          <p:cNvSpPr>
            <a:spLocks noChangeArrowheads="1"/>
          </p:cNvSpPr>
          <p:nvPr/>
        </p:nvSpPr>
        <p:spPr bwMode="auto">
          <a:xfrm>
            <a:off x="5715000" y="3429000"/>
            <a:ext cx="1828800" cy="762000"/>
          </a:xfrm>
          <a:prstGeom prst="ellipse">
            <a:avLst/>
          </a:prstGeom>
          <a:solidFill>
            <a:schemeClr val="accent1"/>
          </a:solidFill>
          <a:ln w="9525">
            <a:solidFill>
              <a:schemeClr val="tx1"/>
            </a:solidFill>
            <a:round/>
            <a:headEnd/>
            <a:tailEnd/>
          </a:ln>
          <a:effectLst>
            <a:outerShdw blurRad="63500" dist="38099" dir="2700000" algn="ctr" rotWithShape="0">
              <a:schemeClr val="tx1">
                <a:alpha val="74997"/>
              </a:schemeClr>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168992" name="Text Box 32"/>
          <p:cNvSpPr txBox="1">
            <a:spLocks noChangeArrowheads="1"/>
          </p:cNvSpPr>
          <p:nvPr/>
        </p:nvSpPr>
        <p:spPr bwMode="auto">
          <a:xfrm>
            <a:off x="5995988" y="3573463"/>
            <a:ext cx="1600200" cy="3968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000" b="1">
                <a:solidFill>
                  <a:schemeClr val="bg1"/>
                </a:solidFill>
                <a:latin typeface="Arial" charset="0"/>
              </a:rPr>
              <a:t>Hội thánh</a:t>
            </a:r>
          </a:p>
        </p:txBody>
      </p:sp>
      <p:grpSp>
        <p:nvGrpSpPr>
          <p:cNvPr id="146455" name="Group 33"/>
          <p:cNvGrpSpPr>
            <a:grpSpLocks/>
          </p:cNvGrpSpPr>
          <p:nvPr/>
        </p:nvGrpSpPr>
        <p:grpSpPr bwMode="auto">
          <a:xfrm>
            <a:off x="4284663" y="3200400"/>
            <a:ext cx="1449387" cy="609600"/>
            <a:chOff x="2829" y="2016"/>
            <a:chExt cx="768" cy="384"/>
          </a:xfrm>
        </p:grpSpPr>
        <p:sp>
          <p:nvSpPr>
            <p:cNvPr id="168994" name="Oval 34"/>
            <p:cNvSpPr>
              <a:spLocks noChangeArrowheads="1"/>
            </p:cNvSpPr>
            <p:nvPr/>
          </p:nvSpPr>
          <p:spPr bwMode="auto">
            <a:xfrm>
              <a:off x="2850" y="2016"/>
              <a:ext cx="726" cy="384"/>
            </a:xfrm>
            <a:prstGeom prst="ellipse">
              <a:avLst/>
            </a:prstGeom>
            <a:solidFill>
              <a:schemeClr val="accent1"/>
            </a:solidFill>
            <a:ln w="9525">
              <a:solidFill>
                <a:schemeClr val="tx1"/>
              </a:solidFill>
              <a:round/>
              <a:headEnd/>
              <a:tailEnd/>
            </a:ln>
            <a:effectLst>
              <a:outerShdw blurRad="63500" dist="38099" dir="2700000" algn="ctr" rotWithShape="0">
                <a:schemeClr val="tx1">
                  <a:alpha val="74997"/>
                </a:schemeClr>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168995" name="Text Box 35"/>
            <p:cNvSpPr txBox="1">
              <a:spLocks noChangeArrowheads="1"/>
            </p:cNvSpPr>
            <p:nvPr/>
          </p:nvSpPr>
          <p:spPr bwMode="auto">
            <a:xfrm>
              <a:off x="2829" y="2016"/>
              <a:ext cx="768" cy="2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chemeClr val="bg1"/>
                  </a:solidFill>
                </a:rPr>
                <a:t>Các vua</a:t>
              </a:r>
            </a:p>
          </p:txBody>
        </p:sp>
      </p:grpSp>
      <p:sp>
        <p:nvSpPr>
          <p:cNvPr id="168997" name="Oval 37"/>
          <p:cNvSpPr>
            <a:spLocks noChangeArrowheads="1"/>
          </p:cNvSpPr>
          <p:nvPr/>
        </p:nvSpPr>
        <p:spPr bwMode="auto">
          <a:xfrm>
            <a:off x="3341688" y="3813175"/>
            <a:ext cx="1452562" cy="646113"/>
          </a:xfrm>
          <a:prstGeom prst="ellipse">
            <a:avLst/>
          </a:prstGeom>
          <a:solidFill>
            <a:schemeClr val="accent1"/>
          </a:solidFill>
          <a:ln w="9525">
            <a:solidFill>
              <a:schemeClr val="tx1"/>
            </a:solidFill>
            <a:round/>
            <a:headEnd/>
            <a:tailEnd/>
          </a:ln>
          <a:effectLst>
            <a:outerShdw blurRad="63500" dist="38099" dir="2700000" algn="ctr" rotWithShape="0">
              <a:schemeClr val="tx1">
                <a:alpha val="74997"/>
              </a:schemeClr>
            </a:outerShdw>
          </a:effectLst>
        </p:spPr>
        <p:txBody>
          <a:bodyPr wrap="none" anchor="ctr"/>
          <a:lstStyle/>
          <a:p>
            <a:pPr>
              <a:defRPr/>
            </a:pPr>
            <a:endParaRPr lang="en-US">
              <a:latin typeface="Times New Roman" pitchFamily="18" charset="0"/>
              <a:ea typeface="ＭＳ Ｐゴシック" pitchFamily="34" charset="-128"/>
              <a:cs typeface="+mn-cs"/>
            </a:endParaRPr>
          </a:p>
        </p:txBody>
      </p:sp>
      <p:sp>
        <p:nvSpPr>
          <p:cNvPr id="168998" name="Text Box 38"/>
          <p:cNvSpPr txBox="1">
            <a:spLocks noChangeArrowheads="1"/>
          </p:cNvSpPr>
          <p:nvPr/>
        </p:nvSpPr>
        <p:spPr bwMode="auto">
          <a:xfrm>
            <a:off x="3203575" y="3895725"/>
            <a:ext cx="1728788" cy="3667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chemeClr val="bg1"/>
                </a:solidFill>
                <a:latin typeface="Arial" charset="0"/>
              </a:rPr>
              <a:t>Các chi phái</a:t>
            </a:r>
          </a:p>
        </p:txBody>
      </p:sp>
      <p:sp>
        <p:nvSpPr>
          <p:cNvPr id="168999" name="Text Box 39"/>
          <p:cNvSpPr txBox="1">
            <a:spLocks noChangeArrowheads="1"/>
          </p:cNvSpPr>
          <p:nvPr/>
        </p:nvSpPr>
        <p:spPr bwMode="auto">
          <a:xfrm>
            <a:off x="1979613" y="404813"/>
            <a:ext cx="4129087"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a:solidFill>
                  <a:srgbClr val="FFFF00"/>
                </a:solidFill>
                <a:latin typeface="Arial" charset="0"/>
              </a:rPr>
              <a:t>Xuất Ê-díp-tô Ký</a:t>
            </a:r>
          </a:p>
        </p:txBody>
      </p:sp>
      <p:sp>
        <p:nvSpPr>
          <p:cNvPr id="169000" name="Text Box 40"/>
          <p:cNvSpPr txBox="1">
            <a:spLocks noChangeArrowheads="1"/>
          </p:cNvSpPr>
          <p:nvPr/>
        </p:nvSpPr>
        <p:spPr bwMode="auto">
          <a:xfrm>
            <a:off x="7772400" y="7467600"/>
            <a:ext cx="5486400" cy="25590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spcBef>
                <a:spcPct val="50000"/>
              </a:spcBef>
              <a:defRPr/>
            </a:pPr>
            <a:r>
              <a:rPr lang="en-US" sz="5400" b="1">
                <a:solidFill>
                  <a:schemeClr val="bg1"/>
                </a:solidFill>
                <a:latin typeface="Times New Roman" pitchFamily="18" charset="0"/>
                <a:ea typeface="ＭＳ Ｐゴシック" pitchFamily="34" charset="-128"/>
                <a:cs typeface="+mn-cs"/>
              </a:rPr>
              <a:t>Manual transition from here on</a:t>
            </a:r>
          </a:p>
        </p:txBody>
      </p:sp>
      <p:sp>
        <p:nvSpPr>
          <p:cNvPr id="169001" name="Rectangle 41"/>
          <p:cNvSpPr>
            <a:spLocks noGrp="1" noChangeArrowheads="1"/>
          </p:cNvSpPr>
          <p:nvPr>
            <p:ph type="title" idx="4294967295"/>
          </p:nvPr>
        </p:nvSpPr>
        <p:spPr>
          <a:xfrm>
            <a:off x="-36513" y="-171450"/>
            <a:ext cx="3240088" cy="836613"/>
          </a:xfrm>
        </p:spPr>
        <p:txBody>
          <a:bodyPr/>
          <a:lstStyle/>
          <a:p>
            <a:pPr>
              <a:defRPr/>
            </a:pPr>
            <a:r>
              <a:rPr lang="en-US" sz="2800">
                <a:latin typeface="Arial" charset="0"/>
                <a:ea typeface="ＭＳ Ｐゴシック" charset="0"/>
                <a:cs typeface="ＭＳ Ｐゴシック" charset="0"/>
              </a:rPr>
              <a:t>Dòng thời gian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168999"/>
                                        </p:tgtEl>
                                        <p:attrNameLst>
                                          <p:attrName>style.visibility</p:attrName>
                                        </p:attrNameLst>
                                      </p:cBhvr>
                                      <p:to>
                                        <p:strVal val="visible"/>
                                      </p:to>
                                    </p:set>
                                    <p:animEffect transition="in" filter="dissolve">
                                      <p:cBhvr>
                                        <p:cTn id="7" dur="500"/>
                                        <p:tgtEl>
                                          <p:spTgt spid="168999"/>
                                        </p:tgtEl>
                                      </p:cBhvr>
                                    </p:animEffect>
                                  </p:childTnLst>
                                </p:cTn>
                              </p:par>
                            </p:childTnLst>
                          </p:cTn>
                        </p:par>
                        <p:par>
                          <p:cTn id="8" fill="hold" nodeType="afterGroup">
                            <p:stCondLst>
                              <p:cond delay="3500"/>
                            </p:stCondLst>
                            <p:childTnLst>
                              <p:par>
                                <p:cTn id="9" presetID="22" presetClass="entr" presetSubtype="1" fill="hold" nodeType="afterEffect">
                                  <p:stCondLst>
                                    <p:cond delay="2000"/>
                                  </p:stCondLst>
                                  <p:childTnLst>
                                    <p:set>
                                      <p:cBhvr>
                                        <p:cTn id="10" dur="1" fill="hold">
                                          <p:stCondLst>
                                            <p:cond delay="0"/>
                                          </p:stCondLst>
                                        </p:cTn>
                                        <p:tgtEl>
                                          <p:spTgt spid="168972"/>
                                        </p:tgtEl>
                                        <p:attrNameLst>
                                          <p:attrName>style.visibility</p:attrName>
                                        </p:attrNameLst>
                                      </p:cBhvr>
                                      <p:to>
                                        <p:strVal val="visible"/>
                                      </p:to>
                                    </p:set>
                                    <p:animEffect transition="in" filter="wipe(up)">
                                      <p:cBhvr>
                                        <p:cTn id="11" dur="500"/>
                                        <p:tgtEl>
                                          <p:spTgt spid="168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99"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11298" name="Text Box 3"/>
          <p:cNvSpPr txBox="1">
            <a:spLocks noChangeArrowheads="1"/>
          </p:cNvSpPr>
          <p:nvPr/>
        </p:nvSpPr>
        <p:spPr bwMode="auto">
          <a:xfrm>
            <a:off x="8153400" y="3048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116</a:t>
            </a:r>
          </a:p>
        </p:txBody>
      </p:sp>
      <p:grpSp>
        <p:nvGrpSpPr>
          <p:cNvPr id="311299" name="Group 93"/>
          <p:cNvGrpSpPr>
            <a:grpSpLocks/>
          </p:cNvGrpSpPr>
          <p:nvPr/>
        </p:nvGrpSpPr>
        <p:grpSpPr bwMode="auto">
          <a:xfrm>
            <a:off x="0" y="914400"/>
            <a:ext cx="9144000" cy="5943600"/>
            <a:chOff x="0" y="576"/>
            <a:chExt cx="5760" cy="2269"/>
          </a:xfrm>
        </p:grpSpPr>
        <p:grpSp>
          <p:nvGrpSpPr>
            <p:cNvPr id="311301" name="Group 14"/>
            <p:cNvGrpSpPr>
              <a:grpSpLocks/>
            </p:cNvGrpSpPr>
            <p:nvPr/>
          </p:nvGrpSpPr>
          <p:grpSpPr bwMode="auto">
            <a:xfrm>
              <a:off x="0" y="576"/>
              <a:ext cx="1001" cy="318"/>
              <a:chOff x="0" y="0"/>
              <a:chExt cx="708" cy="422"/>
            </a:xfrm>
          </p:grpSpPr>
          <p:sp>
            <p:nvSpPr>
              <p:cNvPr id="311358" name="Rectangle 15"/>
              <p:cNvSpPr>
                <a:spLocks noChangeArrowheads="1"/>
              </p:cNvSpPr>
              <p:nvPr/>
            </p:nvSpPr>
            <p:spPr bwMode="auto">
              <a:xfrm>
                <a:off x="0" y="0"/>
                <a:ext cx="70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311359" name="Group 16"/>
              <p:cNvGrpSpPr>
                <a:grpSpLocks/>
              </p:cNvGrpSpPr>
              <p:nvPr/>
            </p:nvGrpSpPr>
            <p:grpSpPr bwMode="auto">
              <a:xfrm>
                <a:off x="0" y="0"/>
                <a:ext cx="708" cy="422"/>
                <a:chOff x="0" y="0"/>
                <a:chExt cx="708" cy="422"/>
              </a:xfrm>
            </p:grpSpPr>
            <p:sp>
              <p:nvSpPr>
                <p:cNvPr id="311360" name="Rectangle 17"/>
                <p:cNvSpPr>
                  <a:spLocks noChangeArrowheads="1"/>
                </p:cNvSpPr>
                <p:nvPr/>
              </p:nvSpPr>
              <p:spPr bwMode="auto">
                <a:xfrm>
                  <a:off x="32" y="0"/>
                  <a:ext cx="644"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200" b="1">
                      <a:latin typeface="Arial Narrow" charset="0"/>
                      <a:cs typeface="Times New Roman" charset="0"/>
                    </a:rPr>
                    <a:t> </a:t>
                  </a:r>
                  <a:endParaRPr lang="en-US" sz="2200" b="1">
                    <a:latin typeface="Arial Narrow" charset="0"/>
                  </a:endParaRPr>
                </a:p>
              </p:txBody>
            </p:sp>
            <p:sp>
              <p:nvSpPr>
                <p:cNvPr id="311361" name="Rectangle 18"/>
                <p:cNvSpPr>
                  <a:spLocks noChangeArrowheads="1"/>
                </p:cNvSpPr>
                <p:nvPr/>
              </p:nvSpPr>
              <p:spPr bwMode="auto">
                <a:xfrm>
                  <a:off x="0" y="0"/>
                  <a:ext cx="708"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grpSp>
          <p:nvGrpSpPr>
            <p:cNvPr id="311302" name="Group 19"/>
            <p:cNvGrpSpPr>
              <a:grpSpLocks/>
            </p:cNvGrpSpPr>
            <p:nvPr/>
          </p:nvGrpSpPr>
          <p:grpSpPr bwMode="auto">
            <a:xfrm>
              <a:off x="1001" y="576"/>
              <a:ext cx="2278" cy="318"/>
              <a:chOff x="708" y="0"/>
              <a:chExt cx="1612" cy="422"/>
            </a:xfrm>
          </p:grpSpPr>
          <p:sp>
            <p:nvSpPr>
              <p:cNvPr id="311354" name="Rectangle 20"/>
              <p:cNvSpPr>
                <a:spLocks noChangeArrowheads="1"/>
              </p:cNvSpPr>
              <p:nvPr/>
            </p:nvSpPr>
            <p:spPr bwMode="auto">
              <a:xfrm>
                <a:off x="708" y="0"/>
                <a:ext cx="1612"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311355" name="Group 21"/>
              <p:cNvGrpSpPr>
                <a:grpSpLocks/>
              </p:cNvGrpSpPr>
              <p:nvPr/>
            </p:nvGrpSpPr>
            <p:grpSpPr bwMode="auto">
              <a:xfrm>
                <a:off x="708" y="0"/>
                <a:ext cx="1612" cy="422"/>
                <a:chOff x="708" y="0"/>
                <a:chExt cx="1612" cy="422"/>
              </a:xfrm>
            </p:grpSpPr>
            <p:sp>
              <p:nvSpPr>
                <p:cNvPr id="311356" name="Rectangle 22"/>
                <p:cNvSpPr>
                  <a:spLocks noChangeArrowheads="1"/>
                </p:cNvSpPr>
                <p:nvPr/>
              </p:nvSpPr>
              <p:spPr bwMode="auto">
                <a:xfrm>
                  <a:off x="740" y="0"/>
                  <a:ext cx="154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800" b="1">
                      <a:solidFill>
                        <a:srgbClr val="FFFFFF"/>
                      </a:solidFill>
                      <a:latin typeface="Arial Narrow" charset="0"/>
                      <a:cs typeface="Times New Roman" charset="0"/>
                    </a:rPr>
                    <a:t>Giao ước Áp-ra-ham</a:t>
                  </a:r>
                  <a:endParaRPr lang="en-US" sz="2800" b="1">
                    <a:latin typeface="Arial Narrow" charset="0"/>
                  </a:endParaRPr>
                </a:p>
              </p:txBody>
            </p:sp>
            <p:sp>
              <p:nvSpPr>
                <p:cNvPr id="311357" name="Rectangle 23"/>
                <p:cNvSpPr>
                  <a:spLocks noChangeArrowheads="1"/>
                </p:cNvSpPr>
                <p:nvPr/>
              </p:nvSpPr>
              <p:spPr bwMode="auto">
                <a:xfrm>
                  <a:off x="708" y="0"/>
                  <a:ext cx="16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grpSp>
          <p:nvGrpSpPr>
            <p:cNvPr id="311303" name="Group 24"/>
            <p:cNvGrpSpPr>
              <a:grpSpLocks/>
            </p:cNvGrpSpPr>
            <p:nvPr/>
          </p:nvGrpSpPr>
          <p:grpSpPr bwMode="auto">
            <a:xfrm>
              <a:off x="3279" y="576"/>
              <a:ext cx="2481" cy="318"/>
              <a:chOff x="2320" y="0"/>
              <a:chExt cx="1756" cy="422"/>
            </a:xfrm>
          </p:grpSpPr>
          <p:sp>
            <p:nvSpPr>
              <p:cNvPr id="311350" name="Rectangle 25"/>
              <p:cNvSpPr>
                <a:spLocks noChangeArrowheads="1"/>
              </p:cNvSpPr>
              <p:nvPr/>
            </p:nvSpPr>
            <p:spPr bwMode="auto">
              <a:xfrm>
                <a:off x="2320" y="0"/>
                <a:ext cx="1756"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311351" name="Group 26"/>
              <p:cNvGrpSpPr>
                <a:grpSpLocks/>
              </p:cNvGrpSpPr>
              <p:nvPr/>
            </p:nvGrpSpPr>
            <p:grpSpPr bwMode="auto">
              <a:xfrm>
                <a:off x="2320" y="0"/>
                <a:ext cx="1756" cy="422"/>
                <a:chOff x="2320" y="0"/>
                <a:chExt cx="1756" cy="422"/>
              </a:xfrm>
            </p:grpSpPr>
            <p:sp>
              <p:nvSpPr>
                <p:cNvPr id="311352" name="Rectangle 27"/>
                <p:cNvSpPr>
                  <a:spLocks noChangeArrowheads="1"/>
                </p:cNvSpPr>
                <p:nvPr/>
              </p:nvSpPr>
              <p:spPr bwMode="auto">
                <a:xfrm>
                  <a:off x="2352" y="0"/>
                  <a:ext cx="1692"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800" b="1">
                      <a:solidFill>
                        <a:srgbClr val="FFFFFF"/>
                      </a:solidFill>
                      <a:latin typeface="Arial Narrow" charset="0"/>
                      <a:cs typeface="Times New Roman" charset="0"/>
                    </a:rPr>
                    <a:t>Giao ước Môi-se</a:t>
                  </a:r>
                  <a:endParaRPr lang="en-US" sz="2800" b="1">
                    <a:latin typeface="Arial Narrow" charset="0"/>
                  </a:endParaRPr>
                </a:p>
              </p:txBody>
            </p:sp>
            <p:sp>
              <p:nvSpPr>
                <p:cNvPr id="311353" name="Rectangle 28"/>
                <p:cNvSpPr>
                  <a:spLocks noChangeArrowheads="1"/>
                </p:cNvSpPr>
                <p:nvPr/>
              </p:nvSpPr>
              <p:spPr bwMode="auto">
                <a:xfrm>
                  <a:off x="2320" y="0"/>
                  <a:ext cx="175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grpSp>
          <p:nvGrpSpPr>
            <p:cNvPr id="311304" name="Group 92"/>
            <p:cNvGrpSpPr>
              <a:grpSpLocks/>
            </p:cNvGrpSpPr>
            <p:nvPr/>
          </p:nvGrpSpPr>
          <p:grpSpPr bwMode="auto">
            <a:xfrm>
              <a:off x="0" y="892"/>
              <a:ext cx="5760" cy="1953"/>
              <a:chOff x="0" y="2383"/>
              <a:chExt cx="5760" cy="1953"/>
            </a:xfrm>
          </p:grpSpPr>
          <p:grpSp>
            <p:nvGrpSpPr>
              <p:cNvPr id="311305" name="Group 5"/>
              <p:cNvGrpSpPr>
                <a:grpSpLocks/>
              </p:cNvGrpSpPr>
              <p:nvPr/>
            </p:nvGrpSpPr>
            <p:grpSpPr bwMode="auto">
              <a:xfrm>
                <a:off x="0" y="3961"/>
                <a:ext cx="1001" cy="375"/>
                <a:chOff x="0" y="3992"/>
                <a:chExt cx="708" cy="499"/>
              </a:xfrm>
            </p:grpSpPr>
            <p:sp>
              <p:nvSpPr>
                <p:cNvPr id="311348" name="Rectangle 6"/>
                <p:cNvSpPr>
                  <a:spLocks noChangeArrowheads="1"/>
                </p:cNvSpPr>
                <p:nvPr/>
              </p:nvSpPr>
              <p:spPr bwMode="auto">
                <a:xfrm>
                  <a:off x="32" y="3992"/>
                  <a:ext cx="644"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200" b="1">
                      <a:latin typeface="Arial Narrow" charset="0"/>
                      <a:cs typeface="Times New Roman" charset="0"/>
                    </a:rPr>
                    <a:t>Kết thúc</a:t>
                  </a:r>
                </a:p>
              </p:txBody>
            </p:sp>
            <p:sp>
              <p:nvSpPr>
                <p:cNvPr id="311349" name="Rectangle 7"/>
                <p:cNvSpPr>
                  <a:spLocks noChangeArrowheads="1"/>
                </p:cNvSpPr>
                <p:nvPr/>
              </p:nvSpPr>
              <p:spPr bwMode="auto">
                <a:xfrm>
                  <a:off x="0" y="3992"/>
                  <a:ext cx="708" cy="499"/>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11306" name="Group 8"/>
              <p:cNvGrpSpPr>
                <a:grpSpLocks/>
              </p:cNvGrpSpPr>
              <p:nvPr/>
            </p:nvGrpSpPr>
            <p:grpSpPr bwMode="auto">
              <a:xfrm>
                <a:off x="1001" y="3961"/>
                <a:ext cx="2278" cy="375"/>
                <a:chOff x="708" y="3992"/>
                <a:chExt cx="1612" cy="499"/>
              </a:xfrm>
            </p:grpSpPr>
            <p:sp>
              <p:nvSpPr>
                <p:cNvPr id="311346" name="Rectangle 9"/>
                <p:cNvSpPr>
                  <a:spLocks noChangeArrowheads="1"/>
                </p:cNvSpPr>
                <p:nvPr/>
              </p:nvSpPr>
              <p:spPr bwMode="auto">
                <a:xfrm>
                  <a:off x="740" y="3992"/>
                  <a:ext cx="1548"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800" b="1">
                      <a:latin typeface="Arial" charset="0"/>
                      <a:cs typeface="Times New Roman" charset="0"/>
                    </a:rPr>
                    <a:t>Không kết thúc (Ga 3:15-18) như một giao ước đời đời (Sáng 17:8</a:t>
                  </a:r>
                  <a:r>
                    <a:rPr lang="en-US" sz="2200" b="1">
                      <a:latin typeface="Arial Narrow" charset="0"/>
                      <a:cs typeface="Times New Roman" charset="0"/>
                    </a:rPr>
                    <a:t>)</a:t>
                  </a:r>
                </a:p>
              </p:txBody>
            </p:sp>
            <p:sp>
              <p:nvSpPr>
                <p:cNvPr id="311347" name="Rectangle 10"/>
                <p:cNvSpPr>
                  <a:spLocks noChangeArrowheads="1"/>
                </p:cNvSpPr>
                <p:nvPr/>
              </p:nvSpPr>
              <p:spPr bwMode="auto">
                <a:xfrm>
                  <a:off x="708" y="3992"/>
                  <a:ext cx="1612" cy="499"/>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11307" name="Group 11"/>
              <p:cNvGrpSpPr>
                <a:grpSpLocks/>
              </p:cNvGrpSpPr>
              <p:nvPr/>
            </p:nvGrpSpPr>
            <p:grpSpPr bwMode="auto">
              <a:xfrm>
                <a:off x="3279" y="3961"/>
                <a:ext cx="2481" cy="375"/>
                <a:chOff x="2320" y="3992"/>
                <a:chExt cx="1756" cy="499"/>
              </a:xfrm>
            </p:grpSpPr>
            <p:sp>
              <p:nvSpPr>
                <p:cNvPr id="311344" name="Rectangle 12"/>
                <p:cNvSpPr>
                  <a:spLocks noChangeArrowheads="1"/>
                </p:cNvSpPr>
                <p:nvPr/>
              </p:nvSpPr>
              <p:spPr bwMode="auto">
                <a:xfrm>
                  <a:off x="2352" y="3992"/>
                  <a:ext cx="1692"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800" b="1">
                      <a:latin typeface="Arial" charset="0"/>
                      <a:cs typeface="Times New Roman" charset="0"/>
                    </a:rPr>
                    <a:t>Chấm dứt với sự chết của Chúa Giê-xu (Rô 7:6; 10:4; 2Cô 3:7-11; Ga 5:1; Hê 7:11-12)</a:t>
                  </a:r>
                </a:p>
              </p:txBody>
            </p:sp>
            <p:sp>
              <p:nvSpPr>
                <p:cNvPr id="311345" name="Rectangle 13"/>
                <p:cNvSpPr>
                  <a:spLocks noChangeArrowheads="1"/>
                </p:cNvSpPr>
                <p:nvPr/>
              </p:nvSpPr>
              <p:spPr bwMode="auto">
                <a:xfrm>
                  <a:off x="2320" y="3992"/>
                  <a:ext cx="1756" cy="499"/>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11308" name="Group 56"/>
              <p:cNvGrpSpPr>
                <a:grpSpLocks/>
              </p:cNvGrpSpPr>
              <p:nvPr/>
            </p:nvGrpSpPr>
            <p:grpSpPr bwMode="auto">
              <a:xfrm>
                <a:off x="0" y="2383"/>
                <a:ext cx="1001" cy="376"/>
                <a:chOff x="0" y="2399"/>
                <a:chExt cx="708" cy="499"/>
              </a:xfrm>
            </p:grpSpPr>
            <p:sp>
              <p:nvSpPr>
                <p:cNvPr id="311342" name="Rectangle 57"/>
                <p:cNvSpPr>
                  <a:spLocks noChangeArrowheads="1"/>
                </p:cNvSpPr>
                <p:nvPr/>
              </p:nvSpPr>
              <p:spPr bwMode="auto">
                <a:xfrm>
                  <a:off x="32" y="2399"/>
                  <a:ext cx="644"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200" b="1">
                      <a:latin typeface="Arial Narrow" charset="0"/>
                      <a:cs typeface="Times New Roman" charset="0"/>
                    </a:rPr>
                    <a:t>Hình thức</a:t>
                  </a:r>
                  <a:endParaRPr lang="en-US" sz="2200" b="1">
                    <a:latin typeface="Arial Narrow" charset="0"/>
                  </a:endParaRPr>
                </a:p>
              </p:txBody>
            </p:sp>
            <p:sp>
              <p:nvSpPr>
                <p:cNvPr id="311343" name="Rectangle 58"/>
                <p:cNvSpPr>
                  <a:spLocks noChangeArrowheads="1"/>
                </p:cNvSpPr>
                <p:nvPr/>
              </p:nvSpPr>
              <p:spPr bwMode="auto">
                <a:xfrm>
                  <a:off x="0" y="2399"/>
                  <a:ext cx="708" cy="499"/>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11309" name="Group 59"/>
              <p:cNvGrpSpPr>
                <a:grpSpLocks/>
              </p:cNvGrpSpPr>
              <p:nvPr/>
            </p:nvGrpSpPr>
            <p:grpSpPr bwMode="auto">
              <a:xfrm>
                <a:off x="1001" y="2383"/>
                <a:ext cx="2278" cy="376"/>
                <a:chOff x="708" y="2399"/>
                <a:chExt cx="1612" cy="499"/>
              </a:xfrm>
            </p:grpSpPr>
            <p:sp>
              <p:nvSpPr>
                <p:cNvPr id="311340" name="Rectangle 60"/>
                <p:cNvSpPr>
                  <a:spLocks noChangeArrowheads="1"/>
                </p:cNvSpPr>
                <p:nvPr/>
              </p:nvSpPr>
              <p:spPr bwMode="auto">
                <a:xfrm>
                  <a:off x="740" y="2399"/>
                  <a:ext cx="1548"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800" b="1">
                      <a:latin typeface="Arial" charset="0"/>
                      <a:cs typeface="Times New Roman" charset="0"/>
                    </a:rPr>
                    <a:t>Bằng lời (không viết ra những điều khoản)</a:t>
                  </a:r>
                  <a:endParaRPr lang="en-US" sz="1800" b="1">
                    <a:latin typeface="Arial" charset="0"/>
                  </a:endParaRPr>
                </a:p>
              </p:txBody>
            </p:sp>
            <p:sp>
              <p:nvSpPr>
                <p:cNvPr id="311341" name="Rectangle 61"/>
                <p:cNvSpPr>
                  <a:spLocks noChangeArrowheads="1"/>
                </p:cNvSpPr>
                <p:nvPr/>
              </p:nvSpPr>
              <p:spPr bwMode="auto">
                <a:xfrm>
                  <a:off x="708" y="2399"/>
                  <a:ext cx="1612" cy="499"/>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11310" name="Group 62"/>
              <p:cNvGrpSpPr>
                <a:grpSpLocks/>
              </p:cNvGrpSpPr>
              <p:nvPr/>
            </p:nvGrpSpPr>
            <p:grpSpPr bwMode="auto">
              <a:xfrm>
                <a:off x="3279" y="2383"/>
                <a:ext cx="2481" cy="376"/>
                <a:chOff x="2320" y="2399"/>
                <a:chExt cx="1756" cy="499"/>
              </a:xfrm>
            </p:grpSpPr>
            <p:sp>
              <p:nvSpPr>
                <p:cNvPr id="311338" name="Rectangle 63"/>
                <p:cNvSpPr>
                  <a:spLocks noChangeArrowheads="1"/>
                </p:cNvSpPr>
                <p:nvPr/>
              </p:nvSpPr>
              <p:spPr bwMode="auto">
                <a:xfrm>
                  <a:off x="2352" y="2399"/>
                  <a:ext cx="1692"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800" b="1">
                      <a:latin typeface="Arial" charset="0"/>
                      <a:cs typeface="Times New Roman" charset="0"/>
                    </a:rPr>
                    <a:t>Viết trên bảng đá &amp; Ngũ Kinh</a:t>
                  </a:r>
                  <a:endParaRPr lang="en-US" sz="1800" b="1">
                    <a:latin typeface="Arial" charset="0"/>
                  </a:endParaRPr>
                </a:p>
              </p:txBody>
            </p:sp>
            <p:sp>
              <p:nvSpPr>
                <p:cNvPr id="311339" name="Rectangle 64"/>
                <p:cNvSpPr>
                  <a:spLocks noChangeArrowheads="1"/>
                </p:cNvSpPr>
                <p:nvPr/>
              </p:nvSpPr>
              <p:spPr bwMode="auto">
                <a:xfrm>
                  <a:off x="2320" y="2399"/>
                  <a:ext cx="1756" cy="499"/>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11311" name="Group 65"/>
              <p:cNvGrpSpPr>
                <a:grpSpLocks/>
              </p:cNvGrpSpPr>
              <p:nvPr/>
            </p:nvGrpSpPr>
            <p:grpSpPr bwMode="auto">
              <a:xfrm>
                <a:off x="0" y="2759"/>
                <a:ext cx="1001" cy="448"/>
                <a:chOff x="0" y="2898"/>
                <a:chExt cx="708" cy="595"/>
              </a:xfrm>
            </p:grpSpPr>
            <p:sp>
              <p:nvSpPr>
                <p:cNvPr id="311336" name="Rectangle 66"/>
                <p:cNvSpPr>
                  <a:spLocks noChangeArrowheads="1"/>
                </p:cNvSpPr>
                <p:nvPr/>
              </p:nvSpPr>
              <p:spPr bwMode="auto">
                <a:xfrm>
                  <a:off x="32" y="2898"/>
                  <a:ext cx="644"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200" b="1">
                      <a:latin typeface="Arial Narrow" charset="0"/>
                      <a:cs typeface="Times New Roman" charset="0"/>
                    </a:rPr>
                    <a:t>Nhấn mạnh</a:t>
                  </a:r>
                  <a:endParaRPr lang="en-US" sz="2200" b="1">
                    <a:latin typeface="Arial Narrow" charset="0"/>
                  </a:endParaRPr>
                </a:p>
              </p:txBody>
            </p:sp>
            <p:sp>
              <p:nvSpPr>
                <p:cNvPr id="311337" name="Rectangle 67"/>
                <p:cNvSpPr>
                  <a:spLocks noChangeArrowheads="1"/>
                </p:cNvSpPr>
                <p:nvPr/>
              </p:nvSpPr>
              <p:spPr bwMode="auto">
                <a:xfrm>
                  <a:off x="0" y="2898"/>
                  <a:ext cx="708" cy="59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11312" name="Group 68"/>
              <p:cNvGrpSpPr>
                <a:grpSpLocks/>
              </p:cNvGrpSpPr>
              <p:nvPr/>
            </p:nvGrpSpPr>
            <p:grpSpPr bwMode="auto">
              <a:xfrm>
                <a:off x="1001" y="2759"/>
                <a:ext cx="2278" cy="448"/>
                <a:chOff x="708" y="2898"/>
                <a:chExt cx="1612" cy="595"/>
              </a:xfrm>
            </p:grpSpPr>
            <p:sp>
              <p:nvSpPr>
                <p:cNvPr id="311334" name="Rectangle 69"/>
                <p:cNvSpPr>
                  <a:spLocks noChangeArrowheads="1"/>
                </p:cNvSpPr>
                <p:nvPr/>
              </p:nvSpPr>
              <p:spPr bwMode="auto">
                <a:xfrm>
                  <a:off x="740" y="2898"/>
                  <a:ext cx="1548"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800" b="1">
                      <a:latin typeface="Arial" charset="0"/>
                      <a:cs typeface="Times New Roman" charset="0"/>
                    </a:rPr>
                    <a:t>Phước lành ở trên kỷ luật/đoán phạt</a:t>
                  </a:r>
                </a:p>
                <a:p>
                  <a:pPr algn="ctr"/>
                  <a:r>
                    <a:rPr lang="en-US" sz="1800" b="1">
                      <a:latin typeface="Arial" charset="0"/>
                      <a:cs typeface="Times New Roman" charset="0"/>
                    </a:rPr>
                    <a:t>(5 </a:t>
                  </a:r>
                  <a:r>
                    <a:rPr lang="ja-JP" altLang="en-US" sz="1800" b="1">
                      <a:latin typeface="Arial" charset="0"/>
                      <a:cs typeface="Times New Roman" charset="0"/>
                    </a:rPr>
                    <a:t>“</a:t>
                  </a:r>
                  <a:r>
                    <a:rPr lang="en-US" altLang="ja-JP" sz="1800" b="1">
                      <a:latin typeface="Arial" charset="0"/>
                      <a:cs typeface="Times New Roman" charset="0"/>
                    </a:rPr>
                    <a:t>phước lành</a:t>
                  </a:r>
                  <a:r>
                    <a:rPr lang="ja-JP" altLang="en-US" sz="1800" b="1">
                      <a:latin typeface="Arial" charset="0"/>
                      <a:cs typeface="Times New Roman" charset="0"/>
                    </a:rPr>
                    <a:t>”</a:t>
                  </a:r>
                  <a:r>
                    <a:rPr lang="en-US" altLang="ja-JP" sz="1800" b="1">
                      <a:latin typeface="Arial" charset="0"/>
                      <a:cs typeface="Times New Roman" charset="0"/>
                    </a:rPr>
                    <a:t> trong Sáng 12:1-3)</a:t>
                  </a:r>
                  <a:endParaRPr lang="en-US" sz="1800" b="1">
                    <a:latin typeface="Arial" charset="0"/>
                  </a:endParaRPr>
                </a:p>
              </p:txBody>
            </p:sp>
            <p:sp>
              <p:nvSpPr>
                <p:cNvPr id="311335" name="Rectangle 70"/>
                <p:cNvSpPr>
                  <a:spLocks noChangeArrowheads="1"/>
                </p:cNvSpPr>
                <p:nvPr/>
              </p:nvSpPr>
              <p:spPr bwMode="auto">
                <a:xfrm>
                  <a:off x="708" y="2898"/>
                  <a:ext cx="1612" cy="59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11313" name="Group 71"/>
              <p:cNvGrpSpPr>
                <a:grpSpLocks/>
              </p:cNvGrpSpPr>
              <p:nvPr/>
            </p:nvGrpSpPr>
            <p:grpSpPr bwMode="auto">
              <a:xfrm>
                <a:off x="3279" y="2759"/>
                <a:ext cx="2481" cy="448"/>
                <a:chOff x="2320" y="2898"/>
                <a:chExt cx="1756" cy="595"/>
              </a:xfrm>
            </p:grpSpPr>
            <p:sp>
              <p:nvSpPr>
                <p:cNvPr id="311332" name="Rectangle 72"/>
                <p:cNvSpPr>
                  <a:spLocks noChangeArrowheads="1"/>
                </p:cNvSpPr>
                <p:nvPr/>
              </p:nvSpPr>
              <p:spPr bwMode="auto">
                <a:xfrm>
                  <a:off x="2352" y="2898"/>
                  <a:ext cx="1692"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800" b="1">
                      <a:latin typeface="Arial" charset="0"/>
                      <a:cs typeface="Times New Roman" charset="0"/>
                    </a:rPr>
                    <a:t>Đoán phạt/kỷ luật ở trên phước lành (đối chiếu Phục 28:1-14 với 28:15-68)</a:t>
                  </a:r>
                  <a:endParaRPr lang="en-US" sz="1800" b="1">
                    <a:latin typeface="Arial" charset="0"/>
                  </a:endParaRPr>
                </a:p>
              </p:txBody>
            </p:sp>
            <p:sp>
              <p:nvSpPr>
                <p:cNvPr id="311333" name="Rectangle 73"/>
                <p:cNvSpPr>
                  <a:spLocks noChangeArrowheads="1"/>
                </p:cNvSpPr>
                <p:nvPr/>
              </p:nvSpPr>
              <p:spPr bwMode="auto">
                <a:xfrm>
                  <a:off x="2320" y="2898"/>
                  <a:ext cx="1756" cy="59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11314" name="Group 74"/>
              <p:cNvGrpSpPr>
                <a:grpSpLocks/>
              </p:cNvGrpSpPr>
              <p:nvPr/>
            </p:nvGrpSpPr>
            <p:grpSpPr bwMode="auto">
              <a:xfrm>
                <a:off x="0" y="3207"/>
                <a:ext cx="1001" cy="376"/>
                <a:chOff x="0" y="3493"/>
                <a:chExt cx="708" cy="499"/>
              </a:xfrm>
            </p:grpSpPr>
            <p:sp>
              <p:nvSpPr>
                <p:cNvPr id="311330" name="Rectangle 75"/>
                <p:cNvSpPr>
                  <a:spLocks noChangeArrowheads="1"/>
                </p:cNvSpPr>
                <p:nvPr/>
              </p:nvSpPr>
              <p:spPr bwMode="auto">
                <a:xfrm>
                  <a:off x="32" y="3493"/>
                  <a:ext cx="644"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200" b="1">
                      <a:latin typeface="Arial Narrow" charset="0"/>
                      <a:cs typeface="Times New Roman" charset="0"/>
                    </a:rPr>
                    <a:t>Đấng Christ học</a:t>
                  </a:r>
                  <a:endParaRPr lang="en-US" sz="2200" b="1">
                    <a:latin typeface="Arial Narrow" charset="0"/>
                  </a:endParaRPr>
                </a:p>
              </p:txBody>
            </p:sp>
            <p:sp>
              <p:nvSpPr>
                <p:cNvPr id="311331" name="Rectangle 76"/>
                <p:cNvSpPr>
                  <a:spLocks noChangeArrowheads="1"/>
                </p:cNvSpPr>
                <p:nvPr/>
              </p:nvSpPr>
              <p:spPr bwMode="auto">
                <a:xfrm>
                  <a:off x="0" y="3493"/>
                  <a:ext cx="708" cy="499"/>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11315" name="Group 77"/>
              <p:cNvGrpSpPr>
                <a:grpSpLocks/>
              </p:cNvGrpSpPr>
              <p:nvPr/>
            </p:nvGrpSpPr>
            <p:grpSpPr bwMode="auto">
              <a:xfrm>
                <a:off x="1001" y="3207"/>
                <a:ext cx="2278" cy="376"/>
                <a:chOff x="708" y="3493"/>
                <a:chExt cx="1612" cy="499"/>
              </a:xfrm>
            </p:grpSpPr>
            <p:sp>
              <p:nvSpPr>
                <p:cNvPr id="311328" name="Rectangle 78"/>
                <p:cNvSpPr>
                  <a:spLocks noChangeArrowheads="1"/>
                </p:cNvSpPr>
                <p:nvPr/>
              </p:nvSpPr>
              <p:spPr bwMode="auto">
                <a:xfrm>
                  <a:off x="740" y="3493"/>
                  <a:ext cx="1548"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800" b="1">
                      <a:latin typeface="Arial" charset="0"/>
                      <a:cs typeface="Times New Roman" charset="0"/>
                    </a:rPr>
                    <a:t>Con cháu tối hậu (Sáng 12:3)</a:t>
                  </a:r>
                  <a:endParaRPr lang="en-US" sz="1800" b="1">
                    <a:latin typeface="Arial" charset="0"/>
                  </a:endParaRPr>
                </a:p>
              </p:txBody>
            </p:sp>
            <p:sp>
              <p:nvSpPr>
                <p:cNvPr id="311329" name="Rectangle 79"/>
                <p:cNvSpPr>
                  <a:spLocks noChangeArrowheads="1"/>
                </p:cNvSpPr>
                <p:nvPr/>
              </p:nvSpPr>
              <p:spPr bwMode="auto">
                <a:xfrm>
                  <a:off x="708" y="3493"/>
                  <a:ext cx="1612" cy="499"/>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11316" name="Group 80"/>
              <p:cNvGrpSpPr>
                <a:grpSpLocks/>
              </p:cNvGrpSpPr>
              <p:nvPr/>
            </p:nvGrpSpPr>
            <p:grpSpPr bwMode="auto">
              <a:xfrm>
                <a:off x="3279" y="3207"/>
                <a:ext cx="2481" cy="376"/>
                <a:chOff x="2320" y="3493"/>
                <a:chExt cx="1756" cy="499"/>
              </a:xfrm>
            </p:grpSpPr>
            <p:sp>
              <p:nvSpPr>
                <p:cNvPr id="311326" name="Rectangle 81"/>
                <p:cNvSpPr>
                  <a:spLocks noChangeArrowheads="1"/>
                </p:cNvSpPr>
                <p:nvPr/>
              </p:nvSpPr>
              <p:spPr bwMode="auto">
                <a:xfrm>
                  <a:off x="2352" y="3493"/>
                  <a:ext cx="1692"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800" b="1">
                      <a:latin typeface="Arial" charset="0"/>
                      <a:cs typeface="Times New Roman" charset="0"/>
                    </a:rPr>
                    <a:t>Điển hình trong Đền tạm (Hê 8–10)</a:t>
                  </a:r>
                  <a:endParaRPr lang="en-US" sz="1800" b="1">
                    <a:latin typeface="Arial" charset="0"/>
                  </a:endParaRPr>
                </a:p>
              </p:txBody>
            </p:sp>
            <p:sp>
              <p:nvSpPr>
                <p:cNvPr id="311327" name="Rectangle 82"/>
                <p:cNvSpPr>
                  <a:spLocks noChangeArrowheads="1"/>
                </p:cNvSpPr>
                <p:nvPr/>
              </p:nvSpPr>
              <p:spPr bwMode="auto">
                <a:xfrm>
                  <a:off x="2320" y="3493"/>
                  <a:ext cx="1756" cy="499"/>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11317" name="Group 83"/>
              <p:cNvGrpSpPr>
                <a:grpSpLocks/>
              </p:cNvGrpSpPr>
              <p:nvPr/>
            </p:nvGrpSpPr>
            <p:grpSpPr bwMode="auto">
              <a:xfrm>
                <a:off x="0" y="3583"/>
                <a:ext cx="1001" cy="375"/>
                <a:chOff x="0" y="3992"/>
                <a:chExt cx="708" cy="499"/>
              </a:xfrm>
            </p:grpSpPr>
            <p:sp>
              <p:nvSpPr>
                <p:cNvPr id="311324" name="Rectangle 84"/>
                <p:cNvSpPr>
                  <a:spLocks noChangeArrowheads="1"/>
                </p:cNvSpPr>
                <p:nvPr/>
              </p:nvSpPr>
              <p:spPr bwMode="auto">
                <a:xfrm>
                  <a:off x="32" y="3992"/>
                  <a:ext cx="644"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2200" b="1" i="1">
                      <a:latin typeface="Arial Narrow" charset="0"/>
                      <a:cs typeface="Times New Roman" charset="0"/>
                    </a:rPr>
                    <a:t>Dấu hiệu</a:t>
                  </a:r>
                  <a:endParaRPr lang="en-US" sz="2200" b="1">
                    <a:latin typeface="Arial Narrow" charset="0"/>
                  </a:endParaRPr>
                </a:p>
              </p:txBody>
            </p:sp>
            <p:sp>
              <p:nvSpPr>
                <p:cNvPr id="311325" name="Rectangle 85"/>
                <p:cNvSpPr>
                  <a:spLocks noChangeArrowheads="1"/>
                </p:cNvSpPr>
                <p:nvPr/>
              </p:nvSpPr>
              <p:spPr bwMode="auto">
                <a:xfrm>
                  <a:off x="0" y="3992"/>
                  <a:ext cx="708" cy="499"/>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11318" name="Group 86"/>
              <p:cNvGrpSpPr>
                <a:grpSpLocks/>
              </p:cNvGrpSpPr>
              <p:nvPr/>
            </p:nvGrpSpPr>
            <p:grpSpPr bwMode="auto">
              <a:xfrm>
                <a:off x="1001" y="3583"/>
                <a:ext cx="2278" cy="375"/>
                <a:chOff x="708" y="3992"/>
                <a:chExt cx="1612" cy="499"/>
              </a:xfrm>
            </p:grpSpPr>
            <p:sp>
              <p:nvSpPr>
                <p:cNvPr id="311322" name="Rectangle 87"/>
                <p:cNvSpPr>
                  <a:spLocks noChangeArrowheads="1"/>
                </p:cNvSpPr>
                <p:nvPr/>
              </p:nvSpPr>
              <p:spPr bwMode="auto">
                <a:xfrm>
                  <a:off x="740" y="3992"/>
                  <a:ext cx="1548"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800" b="1">
                      <a:latin typeface="Arial" charset="0"/>
                      <a:cs typeface="Times New Roman" charset="0"/>
                    </a:rPr>
                    <a:t>Phép cắt bì (Sáng 17:11)</a:t>
                  </a:r>
                  <a:endParaRPr lang="en-US" sz="1800" b="1">
                    <a:latin typeface="Arial" charset="0"/>
                  </a:endParaRPr>
                </a:p>
              </p:txBody>
            </p:sp>
            <p:sp>
              <p:nvSpPr>
                <p:cNvPr id="311323" name="Rectangle 88"/>
                <p:cNvSpPr>
                  <a:spLocks noChangeArrowheads="1"/>
                </p:cNvSpPr>
                <p:nvPr/>
              </p:nvSpPr>
              <p:spPr bwMode="auto">
                <a:xfrm>
                  <a:off x="708" y="3992"/>
                  <a:ext cx="1612" cy="499"/>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11319" name="Group 89"/>
              <p:cNvGrpSpPr>
                <a:grpSpLocks/>
              </p:cNvGrpSpPr>
              <p:nvPr/>
            </p:nvGrpSpPr>
            <p:grpSpPr bwMode="auto">
              <a:xfrm>
                <a:off x="3279" y="3583"/>
                <a:ext cx="2481" cy="375"/>
                <a:chOff x="2320" y="3992"/>
                <a:chExt cx="1756" cy="499"/>
              </a:xfrm>
            </p:grpSpPr>
            <p:sp>
              <p:nvSpPr>
                <p:cNvPr id="311320" name="Rectangle 90"/>
                <p:cNvSpPr>
                  <a:spLocks noChangeArrowheads="1"/>
                </p:cNvSpPr>
                <p:nvPr/>
              </p:nvSpPr>
              <p:spPr bwMode="auto">
                <a:xfrm>
                  <a:off x="2352" y="3992"/>
                  <a:ext cx="1692"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800" b="1">
                      <a:latin typeface="Arial" charset="0"/>
                      <a:cs typeface="Times New Roman" charset="0"/>
                    </a:rPr>
                    <a:t>Ngày Sa-bát (Xuất 31:13, 17) </a:t>
                  </a:r>
                  <a:endParaRPr lang="en-US" sz="1800" b="1">
                    <a:latin typeface="Arial" charset="0"/>
                  </a:endParaRPr>
                </a:p>
              </p:txBody>
            </p:sp>
            <p:sp>
              <p:nvSpPr>
                <p:cNvPr id="311321" name="Rectangle 91"/>
                <p:cNvSpPr>
                  <a:spLocks noChangeArrowheads="1"/>
                </p:cNvSpPr>
                <p:nvPr/>
              </p:nvSpPr>
              <p:spPr bwMode="auto">
                <a:xfrm>
                  <a:off x="2320" y="3992"/>
                  <a:ext cx="1756" cy="499"/>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grpSp>
      <p:sp>
        <p:nvSpPr>
          <p:cNvPr id="67679" name="Rectangle 95"/>
          <p:cNvSpPr>
            <a:spLocks noGrp="1" noChangeArrowheads="1"/>
          </p:cNvSpPr>
          <p:nvPr>
            <p:ph type="title"/>
          </p:nvPr>
        </p:nvSpPr>
        <p:spPr>
          <a:xfrm>
            <a:off x="228600" y="76200"/>
            <a:ext cx="7772400" cy="762000"/>
          </a:xfrm>
          <a:solidFill>
            <a:schemeClr val="bg2"/>
          </a:solidFill>
        </p:spPr>
        <p:txBody>
          <a:bodyPr/>
          <a:lstStyle/>
          <a:p>
            <a:pPr algn="ctr">
              <a:defRPr/>
            </a:pPr>
            <a:r>
              <a:rPr lang="en-US" altLang="zh-CN" sz="3600" b="1">
                <a:latin typeface="Times New Roman" charset="0"/>
                <a:ea typeface="宋体" charset="0"/>
                <a:cs typeface="宋体" charset="0"/>
              </a:rPr>
              <a:t>Sự tương phản giữa các giao ước</a:t>
            </a:r>
            <a:endParaRPr lang="en-US" sz="2400" b="1">
              <a:latin typeface="Times New Roman" charset="0"/>
              <a:ea typeface="宋体" charset="0"/>
              <a:cs typeface="宋体"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3" descr="ten-commandments-still">
            <a:hlinkClick r:id="rId3"/>
          </p:cNvPr>
          <p:cNvPicPr>
            <a:picLocks noChangeAspect="1" noChangeArrowheads="1"/>
          </p:cNvPicPr>
          <p:nvPr/>
        </p:nvPicPr>
        <p:blipFill>
          <a:blip r:embed="rId4">
            <a:lum bright="-30000"/>
            <a:extLst>
              <a:ext uri="{28A0092B-C50C-407E-A947-70E740481C1C}">
                <a14:useLocalDpi xmlns:a14="http://schemas.microsoft.com/office/drawing/2010/main" val="0"/>
              </a:ext>
            </a:extLst>
          </a:blip>
          <a:srcRect/>
          <a:stretch>
            <a:fillRect/>
          </a:stretch>
        </p:blipFill>
        <p:spPr bwMode="auto">
          <a:xfrm>
            <a:off x="0" y="0"/>
            <a:ext cx="9144000" cy="700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3346" name="Rectangle 2"/>
          <p:cNvSpPr>
            <a:spLocks noGrp="1" noChangeArrowheads="1"/>
          </p:cNvSpPr>
          <p:nvPr>
            <p:ph type="title"/>
          </p:nvPr>
        </p:nvSpPr>
        <p:spPr>
          <a:xfrm>
            <a:off x="0" y="2286000"/>
            <a:ext cx="9144000" cy="4648200"/>
          </a:xfrm>
        </p:spPr>
        <p:txBody>
          <a:bodyPr/>
          <a:lstStyle/>
          <a:p>
            <a:pPr eaLnBrk="1" hangingPunct="1"/>
            <a:r>
              <a:rPr kumimoji="1" lang="en-US" sz="6600">
                <a:latin typeface="Arial" charset="0"/>
                <a:ea typeface="ＭＳ Ｐゴシック" charset="0"/>
                <a:cs typeface="ＭＳ Ｐゴシック" charset="0"/>
              </a:rPr>
              <a:t>Trọng tâm của giao ước Môi-se là Mười Điều Răn</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2"/>
          <p:cNvSpPr>
            <a:spLocks noChangeArrowheads="1"/>
          </p:cNvSpPr>
          <p:nvPr/>
        </p:nvSpPr>
        <p:spPr bwMode="auto">
          <a:xfrm>
            <a:off x="1295400" y="869950"/>
            <a:ext cx="7239000" cy="5078413"/>
          </a:xfrm>
          <a:prstGeom prst="rect">
            <a:avLst/>
          </a:prstGeom>
          <a:solidFill>
            <a:schemeClr val="accent2"/>
          </a:solidFill>
          <a:ln w="76200">
            <a:solidFill>
              <a:srgbClr val="00DFCA"/>
            </a:solidFill>
            <a:miter lim="800000"/>
            <a:headEnd/>
            <a:tailEnd/>
          </a:ln>
        </p:spPr>
        <p:txBody>
          <a:bodyPr wrap="none" anchor="ctr"/>
          <a:lstStyle/>
          <a:p>
            <a:endParaRPr lang="en-US"/>
          </a:p>
        </p:txBody>
      </p:sp>
      <p:sp>
        <p:nvSpPr>
          <p:cNvPr id="315394" name="Rectangle 3"/>
          <p:cNvSpPr>
            <a:spLocks noChangeArrowheads="1"/>
          </p:cNvSpPr>
          <p:nvPr/>
        </p:nvSpPr>
        <p:spPr bwMode="auto">
          <a:xfrm>
            <a:off x="1803400" y="927100"/>
            <a:ext cx="6540500"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51236" name="Rectangle 4"/>
          <p:cNvSpPr>
            <a:spLocks noChangeArrowheads="1"/>
          </p:cNvSpPr>
          <p:nvPr/>
        </p:nvSpPr>
        <p:spPr bwMode="auto">
          <a:xfrm>
            <a:off x="1219200" y="762000"/>
            <a:ext cx="7327900" cy="4048125"/>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endParaRPr lang="en-US" sz="4400" b="1">
              <a:solidFill>
                <a:srgbClr val="FAFD00"/>
              </a:solidFill>
              <a:latin typeface="Times" charset="0"/>
            </a:endParaRPr>
          </a:p>
          <a:p>
            <a:pPr algn="ctr">
              <a:defRPr/>
            </a:pPr>
            <a:r>
              <a:rPr lang="en-US" b="1">
                <a:solidFill>
                  <a:srgbClr val="00DFCA"/>
                </a:solidFill>
                <a:latin typeface="Arial" charset="0"/>
              </a:rPr>
              <a:t>Sự giáo dục lòng tin kính gồm ba phần:</a:t>
            </a:r>
            <a:r>
              <a:rPr lang="en-US" sz="2000" b="1">
                <a:solidFill>
                  <a:srgbClr val="00DFCA"/>
                </a:solidFill>
                <a:latin typeface="Arial" charset="0"/>
              </a:rPr>
              <a:t>                          </a:t>
            </a:r>
            <a:endParaRPr lang="en-US" b="1">
              <a:solidFill>
                <a:srgbClr val="00DFCA"/>
              </a:solidFill>
              <a:latin typeface="Arial" charset="0"/>
            </a:endParaRPr>
          </a:p>
          <a:p>
            <a:pPr>
              <a:defRPr/>
            </a:pPr>
            <a:endParaRPr lang="en-US" sz="2000" b="1">
              <a:solidFill>
                <a:schemeClr val="hlink"/>
              </a:solidFill>
              <a:latin typeface="Arial" charset="0"/>
            </a:endParaRPr>
          </a:p>
          <a:p>
            <a:pPr>
              <a:defRPr/>
            </a:pPr>
            <a:r>
              <a:rPr lang="en-US" b="1">
                <a:solidFill>
                  <a:srgbClr val="FAFD00"/>
                </a:solidFill>
                <a:latin typeface="Arial" charset="0"/>
              </a:rPr>
              <a:t>Đạo đức: </a:t>
            </a:r>
            <a:r>
              <a:rPr lang="en-US" sz="2000" b="1">
                <a:solidFill>
                  <a:schemeClr val="hlink"/>
                </a:solidFill>
                <a:latin typeface="Arial" charset="0"/>
              </a:rPr>
              <a:t>Mười Điều Răn; nền tảng cho hệ thống luật pháp hiện thời của chúng ta.</a:t>
            </a:r>
          </a:p>
          <a:p>
            <a:pPr>
              <a:defRPr/>
            </a:pPr>
            <a:endParaRPr lang="en-US" sz="2000" b="1">
              <a:solidFill>
                <a:schemeClr val="hlink"/>
              </a:solidFill>
              <a:latin typeface="Arial" charset="0"/>
            </a:endParaRPr>
          </a:p>
          <a:p>
            <a:pPr>
              <a:defRPr/>
            </a:pPr>
            <a:r>
              <a:rPr lang="en-US" b="1">
                <a:solidFill>
                  <a:srgbClr val="FAFD00"/>
                </a:solidFill>
                <a:latin typeface="Arial" charset="0"/>
              </a:rPr>
              <a:t>Dân sự: </a:t>
            </a:r>
            <a:r>
              <a:rPr lang="en-US" sz="2000" b="1">
                <a:solidFill>
                  <a:schemeClr val="hlink"/>
                </a:solidFill>
                <a:latin typeface="Arial" charset="0"/>
              </a:rPr>
              <a:t>Làm thế nào dân sự có thể sống với nhau trong một cấu trúc xã hội mới.</a:t>
            </a:r>
          </a:p>
          <a:p>
            <a:pPr>
              <a:defRPr/>
            </a:pPr>
            <a:endParaRPr lang="en-US" sz="2000" b="1">
              <a:solidFill>
                <a:schemeClr val="hlink"/>
              </a:solidFill>
              <a:latin typeface="Arial" charset="0"/>
            </a:endParaRPr>
          </a:p>
          <a:p>
            <a:pPr>
              <a:defRPr/>
            </a:pPr>
            <a:r>
              <a:rPr lang="en-US" b="1">
                <a:solidFill>
                  <a:srgbClr val="FAFD00"/>
                </a:solidFill>
                <a:latin typeface="Arial" charset="0"/>
              </a:rPr>
              <a:t>Nghi lễ: </a:t>
            </a:r>
            <a:r>
              <a:rPr lang="en-US" sz="2000" b="1">
                <a:solidFill>
                  <a:schemeClr val="hlink"/>
                </a:solidFill>
                <a:latin typeface="Arial" charset="0"/>
              </a:rPr>
              <a:t>Làm thế nào thờ phượng Đức Chúa Trời trong một cấu trúc xã hội mới.</a:t>
            </a:r>
          </a:p>
        </p:txBody>
      </p:sp>
      <p:sp>
        <p:nvSpPr>
          <p:cNvPr id="351237" name="Rectangle 5"/>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pitchFamily="-111" charset="0"/>
                <a:ea typeface="ＭＳ Ｐゴシック" pitchFamily="34" charset="-128"/>
                <a:cs typeface="+mn-cs"/>
              </a:rPr>
              <a:t>7</a:t>
            </a:r>
          </a:p>
        </p:txBody>
      </p:sp>
      <p:sp>
        <p:nvSpPr>
          <p:cNvPr id="351238" name="Line 6"/>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pitchFamily="-108" charset="0"/>
              <a:ea typeface="+mn-ea"/>
              <a:cs typeface="+mn-cs"/>
            </a:endParaRPr>
          </a:p>
        </p:txBody>
      </p:sp>
      <p:sp>
        <p:nvSpPr>
          <p:cNvPr id="351239" name="Text Box 7"/>
          <p:cNvSpPr txBox="1">
            <a:spLocks noChangeArrowheads="1"/>
          </p:cNvSpPr>
          <p:nvPr/>
        </p:nvSpPr>
        <p:spPr bwMode="auto">
          <a:xfrm>
            <a:off x="1770063" y="15875"/>
            <a:ext cx="1993900" cy="3048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spcBef>
                <a:spcPct val="50000"/>
              </a:spcBef>
              <a:defRPr/>
            </a:pPr>
            <a:r>
              <a:rPr lang="en-US" sz="1400" b="1">
                <a:latin typeface="Comic Sans MS" pitchFamily="66" charset="0"/>
                <a:ea typeface="ＭＳ Ｐゴシック" pitchFamily="34" charset="-128"/>
                <a:cs typeface="+mn-cs"/>
              </a:rPr>
              <a:t>Ex. 25-31</a:t>
            </a:r>
            <a:endParaRPr lang="en-US" sz="800" b="1" u="sng">
              <a:solidFill>
                <a:srgbClr val="000000"/>
              </a:solidFill>
              <a:latin typeface="Geneva" pitchFamily="-111" charset="0"/>
              <a:ea typeface="ＭＳ Ｐゴシック" pitchFamily="34" charset="-128"/>
              <a:cs typeface="+mn-cs"/>
            </a:endParaRPr>
          </a:p>
        </p:txBody>
      </p:sp>
      <p:sp>
        <p:nvSpPr>
          <p:cNvPr id="315399" name="Rectangle 8"/>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15400" name="Rectangle 9"/>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40</a:t>
            </a:r>
          </a:p>
        </p:txBody>
      </p:sp>
      <p:sp>
        <p:nvSpPr>
          <p:cNvPr id="315401" name="AutoShape 10"/>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15402" name="Rectangle 11"/>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15403" name="AutoShape 12"/>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15404" name="Line 13"/>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5405" name="Line 14"/>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5406" name="Line 15"/>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5407" name="Line 16"/>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5408" name="Line 17"/>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5409" name="Rectangle 18"/>
          <p:cNvSpPr>
            <a:spLocks noChangeArrowheads="1"/>
          </p:cNvSpPr>
          <p:nvPr/>
        </p:nvSpPr>
        <p:spPr bwMode="auto">
          <a:xfrm>
            <a:off x="8007350" y="3429000"/>
            <a:ext cx="593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MOSES</a:t>
            </a:r>
          </a:p>
        </p:txBody>
      </p:sp>
      <p:sp>
        <p:nvSpPr>
          <p:cNvPr id="315410" name="Rectangle 19"/>
          <p:cNvSpPr>
            <a:spLocks noChangeArrowheads="1"/>
          </p:cNvSpPr>
          <p:nvPr/>
        </p:nvSpPr>
        <p:spPr bwMode="auto">
          <a:xfrm>
            <a:off x="8156575" y="3841750"/>
            <a:ext cx="4540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Sinai</a:t>
            </a:r>
          </a:p>
        </p:txBody>
      </p:sp>
      <p:sp>
        <p:nvSpPr>
          <p:cNvPr id="315411" name="Rectangle 20"/>
          <p:cNvSpPr>
            <a:spLocks noChangeArrowheads="1"/>
          </p:cNvSpPr>
          <p:nvPr/>
        </p:nvSpPr>
        <p:spPr bwMode="auto">
          <a:xfrm>
            <a:off x="8075613" y="4025900"/>
            <a:ext cx="644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M - C - C</a:t>
            </a:r>
          </a:p>
        </p:txBody>
      </p:sp>
      <p:sp>
        <p:nvSpPr>
          <p:cNvPr id="315412" name="Line 21"/>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5413" name="Rectangle 22"/>
          <p:cNvSpPr>
            <a:spLocks noChangeArrowheads="1"/>
          </p:cNvSpPr>
          <p:nvPr/>
        </p:nvSpPr>
        <p:spPr bwMode="auto">
          <a:xfrm>
            <a:off x="8120063" y="3670300"/>
            <a:ext cx="593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Exodus</a:t>
            </a:r>
          </a:p>
        </p:txBody>
      </p:sp>
      <p:sp>
        <p:nvSpPr>
          <p:cNvPr id="315414" name="Text Box 23"/>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A27C"/>
                </a:solidFill>
                <a:latin typeface="Comic Sans MS" charset="0"/>
              </a:rPr>
              <a:t> </a:t>
            </a:r>
          </a:p>
        </p:txBody>
      </p:sp>
      <p:sp>
        <p:nvSpPr>
          <p:cNvPr id="351256" name="Rectangle 24"/>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13</a:t>
            </a:r>
          </a:p>
        </p:txBody>
      </p:sp>
      <p:sp>
        <p:nvSpPr>
          <p:cNvPr id="315416" name="Text Box 2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latin typeface="Arial" charset="0"/>
              </a:rPr>
              <a:t>Handbook pg. 26-29</a:t>
            </a:r>
          </a:p>
        </p:txBody>
      </p:sp>
      <p:sp>
        <p:nvSpPr>
          <p:cNvPr id="351258" name="Text Box 26"/>
          <p:cNvSpPr txBox="1">
            <a:spLocks noChangeArrowheads="1"/>
          </p:cNvSpPr>
          <p:nvPr/>
        </p:nvSpPr>
        <p:spPr bwMode="auto">
          <a:xfrm rot="-1159807">
            <a:off x="476250" y="4068763"/>
            <a:ext cx="8559800" cy="519112"/>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800" b="1">
                <a:solidFill>
                  <a:srgbClr val="FAFD00"/>
                </a:solidFill>
                <a:latin typeface="Arial" charset="0"/>
              </a:rPr>
              <a:t>Nhưng đó có phải là 10 điều luật </a:t>
            </a:r>
            <a:r>
              <a:rPr lang="en-US" sz="2800" b="1" i="1">
                <a:solidFill>
                  <a:srgbClr val="FAFD00"/>
                </a:solidFill>
                <a:latin typeface="Arial" charset="0"/>
              </a:rPr>
              <a:t>đạo đức</a:t>
            </a:r>
            <a:r>
              <a:rPr lang="en-US" sz="2800" b="1">
                <a:solidFill>
                  <a:srgbClr val="FAFD00"/>
                </a:solidFill>
                <a:latin typeface="Arial" charset="0"/>
              </a:rPr>
              <a:t> không?</a:t>
            </a:r>
            <a:endParaRPr lang="en-US" sz="3200" b="1">
              <a:solidFill>
                <a:srgbClr val="FAFD00"/>
              </a:solidFill>
              <a:latin typeface="Arial" charset="0"/>
            </a:endParaRPr>
          </a:p>
        </p:txBody>
      </p:sp>
      <p:sp>
        <p:nvSpPr>
          <p:cNvPr id="315418" name="Text Box 27"/>
          <p:cNvSpPr txBox="1">
            <a:spLocks noChangeArrowheads="1"/>
          </p:cNvSpPr>
          <p:nvPr/>
        </p:nvSpPr>
        <p:spPr bwMode="auto">
          <a:xfrm>
            <a:off x="8450263" y="0"/>
            <a:ext cx="692150" cy="4572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rPr>
              <a:t>104</a:t>
            </a:r>
          </a:p>
        </p:txBody>
      </p:sp>
      <p:sp>
        <p:nvSpPr>
          <p:cNvPr id="351260" name="Rectangle 28"/>
          <p:cNvSpPr>
            <a:spLocks noGrp="1" noChangeArrowheads="1"/>
          </p:cNvSpPr>
          <p:nvPr>
            <p:ph type="title" idx="4294967295"/>
          </p:nvPr>
        </p:nvSpPr>
        <p:spPr bwMode="auto">
          <a:xfrm>
            <a:off x="1066800" y="914400"/>
            <a:ext cx="7924800" cy="762000"/>
          </a:xfrm>
          <a:prstGeom prst="rect">
            <a:avLst/>
          </a:prstGeom>
          <a:ln>
            <a:miter lim="800000"/>
            <a:headEnd/>
            <a:tailEnd/>
          </a:ln>
          <a:effectLst>
            <a:outerShdw dist="35921" dir="2700000" algn="ctr" rotWithShape="0">
              <a:srgbClr val="808080">
                <a:alpha val="74997"/>
              </a:srgbClr>
            </a:outerShdw>
          </a:effectLst>
        </p:spPr>
        <p:txBody>
          <a:bodyPr/>
          <a:lstStyle/>
          <a:p>
            <a:pPr algn="ctr" eaLnBrk="1" hangingPunct="1">
              <a:defRPr/>
            </a:pPr>
            <a:r>
              <a:rPr lang="en-US" sz="3200" b="1">
                <a:solidFill>
                  <a:srgbClr val="FAFD00"/>
                </a:solidFill>
                <a:effectLst/>
                <a:latin typeface="Arial" charset="0"/>
                <a:ea typeface="ＭＳ Ｐゴシック" charset="0"/>
                <a:cs typeface="ＭＳ Ｐゴシック" charset="0"/>
              </a:rPr>
              <a:t>Quan điểm truyền thống về Luật Pháp</a:t>
            </a:r>
            <a:endParaRPr lang="en-US" sz="3600">
              <a:latin typeface="Arial" charset="0"/>
              <a:ea typeface="ＭＳ Ｐゴシック" charset="0"/>
              <a:cs typeface="ＭＳ Ｐゴシック"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12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58" grpId="0" animBg="1"/>
    </p:bld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41" name="Text Box 4"/>
          <p:cNvSpPr txBox="1">
            <a:spLocks noChangeArrowheads="1"/>
          </p:cNvSpPr>
          <p:nvPr/>
        </p:nvSpPr>
        <p:spPr bwMode="auto">
          <a:xfrm>
            <a:off x="8280400" y="0"/>
            <a:ext cx="862013"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113a</a:t>
            </a:r>
          </a:p>
        </p:txBody>
      </p:sp>
      <p:grpSp>
        <p:nvGrpSpPr>
          <p:cNvPr id="317442" name="Group 7"/>
          <p:cNvGrpSpPr>
            <a:grpSpLocks/>
          </p:cNvGrpSpPr>
          <p:nvPr/>
        </p:nvGrpSpPr>
        <p:grpSpPr bwMode="auto">
          <a:xfrm>
            <a:off x="0" y="404813"/>
            <a:ext cx="533400" cy="1012825"/>
            <a:chOff x="0" y="0"/>
            <a:chExt cx="240" cy="470"/>
          </a:xfrm>
        </p:grpSpPr>
        <p:sp>
          <p:nvSpPr>
            <p:cNvPr id="317477" name="Rectangle 8"/>
            <p:cNvSpPr>
              <a:spLocks noChangeArrowheads="1"/>
            </p:cNvSpPr>
            <p:nvPr/>
          </p:nvSpPr>
          <p:spPr bwMode="auto">
            <a:xfrm>
              <a:off x="32" y="0"/>
              <a:ext cx="176" cy="47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800" b="1">
                  <a:solidFill>
                    <a:schemeClr val="bg1"/>
                  </a:solidFill>
                  <a:latin typeface="Arial Narrow" charset="0"/>
                  <a:ea typeface="宋体" charset="0"/>
                  <a:cs typeface="宋体" charset="0"/>
                </a:rPr>
                <a:t>#</a:t>
              </a:r>
            </a:p>
          </p:txBody>
        </p:sp>
        <p:sp>
          <p:nvSpPr>
            <p:cNvPr id="317478" name="Rectangle 9"/>
            <p:cNvSpPr>
              <a:spLocks noChangeArrowheads="1"/>
            </p:cNvSpPr>
            <p:nvPr/>
          </p:nvSpPr>
          <p:spPr bwMode="auto">
            <a:xfrm>
              <a:off x="0" y="0"/>
              <a:ext cx="240" cy="47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17443" name="Group 10"/>
          <p:cNvGrpSpPr>
            <a:grpSpLocks/>
          </p:cNvGrpSpPr>
          <p:nvPr/>
        </p:nvGrpSpPr>
        <p:grpSpPr bwMode="auto">
          <a:xfrm>
            <a:off x="533400" y="404813"/>
            <a:ext cx="4144963" cy="1012825"/>
            <a:chOff x="240" y="0"/>
            <a:chExt cx="1864" cy="470"/>
          </a:xfrm>
        </p:grpSpPr>
        <p:sp>
          <p:nvSpPr>
            <p:cNvPr id="317475" name="Rectangle 11"/>
            <p:cNvSpPr>
              <a:spLocks noChangeArrowheads="1"/>
            </p:cNvSpPr>
            <p:nvPr/>
          </p:nvSpPr>
          <p:spPr bwMode="auto">
            <a:xfrm>
              <a:off x="272" y="0"/>
              <a:ext cx="1800" cy="47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800" b="1">
                  <a:solidFill>
                    <a:schemeClr val="bg1"/>
                  </a:solidFill>
                  <a:ea typeface="宋体" charset="0"/>
                  <a:cs typeface="宋体" charset="0"/>
                </a:rPr>
                <a:t> Mệnh lệnh Cựu Ước</a:t>
              </a:r>
            </a:p>
          </p:txBody>
        </p:sp>
        <p:sp>
          <p:nvSpPr>
            <p:cNvPr id="317476" name="Rectangle 12"/>
            <p:cNvSpPr>
              <a:spLocks noChangeArrowheads="1"/>
            </p:cNvSpPr>
            <p:nvPr/>
          </p:nvSpPr>
          <p:spPr bwMode="auto">
            <a:xfrm>
              <a:off x="240" y="0"/>
              <a:ext cx="1864" cy="47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17444" name="Group 13"/>
          <p:cNvGrpSpPr>
            <a:grpSpLocks/>
          </p:cNvGrpSpPr>
          <p:nvPr/>
        </p:nvGrpSpPr>
        <p:grpSpPr bwMode="auto">
          <a:xfrm>
            <a:off x="4678363" y="404813"/>
            <a:ext cx="4465637" cy="1012825"/>
            <a:chOff x="2104" y="0"/>
            <a:chExt cx="2008" cy="470"/>
          </a:xfrm>
        </p:grpSpPr>
        <p:sp>
          <p:nvSpPr>
            <p:cNvPr id="317473" name="Rectangle 14"/>
            <p:cNvSpPr>
              <a:spLocks noChangeArrowheads="1"/>
            </p:cNvSpPr>
            <p:nvPr/>
          </p:nvSpPr>
          <p:spPr bwMode="auto">
            <a:xfrm>
              <a:off x="2136" y="0"/>
              <a:ext cx="1944" cy="47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800" b="1">
                  <a:solidFill>
                    <a:schemeClr val="bg1"/>
                  </a:solidFill>
                  <a:latin typeface="Arial Narrow" charset="0"/>
                  <a:ea typeface="宋体" charset="0"/>
                  <a:cs typeface="宋体" charset="0"/>
                </a:rPr>
                <a:t> </a:t>
              </a:r>
              <a:r>
                <a:rPr lang="en-US" altLang="zh-CN" sz="2800" b="1">
                  <a:solidFill>
                    <a:schemeClr val="bg1"/>
                  </a:solidFill>
                  <a:ea typeface="宋体" charset="0"/>
                  <a:cs typeface="宋体" charset="0"/>
                </a:rPr>
                <a:t>Lặp lại trong Tân Ước</a:t>
              </a:r>
            </a:p>
          </p:txBody>
        </p:sp>
        <p:sp>
          <p:nvSpPr>
            <p:cNvPr id="317474" name="Rectangle 15"/>
            <p:cNvSpPr>
              <a:spLocks noChangeArrowheads="1"/>
            </p:cNvSpPr>
            <p:nvPr/>
          </p:nvSpPr>
          <p:spPr bwMode="auto">
            <a:xfrm>
              <a:off x="2104" y="0"/>
              <a:ext cx="2008" cy="47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17445" name="Group 16"/>
          <p:cNvGrpSpPr>
            <a:grpSpLocks/>
          </p:cNvGrpSpPr>
          <p:nvPr/>
        </p:nvGrpSpPr>
        <p:grpSpPr bwMode="auto">
          <a:xfrm>
            <a:off x="0" y="1417638"/>
            <a:ext cx="533400" cy="1657350"/>
            <a:chOff x="0" y="470"/>
            <a:chExt cx="240" cy="768"/>
          </a:xfrm>
        </p:grpSpPr>
        <p:sp>
          <p:nvSpPr>
            <p:cNvPr id="317471" name="Rectangle 17"/>
            <p:cNvSpPr>
              <a:spLocks noChangeArrowheads="1"/>
            </p:cNvSpPr>
            <p:nvPr/>
          </p:nvSpPr>
          <p:spPr bwMode="auto">
            <a:xfrm>
              <a:off x="32" y="470"/>
              <a:ext cx="176" cy="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000" b="1">
                  <a:latin typeface="Arial Narrow" charset="0"/>
                  <a:ea typeface="宋体" charset="0"/>
                  <a:cs typeface="宋体" charset="0"/>
                </a:rPr>
                <a:t>1</a:t>
              </a:r>
            </a:p>
          </p:txBody>
        </p:sp>
        <p:sp>
          <p:nvSpPr>
            <p:cNvPr id="317472" name="Rectangle 18"/>
            <p:cNvSpPr>
              <a:spLocks noChangeArrowheads="1"/>
            </p:cNvSpPr>
            <p:nvPr/>
          </p:nvSpPr>
          <p:spPr bwMode="auto">
            <a:xfrm>
              <a:off x="0" y="470"/>
              <a:ext cx="240" cy="76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17446" name="Group 19"/>
          <p:cNvGrpSpPr>
            <a:grpSpLocks/>
          </p:cNvGrpSpPr>
          <p:nvPr/>
        </p:nvGrpSpPr>
        <p:grpSpPr bwMode="auto">
          <a:xfrm>
            <a:off x="533400" y="1412875"/>
            <a:ext cx="4144963" cy="1657350"/>
            <a:chOff x="240" y="470"/>
            <a:chExt cx="1864" cy="768"/>
          </a:xfrm>
        </p:grpSpPr>
        <p:sp>
          <p:nvSpPr>
            <p:cNvPr id="317469" name="Rectangle 20"/>
            <p:cNvSpPr>
              <a:spLocks noChangeArrowheads="1"/>
            </p:cNvSpPr>
            <p:nvPr/>
          </p:nvSpPr>
          <p:spPr bwMode="auto">
            <a:xfrm>
              <a:off x="272" y="470"/>
              <a:ext cx="1800" cy="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eaLnBrk="1" hangingPunct="1"/>
              <a:r>
                <a:rPr lang="en-US" altLang="zh-CN" sz="1600" b="1">
                  <a:latin typeface="Arial" charset="0"/>
                </a:rPr>
                <a:t>Xuất 20:1-3 </a:t>
              </a:r>
              <a:r>
                <a:rPr lang="en-US" altLang="zh-CN" sz="1600">
                  <a:latin typeface="Arial" charset="0"/>
                </a:rPr>
                <a:t> </a:t>
              </a:r>
              <a:r>
                <a:rPr lang="en-US" altLang="zh-CN" sz="1600" b="1">
                  <a:latin typeface="Arial" charset="0"/>
                </a:rPr>
                <a:t>Bấy giờ, Đức Chúa Trời phán mọi lời này, rằng:  Ta là Giê-hô-va Đức Chúa Trời người, đã rút ngươi ra khỏi xứ Ê-díp-tô, là nhà nô lệ.  Trước mặt Ta ngươi chớ có các thần khác.</a:t>
              </a:r>
              <a:r>
                <a:rPr lang="en-US" altLang="zh-CN" sz="1600"/>
                <a:t> </a:t>
              </a:r>
            </a:p>
            <a:p>
              <a:pPr eaLnBrk="1" hangingPunct="1"/>
              <a:endParaRPr lang="en-US" altLang="zh-CN" sz="1400" b="1">
                <a:latin typeface="Arial Narrow" charset="0"/>
                <a:ea typeface="宋体" charset="0"/>
                <a:cs typeface="宋体" charset="0"/>
              </a:endParaRPr>
            </a:p>
          </p:txBody>
        </p:sp>
        <p:sp>
          <p:nvSpPr>
            <p:cNvPr id="317470" name="Rectangle 21"/>
            <p:cNvSpPr>
              <a:spLocks noChangeArrowheads="1"/>
            </p:cNvSpPr>
            <p:nvPr/>
          </p:nvSpPr>
          <p:spPr bwMode="auto">
            <a:xfrm>
              <a:off x="240" y="470"/>
              <a:ext cx="1864" cy="76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17447" name="Group 22"/>
          <p:cNvGrpSpPr>
            <a:grpSpLocks/>
          </p:cNvGrpSpPr>
          <p:nvPr/>
        </p:nvGrpSpPr>
        <p:grpSpPr bwMode="auto">
          <a:xfrm>
            <a:off x="4678363" y="1417638"/>
            <a:ext cx="4465637" cy="1657350"/>
            <a:chOff x="2104" y="470"/>
            <a:chExt cx="2008" cy="768"/>
          </a:xfrm>
        </p:grpSpPr>
        <p:sp>
          <p:nvSpPr>
            <p:cNvPr id="317467" name="Rectangle 23"/>
            <p:cNvSpPr>
              <a:spLocks noChangeArrowheads="1"/>
            </p:cNvSpPr>
            <p:nvPr/>
          </p:nvSpPr>
          <p:spPr bwMode="auto">
            <a:xfrm>
              <a:off x="2136" y="470"/>
              <a:ext cx="1944" cy="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1700" b="1">
                  <a:latin typeface="Arial Narrow" charset="0"/>
                  <a:ea typeface="宋体" charset="0"/>
                  <a:cs typeface="宋体" charset="0"/>
                </a:rPr>
                <a:t> </a:t>
              </a:r>
              <a:r>
                <a:rPr lang="en-US" altLang="zh-CN" sz="1700" b="1">
                  <a:ea typeface="宋体" charset="0"/>
                  <a:cs typeface="宋体" charset="0"/>
                </a:rPr>
                <a:t>“Hỡi các bạn sao làm điều đó? Chúng ta chỉ là loài người giống như các ngươi. Chúng ta giảng tin lành cho các ngươi, hầu cho bỏ hình tượng hư không mà trở về cùng Đức Chúa Trời hằng sống…” (Công 14:15; đề cập 50 lần).</a:t>
              </a:r>
            </a:p>
          </p:txBody>
        </p:sp>
        <p:sp>
          <p:nvSpPr>
            <p:cNvPr id="317468" name="Rectangle 24"/>
            <p:cNvSpPr>
              <a:spLocks noChangeArrowheads="1"/>
            </p:cNvSpPr>
            <p:nvPr/>
          </p:nvSpPr>
          <p:spPr bwMode="auto">
            <a:xfrm>
              <a:off x="2104" y="470"/>
              <a:ext cx="2008" cy="76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17448" name="Group 25"/>
          <p:cNvGrpSpPr>
            <a:grpSpLocks/>
          </p:cNvGrpSpPr>
          <p:nvPr/>
        </p:nvGrpSpPr>
        <p:grpSpPr bwMode="auto">
          <a:xfrm>
            <a:off x="0" y="3074988"/>
            <a:ext cx="533400" cy="2278062"/>
            <a:chOff x="0" y="1238"/>
            <a:chExt cx="240" cy="1056"/>
          </a:xfrm>
        </p:grpSpPr>
        <p:sp>
          <p:nvSpPr>
            <p:cNvPr id="317465" name="Rectangle 26"/>
            <p:cNvSpPr>
              <a:spLocks noChangeArrowheads="1"/>
            </p:cNvSpPr>
            <p:nvPr/>
          </p:nvSpPr>
          <p:spPr bwMode="auto">
            <a:xfrm>
              <a:off x="32" y="1238"/>
              <a:ext cx="176" cy="1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000" b="1">
                  <a:latin typeface="Arial Narrow" charset="0"/>
                  <a:ea typeface="宋体" charset="0"/>
                  <a:cs typeface="宋体" charset="0"/>
                </a:rPr>
                <a:t>2</a:t>
              </a:r>
            </a:p>
          </p:txBody>
        </p:sp>
        <p:sp>
          <p:nvSpPr>
            <p:cNvPr id="317466" name="Rectangle 27"/>
            <p:cNvSpPr>
              <a:spLocks noChangeArrowheads="1"/>
            </p:cNvSpPr>
            <p:nvPr/>
          </p:nvSpPr>
          <p:spPr bwMode="auto">
            <a:xfrm>
              <a:off x="0" y="1238"/>
              <a:ext cx="240" cy="105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17449" name="Group 28"/>
          <p:cNvGrpSpPr>
            <a:grpSpLocks/>
          </p:cNvGrpSpPr>
          <p:nvPr/>
        </p:nvGrpSpPr>
        <p:grpSpPr bwMode="auto">
          <a:xfrm>
            <a:off x="533400" y="3074988"/>
            <a:ext cx="4144963" cy="2278062"/>
            <a:chOff x="240" y="1238"/>
            <a:chExt cx="1864" cy="1056"/>
          </a:xfrm>
        </p:grpSpPr>
        <p:sp>
          <p:nvSpPr>
            <p:cNvPr id="317463" name="Rectangle 29"/>
            <p:cNvSpPr>
              <a:spLocks noChangeArrowheads="1"/>
            </p:cNvSpPr>
            <p:nvPr/>
          </p:nvSpPr>
          <p:spPr bwMode="auto">
            <a:xfrm>
              <a:off x="272" y="1238"/>
              <a:ext cx="1800" cy="1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000" b="1">
                  <a:latin typeface="Arial Narrow" charset="0"/>
                  <a:ea typeface="宋体" charset="0"/>
                  <a:cs typeface="宋体" charset="0"/>
                </a:rPr>
                <a:t> </a:t>
              </a:r>
              <a:r>
                <a:rPr lang="en-US" altLang="zh-CN" sz="1700" b="1">
                  <a:ea typeface="宋体" charset="0"/>
                  <a:cs typeface="宋体" charset="0"/>
                </a:rPr>
                <a:t>“Ngươi chớ làm tượng chạm cho mình… giống những vật trên trời cao kia hoặc nơi đất thấp này… vì Ta là Đức Chúa Trời kỵ tà…, Ta sẽ nhân tội tổ phụ phạt lại con cháu đến ba, bốn đời … sẽ làm ơn đến ngàn đời cho kẻ nào yêu mến Ta…” (Xuất 20:4-6).</a:t>
              </a:r>
            </a:p>
          </p:txBody>
        </p:sp>
        <p:sp>
          <p:nvSpPr>
            <p:cNvPr id="317464" name="Rectangle 30"/>
            <p:cNvSpPr>
              <a:spLocks noChangeArrowheads="1"/>
            </p:cNvSpPr>
            <p:nvPr/>
          </p:nvSpPr>
          <p:spPr bwMode="auto">
            <a:xfrm>
              <a:off x="240" y="1238"/>
              <a:ext cx="1864" cy="105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17450" name="Group 31"/>
          <p:cNvGrpSpPr>
            <a:grpSpLocks/>
          </p:cNvGrpSpPr>
          <p:nvPr/>
        </p:nvGrpSpPr>
        <p:grpSpPr bwMode="auto">
          <a:xfrm>
            <a:off x="4678363" y="3074988"/>
            <a:ext cx="4465637" cy="2278062"/>
            <a:chOff x="2104" y="1238"/>
            <a:chExt cx="2008" cy="1056"/>
          </a:xfrm>
        </p:grpSpPr>
        <p:sp>
          <p:nvSpPr>
            <p:cNvPr id="317461" name="Rectangle 32"/>
            <p:cNvSpPr>
              <a:spLocks noChangeArrowheads="1"/>
            </p:cNvSpPr>
            <p:nvPr/>
          </p:nvSpPr>
          <p:spPr bwMode="auto">
            <a:xfrm>
              <a:off x="2136" y="1238"/>
              <a:ext cx="1944" cy="1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000" b="1">
                  <a:latin typeface="Arial Narrow" charset="0"/>
                  <a:ea typeface="宋体" charset="0"/>
                  <a:cs typeface="宋体" charset="0"/>
                </a:rPr>
                <a:t> </a:t>
              </a:r>
              <a:r>
                <a:rPr lang="en-US" altLang="zh-CN" sz="1700" b="1">
                  <a:ea typeface="宋体" charset="0"/>
                  <a:cs typeface="宋体" charset="0"/>
                </a:rPr>
                <a:t>“Hỡi các con cái bé mọn, hãy giữ mình về hình tượng” (1Gi 5:21; tk. 1Tê. 1:9; Khải 2:14, 20; 9:20; đề cập trong Tân Ước 12 lần = 12x). </a:t>
              </a:r>
            </a:p>
            <a:p>
              <a:pPr algn="ctr"/>
              <a:r>
                <a:rPr lang="en-US" altLang="zh-CN" sz="1700" b="1">
                  <a:ea typeface="宋体" charset="0"/>
                  <a:cs typeface="宋体" charset="0"/>
                </a:rPr>
                <a:t>* Biều đồ này cập nhật và mở rộng từ biểu đồ của Lewis Sperry Chafer, </a:t>
              </a:r>
              <a:r>
                <a:rPr lang="en-US" altLang="zh-CN" sz="1700" b="1" i="1">
                  <a:ea typeface="宋体" charset="0"/>
                  <a:cs typeface="宋体" charset="0"/>
                </a:rPr>
                <a:t>Systematic Theology</a:t>
              </a:r>
              <a:r>
                <a:rPr lang="en-US" altLang="zh-CN" sz="1700" b="1">
                  <a:ea typeface="宋体" charset="0"/>
                  <a:cs typeface="宋体" charset="0"/>
                </a:rPr>
                <a:t>, 4:209-10</a:t>
              </a:r>
            </a:p>
          </p:txBody>
        </p:sp>
        <p:sp>
          <p:nvSpPr>
            <p:cNvPr id="317462" name="Rectangle 33"/>
            <p:cNvSpPr>
              <a:spLocks noChangeArrowheads="1"/>
            </p:cNvSpPr>
            <p:nvPr/>
          </p:nvSpPr>
          <p:spPr bwMode="auto">
            <a:xfrm>
              <a:off x="2104" y="1238"/>
              <a:ext cx="2008" cy="105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17451" name="Group 34"/>
          <p:cNvGrpSpPr>
            <a:grpSpLocks/>
          </p:cNvGrpSpPr>
          <p:nvPr/>
        </p:nvGrpSpPr>
        <p:grpSpPr bwMode="auto">
          <a:xfrm>
            <a:off x="0" y="5353050"/>
            <a:ext cx="533400" cy="1452563"/>
            <a:chOff x="0" y="2294"/>
            <a:chExt cx="240" cy="672"/>
          </a:xfrm>
        </p:grpSpPr>
        <p:sp>
          <p:nvSpPr>
            <p:cNvPr id="317459" name="Rectangle 35"/>
            <p:cNvSpPr>
              <a:spLocks noChangeArrowheads="1"/>
            </p:cNvSpPr>
            <p:nvPr/>
          </p:nvSpPr>
          <p:spPr bwMode="auto">
            <a:xfrm>
              <a:off x="32" y="2294"/>
              <a:ext cx="176"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000" b="1">
                  <a:latin typeface="Arial Narrow" charset="0"/>
                  <a:ea typeface="宋体" charset="0"/>
                  <a:cs typeface="宋体" charset="0"/>
                </a:rPr>
                <a:t>3</a:t>
              </a:r>
            </a:p>
          </p:txBody>
        </p:sp>
        <p:sp>
          <p:nvSpPr>
            <p:cNvPr id="317460" name="Rectangle 36"/>
            <p:cNvSpPr>
              <a:spLocks noChangeArrowheads="1"/>
            </p:cNvSpPr>
            <p:nvPr/>
          </p:nvSpPr>
          <p:spPr bwMode="auto">
            <a:xfrm>
              <a:off x="0" y="2294"/>
              <a:ext cx="240" cy="67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17452" name="Group 37"/>
          <p:cNvGrpSpPr>
            <a:grpSpLocks/>
          </p:cNvGrpSpPr>
          <p:nvPr/>
        </p:nvGrpSpPr>
        <p:grpSpPr bwMode="auto">
          <a:xfrm>
            <a:off x="533400" y="5353050"/>
            <a:ext cx="4144963" cy="1452563"/>
            <a:chOff x="240" y="2294"/>
            <a:chExt cx="1864" cy="672"/>
          </a:xfrm>
        </p:grpSpPr>
        <p:sp>
          <p:nvSpPr>
            <p:cNvPr id="317457" name="Rectangle 38"/>
            <p:cNvSpPr>
              <a:spLocks noChangeArrowheads="1"/>
            </p:cNvSpPr>
            <p:nvPr/>
          </p:nvSpPr>
          <p:spPr bwMode="auto">
            <a:xfrm>
              <a:off x="272" y="2294"/>
              <a:ext cx="1800"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1700" b="1">
                  <a:ea typeface="宋体" charset="0"/>
                  <a:cs typeface="宋体" charset="0"/>
                </a:rPr>
                <a:t> “Ngươi chớ lấy danh Giê-hô-va Đức Chúa Trời mình mà làm chơi, vì ĐứcGiê-hô-va chẳng cầm bằng vô tội kẻ nào lấy danh Ngài mà làm chơi” (Xuất 20:7).</a:t>
              </a:r>
            </a:p>
          </p:txBody>
        </p:sp>
        <p:sp>
          <p:nvSpPr>
            <p:cNvPr id="317458" name="Rectangle 39"/>
            <p:cNvSpPr>
              <a:spLocks noChangeArrowheads="1"/>
            </p:cNvSpPr>
            <p:nvPr/>
          </p:nvSpPr>
          <p:spPr bwMode="auto">
            <a:xfrm>
              <a:off x="240" y="2294"/>
              <a:ext cx="1864" cy="67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17453" name="Group 40"/>
          <p:cNvGrpSpPr>
            <a:grpSpLocks/>
          </p:cNvGrpSpPr>
          <p:nvPr/>
        </p:nvGrpSpPr>
        <p:grpSpPr bwMode="auto">
          <a:xfrm>
            <a:off x="4678363" y="5353050"/>
            <a:ext cx="4465637" cy="1452563"/>
            <a:chOff x="2104" y="2294"/>
            <a:chExt cx="2008" cy="672"/>
          </a:xfrm>
        </p:grpSpPr>
        <p:sp>
          <p:nvSpPr>
            <p:cNvPr id="317455" name="Rectangle 41"/>
            <p:cNvSpPr>
              <a:spLocks noChangeArrowheads="1"/>
            </p:cNvSpPr>
            <p:nvPr/>
          </p:nvSpPr>
          <p:spPr bwMode="auto">
            <a:xfrm>
              <a:off x="2136" y="2294"/>
              <a:ext cx="1944"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000" b="1">
                  <a:latin typeface="Arial Narrow" charset="0"/>
                  <a:ea typeface="宋体" charset="0"/>
                  <a:cs typeface="宋体" charset="0"/>
                </a:rPr>
                <a:t> </a:t>
              </a:r>
              <a:r>
                <a:rPr lang="en-US" altLang="zh-CN" sz="1700" b="1">
                  <a:ea typeface="宋体" charset="0"/>
                  <a:cs typeface="宋体" charset="0"/>
                </a:rPr>
                <a:t>“trước hết chớ có thề—chớ chỉ trời, chỉ đất cũng chớ chỉ vật khác mà thề. Nhưng phải thì nói phải, không thì nói không, hầu cho khỏi bị xét đoán” (Gia-cơ 5:12; 4x).</a:t>
              </a:r>
            </a:p>
          </p:txBody>
        </p:sp>
        <p:sp>
          <p:nvSpPr>
            <p:cNvPr id="317456" name="Rectangle 42"/>
            <p:cNvSpPr>
              <a:spLocks noChangeArrowheads="1"/>
            </p:cNvSpPr>
            <p:nvPr/>
          </p:nvSpPr>
          <p:spPr bwMode="auto">
            <a:xfrm>
              <a:off x="2104" y="2294"/>
              <a:ext cx="2008" cy="67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sp>
        <p:nvSpPr>
          <p:cNvPr id="55298" name="Rectangle 2"/>
          <p:cNvSpPr>
            <a:spLocks noGrp="1" noChangeArrowheads="1"/>
          </p:cNvSpPr>
          <p:nvPr>
            <p:ph type="title"/>
          </p:nvPr>
        </p:nvSpPr>
        <p:spPr>
          <a:xfrm>
            <a:off x="0" y="76200"/>
            <a:ext cx="8077200" cy="457200"/>
          </a:xfrm>
        </p:spPr>
        <p:txBody>
          <a:bodyPr/>
          <a:lstStyle/>
          <a:p>
            <a:pPr algn="ctr">
              <a:defRPr/>
            </a:pPr>
            <a:r>
              <a:rPr lang="en-US" altLang="zh-CN" sz="4000" b="1">
                <a:solidFill>
                  <a:schemeClr val="accent2"/>
                </a:solidFill>
                <a:ea typeface="宋体" pitchFamily="2" charset="-122"/>
              </a:rPr>
              <a:t> Mười Điều Răn</a:t>
            </a:r>
            <a:r>
              <a:rPr lang="en-US" altLang="zh-CN" sz="4000" b="1">
                <a:solidFill>
                  <a:schemeClr val="accent2"/>
                </a:solidFill>
                <a:latin typeface="Arial Black" pitchFamily="34" charset="0"/>
                <a:ea typeface="宋体" pitchFamily="2" charset="-122"/>
              </a:rPr>
              <a:t> </a:t>
            </a:r>
            <a:endParaRPr lang="en-US" sz="4000" b="1">
              <a:solidFill>
                <a:schemeClr val="accent2"/>
              </a:solidFill>
              <a:latin typeface="Arial Black" pitchFamily="34" charset="0"/>
              <a:ea typeface="宋体" pitchFamily="2" charset="-122"/>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9489" name="Text Box 3"/>
          <p:cNvSpPr txBox="1">
            <a:spLocks noChangeArrowheads="1"/>
          </p:cNvSpPr>
          <p:nvPr/>
        </p:nvSpPr>
        <p:spPr bwMode="auto">
          <a:xfrm>
            <a:off x="8204200" y="0"/>
            <a:ext cx="862013"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113a</a:t>
            </a:r>
          </a:p>
        </p:txBody>
      </p:sp>
      <p:grpSp>
        <p:nvGrpSpPr>
          <p:cNvPr id="319490" name="Group 126"/>
          <p:cNvGrpSpPr>
            <a:grpSpLocks/>
          </p:cNvGrpSpPr>
          <p:nvPr/>
        </p:nvGrpSpPr>
        <p:grpSpPr bwMode="auto">
          <a:xfrm>
            <a:off x="0" y="396875"/>
            <a:ext cx="9144000" cy="6461125"/>
            <a:chOff x="0" y="250"/>
            <a:chExt cx="5760" cy="3039"/>
          </a:xfrm>
        </p:grpSpPr>
        <p:grpSp>
          <p:nvGrpSpPr>
            <p:cNvPr id="319493" name="Group 72"/>
            <p:cNvGrpSpPr>
              <a:grpSpLocks/>
            </p:cNvGrpSpPr>
            <p:nvPr/>
          </p:nvGrpSpPr>
          <p:grpSpPr bwMode="auto">
            <a:xfrm>
              <a:off x="0" y="250"/>
              <a:ext cx="336" cy="384"/>
              <a:chOff x="0" y="0"/>
              <a:chExt cx="240" cy="470"/>
            </a:xfrm>
          </p:grpSpPr>
          <p:sp>
            <p:nvSpPr>
              <p:cNvPr id="319529" name="Rectangle 50"/>
              <p:cNvSpPr>
                <a:spLocks noChangeArrowheads="1"/>
              </p:cNvSpPr>
              <p:nvPr/>
            </p:nvSpPr>
            <p:spPr bwMode="auto">
              <a:xfrm>
                <a:off x="32" y="0"/>
                <a:ext cx="176" cy="47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b="1">
                    <a:solidFill>
                      <a:schemeClr val="bg1"/>
                    </a:solidFill>
                    <a:latin typeface="Arial Narrow" charset="0"/>
                    <a:cs typeface="Times New Roman" charset="0"/>
                  </a:rPr>
                  <a:t>#</a:t>
                </a:r>
                <a:endParaRPr lang="en-US" b="1">
                  <a:solidFill>
                    <a:schemeClr val="bg1"/>
                  </a:solidFill>
                  <a:latin typeface="Arial Narrow" charset="0"/>
                </a:endParaRPr>
              </a:p>
            </p:txBody>
          </p:sp>
          <p:sp>
            <p:nvSpPr>
              <p:cNvPr id="319530" name="Rectangle 71"/>
              <p:cNvSpPr>
                <a:spLocks noChangeArrowheads="1"/>
              </p:cNvSpPr>
              <p:nvPr/>
            </p:nvSpPr>
            <p:spPr bwMode="auto">
              <a:xfrm>
                <a:off x="0" y="0"/>
                <a:ext cx="240" cy="47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19494" name="Group 74"/>
            <p:cNvGrpSpPr>
              <a:grpSpLocks/>
            </p:cNvGrpSpPr>
            <p:nvPr/>
          </p:nvGrpSpPr>
          <p:grpSpPr bwMode="auto">
            <a:xfrm>
              <a:off x="336" y="250"/>
              <a:ext cx="2611" cy="384"/>
              <a:chOff x="240" y="0"/>
              <a:chExt cx="1864" cy="470"/>
            </a:xfrm>
          </p:grpSpPr>
          <p:sp>
            <p:nvSpPr>
              <p:cNvPr id="319527" name="Rectangle 51"/>
              <p:cNvSpPr>
                <a:spLocks noChangeArrowheads="1"/>
              </p:cNvSpPr>
              <p:nvPr/>
            </p:nvSpPr>
            <p:spPr bwMode="auto">
              <a:xfrm>
                <a:off x="272" y="0"/>
                <a:ext cx="1800" cy="47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a:solidFill>
                      <a:schemeClr val="bg1"/>
                    </a:solidFill>
                  </a:rPr>
                  <a:t>Mệnh lệnh Cựu Ước</a:t>
                </a:r>
                <a:endParaRPr lang="en-US" b="1">
                  <a:solidFill>
                    <a:schemeClr val="bg1"/>
                  </a:solidFill>
                </a:endParaRPr>
              </a:p>
            </p:txBody>
          </p:sp>
          <p:sp>
            <p:nvSpPr>
              <p:cNvPr id="319528" name="Rectangle 73"/>
              <p:cNvSpPr>
                <a:spLocks noChangeArrowheads="1"/>
              </p:cNvSpPr>
              <p:nvPr/>
            </p:nvSpPr>
            <p:spPr bwMode="auto">
              <a:xfrm>
                <a:off x="240" y="0"/>
                <a:ext cx="1864" cy="47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19495" name="Group 76"/>
            <p:cNvGrpSpPr>
              <a:grpSpLocks/>
            </p:cNvGrpSpPr>
            <p:nvPr/>
          </p:nvGrpSpPr>
          <p:grpSpPr bwMode="auto">
            <a:xfrm>
              <a:off x="2947" y="250"/>
              <a:ext cx="2813" cy="384"/>
              <a:chOff x="2104" y="0"/>
              <a:chExt cx="2008" cy="470"/>
            </a:xfrm>
          </p:grpSpPr>
          <p:sp>
            <p:nvSpPr>
              <p:cNvPr id="319525" name="Rectangle 52"/>
              <p:cNvSpPr>
                <a:spLocks noChangeArrowheads="1"/>
              </p:cNvSpPr>
              <p:nvPr/>
            </p:nvSpPr>
            <p:spPr bwMode="auto">
              <a:xfrm>
                <a:off x="2136" y="0"/>
                <a:ext cx="1944" cy="47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b="1">
                    <a:solidFill>
                      <a:schemeClr val="bg1"/>
                    </a:solidFill>
                    <a:latin typeface="Arial Narrow" charset="0"/>
                    <a:cs typeface="Times New Roman" charset="0"/>
                  </a:rPr>
                  <a:t>  </a:t>
                </a:r>
                <a:r>
                  <a:rPr lang="en-US" altLang="zh-CN" b="1">
                    <a:solidFill>
                      <a:schemeClr val="bg1"/>
                    </a:solidFill>
                  </a:rPr>
                  <a:t>Lặp lại trong Tân Ước</a:t>
                </a:r>
                <a:endParaRPr lang="en-US" b="1">
                  <a:solidFill>
                    <a:schemeClr val="bg1"/>
                  </a:solidFill>
                </a:endParaRPr>
              </a:p>
            </p:txBody>
          </p:sp>
          <p:sp>
            <p:nvSpPr>
              <p:cNvPr id="319526" name="Rectangle 75"/>
              <p:cNvSpPr>
                <a:spLocks noChangeArrowheads="1"/>
              </p:cNvSpPr>
              <p:nvPr/>
            </p:nvSpPr>
            <p:spPr bwMode="auto">
              <a:xfrm>
                <a:off x="2104" y="0"/>
                <a:ext cx="2008" cy="47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19496" name="Group 125"/>
            <p:cNvGrpSpPr>
              <a:grpSpLocks/>
            </p:cNvGrpSpPr>
            <p:nvPr/>
          </p:nvGrpSpPr>
          <p:grpSpPr bwMode="auto">
            <a:xfrm>
              <a:off x="0" y="1877"/>
              <a:ext cx="5760" cy="1412"/>
              <a:chOff x="0" y="634"/>
              <a:chExt cx="5760" cy="1412"/>
            </a:xfrm>
          </p:grpSpPr>
          <p:grpSp>
            <p:nvGrpSpPr>
              <p:cNvPr id="319507" name="Group 78"/>
              <p:cNvGrpSpPr>
                <a:grpSpLocks/>
              </p:cNvGrpSpPr>
              <p:nvPr/>
            </p:nvGrpSpPr>
            <p:grpSpPr bwMode="auto">
              <a:xfrm>
                <a:off x="0" y="634"/>
                <a:ext cx="336" cy="784"/>
                <a:chOff x="0" y="470"/>
                <a:chExt cx="240" cy="960"/>
              </a:xfrm>
            </p:grpSpPr>
            <p:sp>
              <p:nvSpPr>
                <p:cNvPr id="319523" name="Rectangle 53"/>
                <p:cNvSpPr>
                  <a:spLocks noChangeArrowheads="1"/>
                </p:cNvSpPr>
                <p:nvPr/>
              </p:nvSpPr>
              <p:spPr bwMode="auto">
                <a:xfrm>
                  <a:off x="32" y="470"/>
                  <a:ext cx="176"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800" b="1">
                      <a:latin typeface="Arial Narrow" charset="0"/>
                      <a:cs typeface="Times New Roman" charset="0"/>
                    </a:rPr>
                    <a:t>5</a:t>
                  </a:r>
                  <a:endParaRPr lang="en-US" sz="1800" b="1">
                    <a:latin typeface="Arial Narrow" charset="0"/>
                  </a:endParaRPr>
                </a:p>
              </p:txBody>
            </p:sp>
            <p:sp>
              <p:nvSpPr>
                <p:cNvPr id="319524" name="Rectangle 77"/>
                <p:cNvSpPr>
                  <a:spLocks noChangeArrowheads="1"/>
                </p:cNvSpPr>
                <p:nvPr/>
              </p:nvSpPr>
              <p:spPr bwMode="auto">
                <a:xfrm>
                  <a:off x="0" y="470"/>
                  <a:ext cx="240" cy="96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19508" name="Group 80"/>
              <p:cNvGrpSpPr>
                <a:grpSpLocks/>
              </p:cNvGrpSpPr>
              <p:nvPr/>
            </p:nvGrpSpPr>
            <p:grpSpPr bwMode="auto">
              <a:xfrm>
                <a:off x="336" y="634"/>
                <a:ext cx="2611" cy="784"/>
                <a:chOff x="240" y="470"/>
                <a:chExt cx="1864" cy="960"/>
              </a:xfrm>
            </p:grpSpPr>
            <p:sp>
              <p:nvSpPr>
                <p:cNvPr id="319521" name="Rectangle 54"/>
                <p:cNvSpPr>
                  <a:spLocks noChangeArrowheads="1"/>
                </p:cNvSpPr>
                <p:nvPr/>
              </p:nvSpPr>
              <p:spPr bwMode="auto">
                <a:xfrm>
                  <a:off x="272" y="470"/>
                  <a:ext cx="180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600" b="1">
                      <a:latin typeface="Arial" charset="0"/>
                      <a:cs typeface="Times New Roman" charset="0"/>
                    </a:rPr>
                    <a:t> </a:t>
                  </a:r>
                  <a:r>
                    <a:rPr lang="ja-JP" altLang="en-US" sz="1600" b="1">
                      <a:latin typeface="Arial" charset="0"/>
                      <a:cs typeface="Times New Roman" charset="0"/>
                    </a:rPr>
                    <a:t>“</a:t>
                  </a:r>
                  <a:r>
                    <a:rPr lang="en-US" altLang="ja-JP" sz="1600" b="1">
                      <a:latin typeface="Arial" charset="0"/>
                      <a:cs typeface="Times New Roman" charset="0"/>
                    </a:rPr>
                    <a:t>Hãy hiếu kính cha mẹ ngươi hầu cho ngươi được sống lâu trên đất mà Giê-hô-va Đức Chúa Trời ngươi ban cho</a:t>
                  </a:r>
                  <a:r>
                    <a:rPr lang="ja-JP" altLang="en-US" sz="1600" b="1">
                      <a:latin typeface="Arial" charset="0"/>
                      <a:cs typeface="Times New Roman" charset="0"/>
                    </a:rPr>
                    <a:t>”</a:t>
                  </a:r>
                  <a:r>
                    <a:rPr lang="en-US" altLang="ja-JP" sz="1600" b="1">
                      <a:latin typeface="Arial" charset="0"/>
                      <a:cs typeface="Times New Roman" charset="0"/>
                    </a:rPr>
                    <a:t> (Xuất 20:12).</a:t>
                  </a:r>
                  <a:endParaRPr lang="en-US" sz="1600" b="1">
                    <a:latin typeface="Arial" charset="0"/>
                  </a:endParaRPr>
                </a:p>
              </p:txBody>
            </p:sp>
            <p:sp>
              <p:nvSpPr>
                <p:cNvPr id="319522" name="Rectangle 79"/>
                <p:cNvSpPr>
                  <a:spLocks noChangeArrowheads="1"/>
                </p:cNvSpPr>
                <p:nvPr/>
              </p:nvSpPr>
              <p:spPr bwMode="auto">
                <a:xfrm>
                  <a:off x="240" y="470"/>
                  <a:ext cx="1864" cy="96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19509" name="Group 82"/>
              <p:cNvGrpSpPr>
                <a:grpSpLocks/>
              </p:cNvGrpSpPr>
              <p:nvPr/>
            </p:nvGrpSpPr>
            <p:grpSpPr bwMode="auto">
              <a:xfrm>
                <a:off x="2947" y="634"/>
                <a:ext cx="2813" cy="784"/>
                <a:chOff x="2104" y="470"/>
                <a:chExt cx="2008" cy="960"/>
              </a:xfrm>
            </p:grpSpPr>
            <p:sp>
              <p:nvSpPr>
                <p:cNvPr id="319519" name="Rectangle 55"/>
                <p:cNvSpPr>
                  <a:spLocks noChangeArrowheads="1"/>
                </p:cNvSpPr>
                <p:nvPr/>
              </p:nvSpPr>
              <p:spPr bwMode="auto">
                <a:xfrm>
                  <a:off x="2136" y="470"/>
                  <a:ext cx="1944"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800" b="1">
                      <a:latin typeface="Arial Narrow" charset="0"/>
                      <a:cs typeface="Times New Roman" charset="0"/>
                    </a:rPr>
                    <a:t> </a:t>
                  </a:r>
                  <a:r>
                    <a:rPr lang="ja-JP" altLang="en-US" sz="1600" b="1">
                      <a:latin typeface="Arial" charset="0"/>
                      <a:cs typeface="Times New Roman" charset="0"/>
                    </a:rPr>
                    <a:t>“</a:t>
                  </a:r>
                  <a:r>
                    <a:rPr lang="en-US" altLang="ja-JP" sz="1600" b="1">
                      <a:latin typeface="Arial" charset="0"/>
                      <a:cs typeface="Times New Roman" charset="0"/>
                    </a:rPr>
                    <a:t>Hỡi kẻ làm con cái, hãy vâng phục cha mẹ mình trong Chúa, vì điều đó là phải lăm.  </a:t>
                  </a:r>
                  <a:r>
                    <a:rPr lang="ja-JP" altLang="en-US" sz="1600" b="1">
                      <a:latin typeface="Arial" charset="0"/>
                      <a:cs typeface="Times New Roman" charset="0"/>
                    </a:rPr>
                    <a:t>‘</a:t>
                  </a:r>
                  <a:r>
                    <a:rPr lang="en-US" altLang="ja-JP" sz="1600" b="1">
                      <a:latin typeface="Arial" charset="0"/>
                      <a:cs typeface="Times New Roman" charset="0"/>
                    </a:rPr>
                    <a:t>Hãy tôn kính cha mẹ ngươi</a:t>
                  </a:r>
                  <a:r>
                    <a:rPr lang="ja-JP" altLang="en-US" sz="1600" b="1">
                      <a:latin typeface="Arial" charset="0"/>
                      <a:cs typeface="Times New Roman" charset="0"/>
                    </a:rPr>
                    <a:t>’</a:t>
                  </a:r>
                  <a:r>
                    <a:rPr lang="en-US" altLang="ja-JP" sz="1600" b="1">
                      <a:latin typeface="Arial" charset="0"/>
                      <a:cs typeface="Times New Roman" charset="0"/>
                    </a:rPr>
                    <a:t>—ấy là điều răn thứ nhất, có một lời hứa nối theo—hầu cho ngươi được phước và sống lâu trên đất</a:t>
                  </a:r>
                  <a:r>
                    <a:rPr lang="ja-JP" altLang="en-US" sz="1600" b="1">
                      <a:latin typeface="Arial" charset="0"/>
                      <a:cs typeface="Times New Roman" charset="0"/>
                    </a:rPr>
                    <a:t>”</a:t>
                  </a:r>
                  <a:r>
                    <a:rPr lang="en-US" altLang="ja-JP" sz="1600" b="1">
                      <a:latin typeface="Arial" charset="0"/>
                      <a:cs typeface="Times New Roman" charset="0"/>
                    </a:rPr>
                    <a:t> (Êph 6:1-3; Mat 15:4-6; 19:19; Mác 7:10; 10:19; 6x).</a:t>
                  </a:r>
                  <a:endParaRPr lang="en-US" sz="1600" b="1">
                    <a:latin typeface="Arial" charset="0"/>
                  </a:endParaRPr>
                </a:p>
              </p:txBody>
            </p:sp>
            <p:sp>
              <p:nvSpPr>
                <p:cNvPr id="319520" name="Rectangle 81"/>
                <p:cNvSpPr>
                  <a:spLocks noChangeArrowheads="1"/>
                </p:cNvSpPr>
                <p:nvPr/>
              </p:nvSpPr>
              <p:spPr bwMode="auto">
                <a:xfrm>
                  <a:off x="2104" y="470"/>
                  <a:ext cx="2008" cy="96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19510" name="Group 84"/>
              <p:cNvGrpSpPr>
                <a:grpSpLocks/>
              </p:cNvGrpSpPr>
              <p:nvPr/>
            </p:nvGrpSpPr>
            <p:grpSpPr bwMode="auto">
              <a:xfrm>
                <a:off x="0" y="1418"/>
                <a:ext cx="336" cy="628"/>
                <a:chOff x="0" y="1430"/>
                <a:chExt cx="240" cy="768"/>
              </a:xfrm>
            </p:grpSpPr>
            <p:sp>
              <p:nvSpPr>
                <p:cNvPr id="319517" name="Rectangle 56"/>
                <p:cNvSpPr>
                  <a:spLocks noChangeArrowheads="1"/>
                </p:cNvSpPr>
                <p:nvPr/>
              </p:nvSpPr>
              <p:spPr bwMode="auto">
                <a:xfrm>
                  <a:off x="32" y="1430"/>
                  <a:ext cx="176" cy="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800" b="1">
                      <a:latin typeface="Arial Narrow" charset="0"/>
                      <a:cs typeface="Times New Roman" charset="0"/>
                    </a:rPr>
                    <a:t>6</a:t>
                  </a:r>
                  <a:endParaRPr lang="en-US" sz="1800" b="1">
                    <a:latin typeface="Arial Narrow" charset="0"/>
                  </a:endParaRPr>
                </a:p>
              </p:txBody>
            </p:sp>
            <p:sp>
              <p:nvSpPr>
                <p:cNvPr id="319518" name="Rectangle 83"/>
                <p:cNvSpPr>
                  <a:spLocks noChangeArrowheads="1"/>
                </p:cNvSpPr>
                <p:nvPr/>
              </p:nvSpPr>
              <p:spPr bwMode="auto">
                <a:xfrm>
                  <a:off x="0" y="1430"/>
                  <a:ext cx="240" cy="76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19511" name="Group 86"/>
              <p:cNvGrpSpPr>
                <a:grpSpLocks/>
              </p:cNvGrpSpPr>
              <p:nvPr/>
            </p:nvGrpSpPr>
            <p:grpSpPr bwMode="auto">
              <a:xfrm>
                <a:off x="336" y="1418"/>
                <a:ext cx="2611" cy="628"/>
                <a:chOff x="240" y="1430"/>
                <a:chExt cx="1864" cy="768"/>
              </a:xfrm>
            </p:grpSpPr>
            <p:sp>
              <p:nvSpPr>
                <p:cNvPr id="319515" name="Rectangle 57"/>
                <p:cNvSpPr>
                  <a:spLocks noChangeArrowheads="1"/>
                </p:cNvSpPr>
                <p:nvPr/>
              </p:nvSpPr>
              <p:spPr bwMode="auto">
                <a:xfrm>
                  <a:off x="272" y="1430"/>
                  <a:ext cx="1800" cy="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ja-JP" altLang="en-US" sz="1600" b="1">
                      <a:latin typeface="Arial" charset="0"/>
                      <a:cs typeface="Times New Roman" charset="0"/>
                    </a:rPr>
                    <a:t>“</a:t>
                  </a:r>
                  <a:r>
                    <a:rPr lang="en-US" altLang="ja-JP" sz="1600" b="1">
                      <a:latin typeface="Arial" charset="0"/>
                      <a:cs typeface="Times New Roman" charset="0"/>
                    </a:rPr>
                    <a:t>Ngươi chớ giết người</a:t>
                  </a:r>
                  <a:r>
                    <a:rPr lang="ja-JP" altLang="en-US" sz="1600" b="1">
                      <a:latin typeface="Arial" charset="0"/>
                      <a:cs typeface="Times New Roman" charset="0"/>
                    </a:rPr>
                    <a:t>”</a:t>
                  </a:r>
                  <a:r>
                    <a:rPr lang="en-US" altLang="ja-JP" sz="1600" b="1">
                      <a:latin typeface="Arial" charset="0"/>
                      <a:cs typeface="Times New Roman" charset="0"/>
                    </a:rPr>
                    <a:t> (Xuất 20:13).</a:t>
                  </a:r>
                  <a:endParaRPr lang="en-US" sz="1600" b="1">
                    <a:latin typeface="Arial" charset="0"/>
                  </a:endParaRPr>
                </a:p>
              </p:txBody>
            </p:sp>
            <p:sp>
              <p:nvSpPr>
                <p:cNvPr id="319516" name="Rectangle 85"/>
                <p:cNvSpPr>
                  <a:spLocks noChangeArrowheads="1"/>
                </p:cNvSpPr>
                <p:nvPr/>
              </p:nvSpPr>
              <p:spPr bwMode="auto">
                <a:xfrm>
                  <a:off x="240" y="1430"/>
                  <a:ext cx="1864" cy="76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19512" name="Group 88"/>
              <p:cNvGrpSpPr>
                <a:grpSpLocks/>
              </p:cNvGrpSpPr>
              <p:nvPr/>
            </p:nvGrpSpPr>
            <p:grpSpPr bwMode="auto">
              <a:xfrm>
                <a:off x="2947" y="1418"/>
                <a:ext cx="2813" cy="628"/>
                <a:chOff x="2104" y="1430"/>
                <a:chExt cx="2008" cy="768"/>
              </a:xfrm>
            </p:grpSpPr>
            <p:sp>
              <p:nvSpPr>
                <p:cNvPr id="319513" name="Rectangle 58"/>
                <p:cNvSpPr>
                  <a:spLocks noChangeArrowheads="1"/>
                </p:cNvSpPr>
                <p:nvPr/>
              </p:nvSpPr>
              <p:spPr bwMode="auto">
                <a:xfrm>
                  <a:off x="2136" y="1430"/>
                  <a:ext cx="1944" cy="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sz="1600" b="1">
                      <a:latin typeface="Arial" charset="0"/>
                      <a:cs typeface="Times New Roman" charset="0"/>
                    </a:rPr>
                    <a:t> </a:t>
                  </a:r>
                  <a:r>
                    <a:rPr lang="ja-JP" altLang="en-US" sz="1600" b="1">
                      <a:latin typeface="Arial" charset="0"/>
                      <a:cs typeface="Times New Roman" charset="0"/>
                    </a:rPr>
                    <a:t>“</a:t>
                  </a:r>
                  <a:r>
                    <a:rPr lang="en-US" altLang="ja-JP" sz="1600" b="1">
                      <a:latin typeface="Arial" charset="0"/>
                      <a:cs typeface="Times New Roman" charset="0"/>
                    </a:rPr>
                    <a:t>Ai ghét anh em mình là kẻ giết người, anh em biết rằng chẳng một kẻ nào giết người có sự sống đời đời ở trong mình</a:t>
                  </a:r>
                  <a:r>
                    <a:rPr lang="ja-JP" altLang="en-US" sz="1600" b="1">
                      <a:latin typeface="Arial" charset="0"/>
                      <a:cs typeface="Times New Roman" charset="0"/>
                    </a:rPr>
                    <a:t>”</a:t>
                  </a:r>
                  <a:r>
                    <a:rPr lang="en-US" altLang="ja-JP" sz="1600" b="1">
                      <a:latin typeface="Arial" charset="0"/>
                      <a:cs typeface="Times New Roman" charset="0"/>
                    </a:rPr>
                    <a:t> (1Gi 3:15; tk. Mat 19:18; Mác 10:19; Lu 18:20; Rô 13:9; Gia-cơ 2:11; 6x).</a:t>
                  </a:r>
                  <a:endParaRPr lang="en-US" sz="1600" b="1">
                    <a:latin typeface="Arial" charset="0"/>
                  </a:endParaRPr>
                </a:p>
              </p:txBody>
            </p:sp>
            <p:sp>
              <p:nvSpPr>
                <p:cNvPr id="319514" name="Rectangle 87"/>
                <p:cNvSpPr>
                  <a:spLocks noChangeArrowheads="1"/>
                </p:cNvSpPr>
                <p:nvPr/>
              </p:nvSpPr>
              <p:spPr bwMode="auto">
                <a:xfrm>
                  <a:off x="2104" y="1430"/>
                  <a:ext cx="2008" cy="76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grpSp>
          <p:nvGrpSpPr>
            <p:cNvPr id="319497" name="Group 115"/>
            <p:cNvGrpSpPr>
              <a:grpSpLocks/>
            </p:cNvGrpSpPr>
            <p:nvPr/>
          </p:nvGrpSpPr>
          <p:grpSpPr bwMode="auto">
            <a:xfrm>
              <a:off x="0" y="633"/>
              <a:ext cx="5760" cy="1242"/>
              <a:chOff x="0" y="3030"/>
              <a:chExt cx="5760" cy="1242"/>
            </a:xfrm>
          </p:grpSpPr>
          <p:grpSp>
            <p:nvGrpSpPr>
              <p:cNvPr id="319498" name="Group 116"/>
              <p:cNvGrpSpPr>
                <a:grpSpLocks/>
              </p:cNvGrpSpPr>
              <p:nvPr/>
            </p:nvGrpSpPr>
            <p:grpSpPr bwMode="auto">
              <a:xfrm>
                <a:off x="0" y="3030"/>
                <a:ext cx="336" cy="1242"/>
                <a:chOff x="0" y="2966"/>
                <a:chExt cx="240" cy="1344"/>
              </a:xfrm>
            </p:grpSpPr>
            <p:sp>
              <p:nvSpPr>
                <p:cNvPr id="319505" name="Rectangle 117"/>
                <p:cNvSpPr>
                  <a:spLocks noChangeArrowheads="1"/>
                </p:cNvSpPr>
                <p:nvPr/>
              </p:nvSpPr>
              <p:spPr bwMode="auto">
                <a:xfrm>
                  <a:off x="32" y="2966"/>
                  <a:ext cx="176" cy="1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1800" b="1">
                      <a:latin typeface="Arial Narrow" charset="0"/>
                      <a:ea typeface="宋体" charset="0"/>
                      <a:cs typeface="宋体" charset="0"/>
                    </a:rPr>
                    <a:t>4</a:t>
                  </a:r>
                </a:p>
              </p:txBody>
            </p:sp>
            <p:sp>
              <p:nvSpPr>
                <p:cNvPr id="319506" name="Rectangle 118"/>
                <p:cNvSpPr>
                  <a:spLocks noChangeArrowheads="1"/>
                </p:cNvSpPr>
                <p:nvPr/>
              </p:nvSpPr>
              <p:spPr bwMode="auto">
                <a:xfrm>
                  <a:off x="0" y="2966"/>
                  <a:ext cx="240" cy="134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19499" name="Group 119"/>
              <p:cNvGrpSpPr>
                <a:grpSpLocks/>
              </p:cNvGrpSpPr>
              <p:nvPr/>
            </p:nvGrpSpPr>
            <p:grpSpPr bwMode="auto">
              <a:xfrm>
                <a:off x="336" y="3030"/>
                <a:ext cx="2611" cy="1242"/>
                <a:chOff x="240" y="2966"/>
                <a:chExt cx="1864" cy="1344"/>
              </a:xfrm>
            </p:grpSpPr>
            <p:sp>
              <p:nvSpPr>
                <p:cNvPr id="319503" name="Rectangle 120"/>
                <p:cNvSpPr>
                  <a:spLocks noChangeArrowheads="1"/>
                </p:cNvSpPr>
                <p:nvPr/>
              </p:nvSpPr>
              <p:spPr bwMode="auto">
                <a:xfrm>
                  <a:off x="272" y="2966"/>
                  <a:ext cx="1800" cy="1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000" b="1">
                      <a:latin typeface="Arial Narrow" charset="0"/>
                      <a:ea typeface="宋体" charset="0"/>
                      <a:cs typeface="宋体" charset="0"/>
                    </a:rPr>
                    <a:t> </a:t>
                  </a:r>
                  <a:r>
                    <a:rPr lang="en-US" altLang="zh-CN" sz="1600" b="1">
                      <a:ea typeface="宋体" charset="0"/>
                      <a:cs typeface="宋体" charset="0"/>
                    </a:rPr>
                    <a:t>“Hãy nhớ ngày nghỉ đặng làm nên ngày thánh.  Ngươi hãy làm hết công việc mình trong sáu ngày, nhưng ngày thứ bảy là ngày nghỉ của Giê-hô-va Đức Chúa Trời ngươi. Trong ngày đó ngươi, con trai, con gái, tôi trai, tớ gái, súc vật …, khách ngoại bang… đều chớ làm công việc chi hết.  Vì trong sáu ngày Đức Giê-hô-va đã dựng trên trời, đất… qua ngày thứ bảy thì Ngài nghỉ…” (Xuất 20:8-11).</a:t>
                  </a:r>
                </a:p>
              </p:txBody>
            </p:sp>
            <p:sp>
              <p:nvSpPr>
                <p:cNvPr id="319504" name="Rectangle 121"/>
                <p:cNvSpPr>
                  <a:spLocks noChangeArrowheads="1"/>
                </p:cNvSpPr>
                <p:nvPr/>
              </p:nvSpPr>
              <p:spPr bwMode="auto">
                <a:xfrm>
                  <a:off x="240" y="2966"/>
                  <a:ext cx="1864" cy="134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19500" name="Group 122"/>
              <p:cNvGrpSpPr>
                <a:grpSpLocks/>
              </p:cNvGrpSpPr>
              <p:nvPr/>
            </p:nvGrpSpPr>
            <p:grpSpPr bwMode="auto">
              <a:xfrm>
                <a:off x="2947" y="3030"/>
                <a:ext cx="2813" cy="1242"/>
                <a:chOff x="2104" y="2966"/>
                <a:chExt cx="2008" cy="1344"/>
              </a:xfrm>
            </p:grpSpPr>
            <p:sp>
              <p:nvSpPr>
                <p:cNvPr id="319501" name="Rectangle 123"/>
                <p:cNvSpPr>
                  <a:spLocks noChangeArrowheads="1"/>
                </p:cNvSpPr>
                <p:nvPr/>
              </p:nvSpPr>
              <p:spPr bwMode="auto">
                <a:xfrm>
                  <a:off x="2136" y="2966"/>
                  <a:ext cx="1944" cy="1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1700" b="1">
                      <a:ea typeface="宋体" charset="0"/>
                      <a:cs typeface="宋体" charset="0"/>
                    </a:rPr>
                    <a:t>Không có văn bản Tân Ước buộc điều này cho Cơ-đốc nhân.</a:t>
                  </a:r>
                  <a:r>
                    <a:rPr lang="en-US" altLang="zh-CN" sz="1600" b="1">
                      <a:latin typeface="Arial" charset="0"/>
                      <a:ea typeface="宋体" charset="0"/>
                      <a:cs typeface="宋体" charset="0"/>
                    </a:rPr>
                    <a:t> </a:t>
                  </a:r>
                </a:p>
                <a:p>
                  <a:pPr algn="ctr"/>
                  <a:r>
                    <a:rPr lang="en-US" altLang="zh-CN" sz="1700" b="1">
                      <a:ea typeface="宋体" charset="0"/>
                      <a:cs typeface="宋体" charset="0"/>
                    </a:rPr>
                    <a:t>Tuy nhiên có một phân đoạn rỏ ràng </a:t>
                  </a:r>
                  <a:r>
                    <a:rPr lang="en-US" altLang="zh-CN" sz="1700" b="1" i="1">
                      <a:ea typeface="宋体" charset="0"/>
                      <a:cs typeface="宋体" charset="0"/>
                    </a:rPr>
                    <a:t>cấm</a:t>
                  </a:r>
                  <a:r>
                    <a:rPr lang="en-US" altLang="zh-CN" sz="1700" b="1">
                      <a:ea typeface="宋体" charset="0"/>
                      <a:cs typeface="宋体" charset="0"/>
                    </a:rPr>
                    <a:t> buộc tín hữu thực hành điều này: “vì vậy, chớ có ai xét đoán anh em về của ăn uống, hoặc ngày lễ, hoặc ngày trăng mới, hoặc ngày sa-bát, ấy đều chỉ là bóng của các việc sẽ tới, còn hình thì ở trong Đấng Christ” (Côl 2:16-17; 0x).</a:t>
                  </a:r>
                </a:p>
              </p:txBody>
            </p:sp>
            <p:sp>
              <p:nvSpPr>
                <p:cNvPr id="319502" name="Rectangle 124"/>
                <p:cNvSpPr>
                  <a:spLocks noChangeArrowheads="1"/>
                </p:cNvSpPr>
                <p:nvPr/>
              </p:nvSpPr>
              <p:spPr bwMode="auto">
                <a:xfrm>
                  <a:off x="2104" y="2966"/>
                  <a:ext cx="2008" cy="134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grpSp>
      <p:sp>
        <p:nvSpPr>
          <p:cNvPr id="56484" name="Oval 164"/>
          <p:cNvSpPr>
            <a:spLocks noChangeArrowheads="1"/>
          </p:cNvSpPr>
          <p:nvPr/>
        </p:nvSpPr>
        <p:spPr bwMode="auto">
          <a:xfrm>
            <a:off x="4572000" y="1268413"/>
            <a:ext cx="4572000" cy="762000"/>
          </a:xfrm>
          <a:prstGeom prst="ellipse">
            <a:avLst/>
          </a:prstGeom>
          <a:noFill/>
          <a:ln w="76200" cap="sq">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6486" name="Rectangle 166"/>
          <p:cNvSpPr>
            <a:spLocks noGrp="1" noChangeArrowheads="1"/>
          </p:cNvSpPr>
          <p:nvPr>
            <p:ph type="title"/>
          </p:nvPr>
        </p:nvSpPr>
        <p:spPr>
          <a:xfrm>
            <a:off x="-228600" y="0"/>
            <a:ext cx="8458200" cy="533400"/>
          </a:xfrm>
        </p:spPr>
        <p:txBody>
          <a:bodyPr/>
          <a:lstStyle/>
          <a:p>
            <a:pPr algn="ctr">
              <a:defRPr/>
            </a:pPr>
            <a:r>
              <a:rPr lang="en-US" altLang="zh-CN" sz="4000" b="1">
                <a:solidFill>
                  <a:schemeClr val="accent2"/>
                </a:solidFill>
                <a:ea typeface="宋体" pitchFamily="2" charset="-122"/>
              </a:rPr>
              <a:t>Mười Điều Răn</a:t>
            </a:r>
            <a:endParaRPr lang="en-US" sz="4000" b="1">
              <a:solidFill>
                <a:schemeClr val="accent2"/>
              </a:solidFill>
              <a:ea typeface="宋体"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6484"/>
                                        </p:tgtEl>
                                        <p:attrNameLst>
                                          <p:attrName>style.visibility</p:attrName>
                                        </p:attrNameLst>
                                      </p:cBhvr>
                                      <p:to>
                                        <p:strVal val="visible"/>
                                      </p:to>
                                    </p:set>
                                    <p:animEffect transition="in" filter="dissolve">
                                      <p:cBhvr>
                                        <p:cTn id="7" dur="500"/>
                                        <p:tgtEl>
                                          <p:spTgt spid="56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84" grpId="0" animBg="1"/>
    </p:bld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1537" name="Text Box 3"/>
          <p:cNvSpPr txBox="1">
            <a:spLocks noChangeArrowheads="1"/>
          </p:cNvSpPr>
          <p:nvPr/>
        </p:nvSpPr>
        <p:spPr bwMode="auto">
          <a:xfrm>
            <a:off x="8280400" y="0"/>
            <a:ext cx="862013"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113a</a:t>
            </a:r>
          </a:p>
        </p:txBody>
      </p:sp>
      <p:grpSp>
        <p:nvGrpSpPr>
          <p:cNvPr id="321538" name="Group 70"/>
          <p:cNvGrpSpPr>
            <a:grpSpLocks/>
          </p:cNvGrpSpPr>
          <p:nvPr/>
        </p:nvGrpSpPr>
        <p:grpSpPr bwMode="auto">
          <a:xfrm>
            <a:off x="0" y="396875"/>
            <a:ext cx="9144000" cy="6461125"/>
            <a:chOff x="0" y="250"/>
            <a:chExt cx="5760" cy="2657"/>
          </a:xfrm>
        </p:grpSpPr>
        <p:grpSp>
          <p:nvGrpSpPr>
            <p:cNvPr id="321540" name="Group 5"/>
            <p:cNvGrpSpPr>
              <a:grpSpLocks/>
            </p:cNvGrpSpPr>
            <p:nvPr/>
          </p:nvGrpSpPr>
          <p:grpSpPr bwMode="auto">
            <a:xfrm>
              <a:off x="0" y="250"/>
              <a:ext cx="336" cy="384"/>
              <a:chOff x="0" y="0"/>
              <a:chExt cx="240" cy="470"/>
            </a:xfrm>
          </p:grpSpPr>
          <p:sp>
            <p:nvSpPr>
              <p:cNvPr id="321583" name="Rectangle 6"/>
              <p:cNvSpPr>
                <a:spLocks noChangeArrowheads="1"/>
              </p:cNvSpPr>
              <p:nvPr/>
            </p:nvSpPr>
            <p:spPr bwMode="auto">
              <a:xfrm>
                <a:off x="32" y="0"/>
                <a:ext cx="176" cy="470"/>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lstStyle/>
              <a:p>
                <a:pPr algn="ctr" eaLnBrk="1" hangingPunct="1"/>
                <a:r>
                  <a:rPr lang="en-US" sz="2800" b="1">
                    <a:solidFill>
                      <a:schemeClr val="bg1"/>
                    </a:solidFill>
                    <a:latin typeface="Arial Narrow" charset="0"/>
                    <a:cs typeface="Times New Roman" charset="0"/>
                  </a:rPr>
                  <a:t>#</a:t>
                </a:r>
                <a:endParaRPr lang="en-US" sz="2800" b="1">
                  <a:solidFill>
                    <a:schemeClr val="bg1"/>
                  </a:solidFill>
                  <a:latin typeface="Arial Narrow" charset="0"/>
                </a:endParaRPr>
              </a:p>
            </p:txBody>
          </p:sp>
          <p:sp>
            <p:nvSpPr>
              <p:cNvPr id="321584" name="Rectangle 7"/>
              <p:cNvSpPr>
                <a:spLocks noChangeArrowheads="1"/>
              </p:cNvSpPr>
              <p:nvPr/>
            </p:nvSpPr>
            <p:spPr bwMode="auto">
              <a:xfrm>
                <a:off x="0" y="0"/>
                <a:ext cx="240" cy="470"/>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21541" name="Group 8"/>
            <p:cNvGrpSpPr>
              <a:grpSpLocks/>
            </p:cNvGrpSpPr>
            <p:nvPr/>
          </p:nvGrpSpPr>
          <p:grpSpPr bwMode="auto">
            <a:xfrm>
              <a:off x="336" y="250"/>
              <a:ext cx="2611" cy="384"/>
              <a:chOff x="240" y="0"/>
              <a:chExt cx="1864" cy="470"/>
            </a:xfrm>
          </p:grpSpPr>
          <p:sp>
            <p:nvSpPr>
              <p:cNvPr id="321581" name="Rectangle 9"/>
              <p:cNvSpPr>
                <a:spLocks noChangeArrowheads="1"/>
              </p:cNvSpPr>
              <p:nvPr/>
            </p:nvSpPr>
            <p:spPr bwMode="auto">
              <a:xfrm>
                <a:off x="272" y="0"/>
                <a:ext cx="1800" cy="470"/>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lstStyle/>
              <a:p>
                <a:pPr algn="ctr" eaLnBrk="1" hangingPunct="1"/>
                <a:r>
                  <a:rPr lang="en-US" altLang="zh-CN" b="1">
                    <a:solidFill>
                      <a:schemeClr val="bg1"/>
                    </a:solidFill>
                  </a:rPr>
                  <a:t>Mệnh lệnh Cựu Ước</a:t>
                </a:r>
                <a:endParaRPr lang="en-US" b="1">
                  <a:solidFill>
                    <a:schemeClr val="bg1"/>
                  </a:solidFill>
                </a:endParaRPr>
              </a:p>
            </p:txBody>
          </p:sp>
          <p:sp>
            <p:nvSpPr>
              <p:cNvPr id="321582" name="Rectangle 10"/>
              <p:cNvSpPr>
                <a:spLocks noChangeArrowheads="1"/>
              </p:cNvSpPr>
              <p:nvPr/>
            </p:nvSpPr>
            <p:spPr bwMode="auto">
              <a:xfrm>
                <a:off x="240" y="0"/>
                <a:ext cx="1864" cy="470"/>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21542" name="Group 11"/>
            <p:cNvGrpSpPr>
              <a:grpSpLocks/>
            </p:cNvGrpSpPr>
            <p:nvPr/>
          </p:nvGrpSpPr>
          <p:grpSpPr bwMode="auto">
            <a:xfrm>
              <a:off x="2947" y="250"/>
              <a:ext cx="2813" cy="384"/>
              <a:chOff x="2104" y="0"/>
              <a:chExt cx="2008" cy="470"/>
            </a:xfrm>
          </p:grpSpPr>
          <p:sp>
            <p:nvSpPr>
              <p:cNvPr id="321579" name="Rectangle 12"/>
              <p:cNvSpPr>
                <a:spLocks noChangeArrowheads="1"/>
              </p:cNvSpPr>
              <p:nvPr/>
            </p:nvSpPr>
            <p:spPr bwMode="auto">
              <a:xfrm>
                <a:off x="2136" y="0"/>
                <a:ext cx="1944" cy="470"/>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lstStyle/>
              <a:p>
                <a:pPr algn="ctr" eaLnBrk="1" hangingPunct="1"/>
                <a:r>
                  <a:rPr lang="en-US" sz="2800" b="1">
                    <a:solidFill>
                      <a:schemeClr val="bg1"/>
                    </a:solidFill>
                    <a:latin typeface="Arial Narrow" charset="0"/>
                    <a:cs typeface="Times New Roman" charset="0"/>
                  </a:rPr>
                  <a:t>  </a:t>
                </a:r>
                <a:r>
                  <a:rPr lang="en-US" altLang="zh-CN" b="1">
                    <a:solidFill>
                      <a:schemeClr val="bg1"/>
                    </a:solidFill>
                  </a:rPr>
                  <a:t>Lặp lại trong Tân Ước</a:t>
                </a:r>
                <a:endParaRPr lang="en-US" b="1">
                  <a:solidFill>
                    <a:schemeClr val="bg1"/>
                  </a:solidFill>
                </a:endParaRPr>
              </a:p>
            </p:txBody>
          </p:sp>
          <p:sp>
            <p:nvSpPr>
              <p:cNvPr id="321580" name="Rectangle 13"/>
              <p:cNvSpPr>
                <a:spLocks noChangeArrowheads="1"/>
              </p:cNvSpPr>
              <p:nvPr/>
            </p:nvSpPr>
            <p:spPr bwMode="auto">
              <a:xfrm>
                <a:off x="2104" y="0"/>
                <a:ext cx="2008" cy="470"/>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21543" name="Group 32"/>
            <p:cNvGrpSpPr>
              <a:grpSpLocks/>
            </p:cNvGrpSpPr>
            <p:nvPr/>
          </p:nvGrpSpPr>
          <p:grpSpPr bwMode="auto">
            <a:xfrm>
              <a:off x="0" y="633"/>
              <a:ext cx="336" cy="549"/>
              <a:chOff x="0" y="2198"/>
              <a:chExt cx="240" cy="672"/>
            </a:xfrm>
          </p:grpSpPr>
          <p:sp>
            <p:nvSpPr>
              <p:cNvPr id="321577" name="Rectangle 33"/>
              <p:cNvSpPr>
                <a:spLocks noChangeArrowheads="1"/>
              </p:cNvSpPr>
              <p:nvPr/>
            </p:nvSpPr>
            <p:spPr bwMode="auto">
              <a:xfrm>
                <a:off x="32" y="2198"/>
                <a:ext cx="176" cy="672"/>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2000" b="1">
                    <a:latin typeface="Arial Narrow" charset="0"/>
                    <a:cs typeface="Times New Roman" charset="0"/>
                  </a:rPr>
                  <a:t>7</a:t>
                </a:r>
                <a:endParaRPr lang="en-US" sz="2000" b="1">
                  <a:latin typeface="Arial Narrow" charset="0"/>
                </a:endParaRPr>
              </a:p>
            </p:txBody>
          </p:sp>
          <p:sp>
            <p:nvSpPr>
              <p:cNvPr id="321578" name="Rectangle 34"/>
              <p:cNvSpPr>
                <a:spLocks noChangeArrowheads="1"/>
              </p:cNvSpPr>
              <p:nvPr/>
            </p:nvSpPr>
            <p:spPr bwMode="auto">
              <a:xfrm>
                <a:off x="0" y="2198"/>
                <a:ext cx="240" cy="672"/>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21544" name="Group 35"/>
            <p:cNvGrpSpPr>
              <a:grpSpLocks/>
            </p:cNvGrpSpPr>
            <p:nvPr/>
          </p:nvGrpSpPr>
          <p:grpSpPr bwMode="auto">
            <a:xfrm>
              <a:off x="336" y="633"/>
              <a:ext cx="2611" cy="549"/>
              <a:chOff x="240" y="2198"/>
              <a:chExt cx="1864" cy="672"/>
            </a:xfrm>
          </p:grpSpPr>
          <p:sp>
            <p:nvSpPr>
              <p:cNvPr id="321575" name="Rectangle 36"/>
              <p:cNvSpPr>
                <a:spLocks noChangeArrowheads="1"/>
              </p:cNvSpPr>
              <p:nvPr/>
            </p:nvSpPr>
            <p:spPr bwMode="auto">
              <a:xfrm>
                <a:off x="272" y="2198"/>
                <a:ext cx="1800" cy="672"/>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2000" b="1">
                    <a:latin typeface="Arial Narrow" charset="0"/>
                    <a:cs typeface="Times New Roman" charset="0"/>
                  </a:rPr>
                  <a:t> </a:t>
                </a:r>
                <a:r>
                  <a:rPr lang="ja-JP" altLang="en-US" sz="1600" b="1">
                    <a:latin typeface="Arial" charset="0"/>
                    <a:cs typeface="Times New Roman" charset="0"/>
                  </a:rPr>
                  <a:t>“</a:t>
                </a:r>
                <a:r>
                  <a:rPr lang="en-US" altLang="ja-JP" sz="1600" b="1">
                    <a:latin typeface="Arial" charset="0"/>
                    <a:cs typeface="Times New Roman" charset="0"/>
                  </a:rPr>
                  <a:t>Ngươi chớ phạm tội tà dâm</a:t>
                </a:r>
                <a:r>
                  <a:rPr lang="ja-JP" altLang="en-US" sz="1600" b="1">
                    <a:latin typeface="Arial" charset="0"/>
                    <a:cs typeface="Times New Roman" charset="0"/>
                  </a:rPr>
                  <a:t>”</a:t>
                </a:r>
                <a:r>
                  <a:rPr lang="en-US" altLang="ja-JP" sz="1600" b="1">
                    <a:latin typeface="Arial" charset="0"/>
                    <a:cs typeface="Times New Roman" charset="0"/>
                  </a:rPr>
                  <a:t> (Xuất 20:14).</a:t>
                </a:r>
                <a:endParaRPr lang="en-US" sz="1600" b="1">
                  <a:latin typeface="Arial" charset="0"/>
                </a:endParaRPr>
              </a:p>
            </p:txBody>
          </p:sp>
          <p:sp>
            <p:nvSpPr>
              <p:cNvPr id="321576" name="Rectangle 37"/>
              <p:cNvSpPr>
                <a:spLocks noChangeArrowheads="1"/>
              </p:cNvSpPr>
              <p:nvPr/>
            </p:nvSpPr>
            <p:spPr bwMode="auto">
              <a:xfrm>
                <a:off x="240" y="2198"/>
                <a:ext cx="1864" cy="672"/>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21545" name="Group 38"/>
            <p:cNvGrpSpPr>
              <a:grpSpLocks/>
            </p:cNvGrpSpPr>
            <p:nvPr/>
          </p:nvGrpSpPr>
          <p:grpSpPr bwMode="auto">
            <a:xfrm>
              <a:off x="2947" y="633"/>
              <a:ext cx="2813" cy="549"/>
              <a:chOff x="2104" y="2198"/>
              <a:chExt cx="2008" cy="672"/>
            </a:xfrm>
          </p:grpSpPr>
          <p:sp>
            <p:nvSpPr>
              <p:cNvPr id="321573" name="Rectangle 39"/>
              <p:cNvSpPr>
                <a:spLocks noChangeArrowheads="1"/>
              </p:cNvSpPr>
              <p:nvPr/>
            </p:nvSpPr>
            <p:spPr bwMode="auto">
              <a:xfrm>
                <a:off x="2136" y="2198"/>
                <a:ext cx="1944" cy="672"/>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2000" b="1">
                    <a:latin typeface="Arial Narrow" charset="0"/>
                    <a:cs typeface="Times New Roman" charset="0"/>
                  </a:rPr>
                  <a:t> </a:t>
                </a:r>
                <a:r>
                  <a:rPr lang="ja-JP" altLang="en-US" sz="1600" b="1">
                    <a:latin typeface="Arial" charset="0"/>
                    <a:cs typeface="Times New Roman" charset="0"/>
                  </a:rPr>
                  <a:t>“</a:t>
                </a:r>
                <a:r>
                  <a:rPr lang="en-US" altLang="ja-JP" sz="1600" b="1">
                    <a:latin typeface="Arial" charset="0"/>
                    <a:cs typeface="Times New Roman" charset="0"/>
                  </a:rPr>
                  <a:t>Mọi người phải kính trọng sự hôn nhân, chốn khuê phòng chớ có ô uế, vì Đức Chúa Trời sẽ đoán phạt kẻ dâm dục cùng kẻ phạm tội ngoại tình</a:t>
                </a:r>
                <a:r>
                  <a:rPr lang="ja-JP" altLang="en-US" sz="1600" b="1">
                    <a:latin typeface="Arial" charset="0"/>
                    <a:cs typeface="Times New Roman" charset="0"/>
                  </a:rPr>
                  <a:t>”</a:t>
                </a:r>
                <a:r>
                  <a:rPr lang="en-US" altLang="ja-JP" sz="1600" b="1">
                    <a:latin typeface="Arial" charset="0"/>
                    <a:cs typeface="Times New Roman" charset="0"/>
                  </a:rPr>
                  <a:t> (Hê 13:4; tk. Mác 10:19; 12x).</a:t>
                </a:r>
                <a:endParaRPr lang="en-US" sz="1600" b="1">
                  <a:latin typeface="Arial" charset="0"/>
                </a:endParaRPr>
              </a:p>
            </p:txBody>
          </p:sp>
          <p:sp>
            <p:nvSpPr>
              <p:cNvPr id="321574" name="Rectangle 40"/>
              <p:cNvSpPr>
                <a:spLocks noChangeArrowheads="1"/>
              </p:cNvSpPr>
              <p:nvPr/>
            </p:nvSpPr>
            <p:spPr bwMode="auto">
              <a:xfrm>
                <a:off x="2104" y="2198"/>
                <a:ext cx="2008" cy="672"/>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21546" name="Group 41"/>
            <p:cNvGrpSpPr>
              <a:grpSpLocks/>
            </p:cNvGrpSpPr>
            <p:nvPr/>
          </p:nvGrpSpPr>
          <p:grpSpPr bwMode="auto">
            <a:xfrm>
              <a:off x="0" y="1182"/>
              <a:ext cx="336" cy="627"/>
              <a:chOff x="0" y="2870"/>
              <a:chExt cx="240" cy="768"/>
            </a:xfrm>
          </p:grpSpPr>
          <p:sp>
            <p:nvSpPr>
              <p:cNvPr id="321571" name="Rectangle 42"/>
              <p:cNvSpPr>
                <a:spLocks noChangeArrowheads="1"/>
              </p:cNvSpPr>
              <p:nvPr/>
            </p:nvSpPr>
            <p:spPr bwMode="auto">
              <a:xfrm>
                <a:off x="32" y="2870"/>
                <a:ext cx="176" cy="768"/>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2000" b="1">
                    <a:latin typeface="Arial Narrow" charset="0"/>
                    <a:cs typeface="Times New Roman" charset="0"/>
                  </a:rPr>
                  <a:t>8</a:t>
                </a:r>
                <a:endParaRPr lang="en-US" sz="2000" b="1">
                  <a:latin typeface="Arial Narrow" charset="0"/>
                </a:endParaRPr>
              </a:p>
            </p:txBody>
          </p:sp>
          <p:sp>
            <p:nvSpPr>
              <p:cNvPr id="321572" name="Rectangle 43"/>
              <p:cNvSpPr>
                <a:spLocks noChangeArrowheads="1"/>
              </p:cNvSpPr>
              <p:nvPr/>
            </p:nvSpPr>
            <p:spPr bwMode="auto">
              <a:xfrm>
                <a:off x="0" y="2870"/>
                <a:ext cx="240" cy="768"/>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21547" name="Group 44"/>
            <p:cNvGrpSpPr>
              <a:grpSpLocks/>
            </p:cNvGrpSpPr>
            <p:nvPr/>
          </p:nvGrpSpPr>
          <p:grpSpPr bwMode="auto">
            <a:xfrm>
              <a:off x="336" y="1182"/>
              <a:ext cx="2611" cy="627"/>
              <a:chOff x="240" y="2870"/>
              <a:chExt cx="1864" cy="768"/>
            </a:xfrm>
          </p:grpSpPr>
          <p:sp>
            <p:nvSpPr>
              <p:cNvPr id="321569" name="Rectangle 45"/>
              <p:cNvSpPr>
                <a:spLocks noChangeArrowheads="1"/>
              </p:cNvSpPr>
              <p:nvPr/>
            </p:nvSpPr>
            <p:spPr bwMode="auto">
              <a:xfrm>
                <a:off x="272" y="2870"/>
                <a:ext cx="1800" cy="768"/>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ja-JP" altLang="en-US" sz="1600" b="1">
                    <a:latin typeface="Arial" charset="0"/>
                    <a:cs typeface="Times New Roman" charset="0"/>
                  </a:rPr>
                  <a:t>“</a:t>
                </a:r>
                <a:r>
                  <a:rPr lang="en-US" altLang="ja-JP" sz="1600" b="1">
                    <a:latin typeface="Arial" charset="0"/>
                    <a:cs typeface="Times New Roman" charset="0"/>
                  </a:rPr>
                  <a:t>Ngươi chớ trộm cắp</a:t>
                </a:r>
                <a:r>
                  <a:rPr lang="ja-JP" altLang="en-US" sz="1600" b="1">
                    <a:latin typeface="Arial" charset="0"/>
                    <a:cs typeface="Times New Roman" charset="0"/>
                  </a:rPr>
                  <a:t>”</a:t>
                </a:r>
                <a:r>
                  <a:rPr lang="en-US" altLang="ja-JP" sz="1600" b="1">
                    <a:latin typeface="Arial" charset="0"/>
                    <a:cs typeface="Times New Roman" charset="0"/>
                  </a:rPr>
                  <a:t> (Xuất 20:15).</a:t>
                </a:r>
                <a:endParaRPr lang="en-US" sz="1600" b="1">
                  <a:latin typeface="Arial" charset="0"/>
                </a:endParaRPr>
              </a:p>
            </p:txBody>
          </p:sp>
          <p:sp>
            <p:nvSpPr>
              <p:cNvPr id="321570" name="Rectangle 46"/>
              <p:cNvSpPr>
                <a:spLocks noChangeArrowheads="1"/>
              </p:cNvSpPr>
              <p:nvPr/>
            </p:nvSpPr>
            <p:spPr bwMode="auto">
              <a:xfrm>
                <a:off x="240" y="2870"/>
                <a:ext cx="1864" cy="768"/>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21548" name="Group 47"/>
            <p:cNvGrpSpPr>
              <a:grpSpLocks/>
            </p:cNvGrpSpPr>
            <p:nvPr/>
          </p:nvGrpSpPr>
          <p:grpSpPr bwMode="auto">
            <a:xfrm>
              <a:off x="2947" y="1182"/>
              <a:ext cx="2813" cy="627"/>
              <a:chOff x="2104" y="2870"/>
              <a:chExt cx="2008" cy="768"/>
            </a:xfrm>
          </p:grpSpPr>
          <p:sp>
            <p:nvSpPr>
              <p:cNvPr id="321567" name="Rectangle 48"/>
              <p:cNvSpPr>
                <a:spLocks noChangeArrowheads="1"/>
              </p:cNvSpPr>
              <p:nvPr/>
            </p:nvSpPr>
            <p:spPr bwMode="auto">
              <a:xfrm>
                <a:off x="2136" y="2870"/>
                <a:ext cx="1944" cy="768"/>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1600" b="1">
                    <a:latin typeface="Arial" charset="0"/>
                    <a:cs typeface="Times New Roman" charset="0"/>
                  </a:rPr>
                  <a:t> </a:t>
                </a:r>
                <a:r>
                  <a:rPr lang="ja-JP" altLang="en-US" sz="1600" b="1">
                    <a:latin typeface="Arial" charset="0"/>
                    <a:cs typeface="Times New Roman" charset="0"/>
                  </a:rPr>
                  <a:t>“</a:t>
                </a:r>
                <a:r>
                  <a:rPr lang="en-US" altLang="ja-JP" sz="1600" b="1">
                    <a:latin typeface="Arial" charset="0"/>
                    <a:cs typeface="Times New Roman" charset="0"/>
                  </a:rPr>
                  <a:t>Kẻ vốn trộm cắp, chớ trộm cắp nữa, nhưng thà chịu khó chính tay mình làm việc lương thiện…</a:t>
                </a:r>
                <a:r>
                  <a:rPr lang="ja-JP" altLang="en-US" sz="1600" b="1">
                    <a:latin typeface="Arial" charset="0"/>
                    <a:cs typeface="Times New Roman" charset="0"/>
                  </a:rPr>
                  <a:t>”</a:t>
                </a:r>
                <a:r>
                  <a:rPr lang="en-US" altLang="ja-JP" sz="1600" b="1">
                    <a:latin typeface="Arial" charset="0"/>
                    <a:cs typeface="Times New Roman" charset="0"/>
                  </a:rPr>
                  <a:t> (Êph 4:28; tk. Mat 27:64; Mác 10:19; Lu 18:20; Rô 13:9; Tít 2:10; 6x).</a:t>
                </a:r>
                <a:endParaRPr lang="en-US" sz="1600" b="1">
                  <a:latin typeface="Arial" charset="0"/>
                </a:endParaRPr>
              </a:p>
            </p:txBody>
          </p:sp>
          <p:sp>
            <p:nvSpPr>
              <p:cNvPr id="321568" name="Rectangle 49"/>
              <p:cNvSpPr>
                <a:spLocks noChangeArrowheads="1"/>
              </p:cNvSpPr>
              <p:nvPr/>
            </p:nvSpPr>
            <p:spPr bwMode="auto">
              <a:xfrm>
                <a:off x="2104" y="2870"/>
                <a:ext cx="2008" cy="768"/>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21549" name="Group 50"/>
            <p:cNvGrpSpPr>
              <a:grpSpLocks/>
            </p:cNvGrpSpPr>
            <p:nvPr/>
          </p:nvGrpSpPr>
          <p:grpSpPr bwMode="auto">
            <a:xfrm>
              <a:off x="0" y="1809"/>
              <a:ext cx="336" cy="471"/>
              <a:chOff x="0" y="3638"/>
              <a:chExt cx="240" cy="576"/>
            </a:xfrm>
          </p:grpSpPr>
          <p:sp>
            <p:nvSpPr>
              <p:cNvPr id="321565" name="Rectangle 51"/>
              <p:cNvSpPr>
                <a:spLocks noChangeArrowheads="1"/>
              </p:cNvSpPr>
              <p:nvPr/>
            </p:nvSpPr>
            <p:spPr bwMode="auto">
              <a:xfrm>
                <a:off x="32" y="3638"/>
                <a:ext cx="176" cy="576"/>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2000" b="1">
                    <a:latin typeface="Arial Narrow" charset="0"/>
                    <a:cs typeface="Times New Roman" charset="0"/>
                  </a:rPr>
                  <a:t>9</a:t>
                </a:r>
                <a:endParaRPr lang="en-US" sz="2000" b="1">
                  <a:latin typeface="Arial Narrow" charset="0"/>
                </a:endParaRPr>
              </a:p>
            </p:txBody>
          </p:sp>
          <p:sp>
            <p:nvSpPr>
              <p:cNvPr id="321566" name="Rectangle 52"/>
              <p:cNvSpPr>
                <a:spLocks noChangeArrowheads="1"/>
              </p:cNvSpPr>
              <p:nvPr/>
            </p:nvSpPr>
            <p:spPr bwMode="auto">
              <a:xfrm>
                <a:off x="0" y="3638"/>
                <a:ext cx="240" cy="576"/>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21550" name="Group 53"/>
            <p:cNvGrpSpPr>
              <a:grpSpLocks/>
            </p:cNvGrpSpPr>
            <p:nvPr/>
          </p:nvGrpSpPr>
          <p:grpSpPr bwMode="auto">
            <a:xfrm>
              <a:off x="336" y="1809"/>
              <a:ext cx="2611" cy="471"/>
              <a:chOff x="240" y="3638"/>
              <a:chExt cx="1864" cy="576"/>
            </a:xfrm>
          </p:grpSpPr>
          <p:sp>
            <p:nvSpPr>
              <p:cNvPr id="321563" name="Rectangle 54"/>
              <p:cNvSpPr>
                <a:spLocks noChangeArrowheads="1"/>
              </p:cNvSpPr>
              <p:nvPr/>
            </p:nvSpPr>
            <p:spPr bwMode="auto">
              <a:xfrm>
                <a:off x="272" y="3638"/>
                <a:ext cx="1800" cy="576"/>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1600" b="1">
                    <a:latin typeface="Arial" charset="0"/>
                    <a:cs typeface="Times New Roman" charset="0"/>
                  </a:rPr>
                  <a:t> </a:t>
                </a:r>
                <a:r>
                  <a:rPr lang="ja-JP" altLang="en-US" sz="1600" b="1">
                    <a:latin typeface="Arial" charset="0"/>
                    <a:cs typeface="Times New Roman" charset="0"/>
                  </a:rPr>
                  <a:t>“</a:t>
                </a:r>
                <a:r>
                  <a:rPr lang="en-US" altLang="ja-JP" sz="1600" b="1">
                    <a:latin typeface="Arial" charset="0"/>
                    <a:cs typeface="Times New Roman" charset="0"/>
                  </a:rPr>
                  <a:t>Ngươi chớ nói chứng dối cho kẻ lân cận ngươi</a:t>
                </a:r>
                <a:r>
                  <a:rPr lang="ja-JP" altLang="en-US" sz="1600" b="1">
                    <a:latin typeface="Arial" charset="0"/>
                    <a:cs typeface="Times New Roman" charset="0"/>
                  </a:rPr>
                  <a:t>”</a:t>
                </a:r>
                <a:r>
                  <a:rPr lang="en-US" altLang="ja-JP" sz="1600" b="1">
                    <a:latin typeface="Arial" charset="0"/>
                    <a:cs typeface="Times New Roman" charset="0"/>
                  </a:rPr>
                  <a:t> (Xuất 20:16).</a:t>
                </a:r>
                <a:endParaRPr lang="en-US" sz="1600" b="1">
                  <a:latin typeface="Arial" charset="0"/>
                </a:endParaRPr>
              </a:p>
            </p:txBody>
          </p:sp>
          <p:sp>
            <p:nvSpPr>
              <p:cNvPr id="321564" name="Rectangle 55"/>
              <p:cNvSpPr>
                <a:spLocks noChangeArrowheads="1"/>
              </p:cNvSpPr>
              <p:nvPr/>
            </p:nvSpPr>
            <p:spPr bwMode="auto">
              <a:xfrm>
                <a:off x="240" y="3638"/>
                <a:ext cx="1864" cy="576"/>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21551" name="Group 56"/>
            <p:cNvGrpSpPr>
              <a:grpSpLocks/>
            </p:cNvGrpSpPr>
            <p:nvPr/>
          </p:nvGrpSpPr>
          <p:grpSpPr bwMode="auto">
            <a:xfrm>
              <a:off x="2947" y="1809"/>
              <a:ext cx="2813" cy="471"/>
              <a:chOff x="2104" y="3638"/>
              <a:chExt cx="2008" cy="576"/>
            </a:xfrm>
          </p:grpSpPr>
          <p:sp>
            <p:nvSpPr>
              <p:cNvPr id="321561" name="Rectangle 57"/>
              <p:cNvSpPr>
                <a:spLocks noChangeArrowheads="1"/>
              </p:cNvSpPr>
              <p:nvPr/>
            </p:nvSpPr>
            <p:spPr bwMode="auto">
              <a:xfrm>
                <a:off x="2136" y="3638"/>
                <a:ext cx="1944" cy="576"/>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2000" b="1">
                    <a:latin typeface="Arial Narrow" charset="0"/>
                    <a:cs typeface="Times New Roman" charset="0"/>
                  </a:rPr>
                  <a:t> </a:t>
                </a:r>
                <a:r>
                  <a:rPr lang="ja-JP" altLang="en-US" sz="1600" b="1">
                    <a:latin typeface="Arial" charset="0"/>
                    <a:cs typeface="Times New Roman" charset="0"/>
                  </a:rPr>
                  <a:t>“</a:t>
                </a:r>
                <a:r>
                  <a:rPr lang="en-US" altLang="ja-JP" sz="1600" b="1">
                    <a:latin typeface="Arial" charset="0"/>
                    <a:cs typeface="Times New Roman" charset="0"/>
                  </a:rPr>
                  <a:t>Chớ nói dối nhau, vì đã lột bỏ người cũ cùng công việc nó</a:t>
                </a:r>
                <a:r>
                  <a:rPr lang="ja-JP" altLang="en-US" sz="1600" b="1">
                    <a:latin typeface="Arial" charset="0"/>
                    <a:cs typeface="Times New Roman" charset="0"/>
                  </a:rPr>
                  <a:t>”</a:t>
                </a:r>
                <a:r>
                  <a:rPr lang="en-US" altLang="ja-JP" sz="1600" b="1">
                    <a:latin typeface="Arial" charset="0"/>
                    <a:cs typeface="Times New Roman" charset="0"/>
                  </a:rPr>
                  <a:t> (Côl 3:9; tk. Êph 4:25; 4x).</a:t>
                </a:r>
                <a:endParaRPr lang="en-US" sz="1600" b="1">
                  <a:latin typeface="Arial" charset="0"/>
                </a:endParaRPr>
              </a:p>
            </p:txBody>
          </p:sp>
          <p:sp>
            <p:nvSpPr>
              <p:cNvPr id="321562" name="Rectangle 58"/>
              <p:cNvSpPr>
                <a:spLocks noChangeArrowheads="1"/>
              </p:cNvSpPr>
              <p:nvPr/>
            </p:nvSpPr>
            <p:spPr bwMode="auto">
              <a:xfrm>
                <a:off x="2104" y="3638"/>
                <a:ext cx="2008" cy="576"/>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21552" name="Group 59"/>
            <p:cNvGrpSpPr>
              <a:grpSpLocks/>
            </p:cNvGrpSpPr>
            <p:nvPr/>
          </p:nvGrpSpPr>
          <p:grpSpPr bwMode="auto">
            <a:xfrm>
              <a:off x="0" y="2280"/>
              <a:ext cx="336" cy="627"/>
              <a:chOff x="0" y="4214"/>
              <a:chExt cx="240" cy="768"/>
            </a:xfrm>
          </p:grpSpPr>
          <p:sp>
            <p:nvSpPr>
              <p:cNvPr id="321559" name="Rectangle 60"/>
              <p:cNvSpPr>
                <a:spLocks noChangeArrowheads="1"/>
              </p:cNvSpPr>
              <p:nvPr/>
            </p:nvSpPr>
            <p:spPr bwMode="auto">
              <a:xfrm>
                <a:off x="32" y="4214"/>
                <a:ext cx="176" cy="768"/>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2000" b="1">
                    <a:latin typeface="Arial Narrow" charset="0"/>
                    <a:cs typeface="Times New Roman" charset="0"/>
                  </a:rPr>
                  <a:t>10</a:t>
                </a:r>
                <a:endParaRPr lang="en-US" sz="2000" b="1">
                  <a:latin typeface="Arial Narrow" charset="0"/>
                </a:endParaRPr>
              </a:p>
            </p:txBody>
          </p:sp>
          <p:sp>
            <p:nvSpPr>
              <p:cNvPr id="321560" name="Rectangle 61"/>
              <p:cNvSpPr>
                <a:spLocks noChangeArrowheads="1"/>
              </p:cNvSpPr>
              <p:nvPr/>
            </p:nvSpPr>
            <p:spPr bwMode="auto">
              <a:xfrm>
                <a:off x="0" y="4214"/>
                <a:ext cx="240" cy="768"/>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21553" name="Group 62"/>
            <p:cNvGrpSpPr>
              <a:grpSpLocks/>
            </p:cNvGrpSpPr>
            <p:nvPr/>
          </p:nvGrpSpPr>
          <p:grpSpPr bwMode="auto">
            <a:xfrm>
              <a:off x="336" y="2280"/>
              <a:ext cx="2611" cy="627"/>
              <a:chOff x="240" y="4214"/>
              <a:chExt cx="1864" cy="768"/>
            </a:xfrm>
          </p:grpSpPr>
          <p:sp>
            <p:nvSpPr>
              <p:cNvPr id="321557" name="Rectangle 63"/>
              <p:cNvSpPr>
                <a:spLocks noChangeArrowheads="1"/>
              </p:cNvSpPr>
              <p:nvPr/>
            </p:nvSpPr>
            <p:spPr bwMode="auto">
              <a:xfrm>
                <a:off x="272" y="4214"/>
                <a:ext cx="1800" cy="768"/>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2000" b="1">
                    <a:latin typeface="Arial Narrow" charset="0"/>
                    <a:cs typeface="Times New Roman" charset="0"/>
                  </a:rPr>
                  <a:t> </a:t>
                </a:r>
                <a:r>
                  <a:rPr lang="ja-JP" altLang="en-US" sz="1600" b="1">
                    <a:latin typeface="Arial" charset="0"/>
                    <a:cs typeface="Times New Roman" charset="0"/>
                  </a:rPr>
                  <a:t>“</a:t>
                </a:r>
                <a:r>
                  <a:rPr lang="en-US" altLang="ja-JP" sz="1600" b="1">
                    <a:latin typeface="Arial" charset="0"/>
                    <a:cs typeface="Times New Roman" charset="0"/>
                  </a:rPr>
                  <a:t>Ngươi chớ tham nhà kẻ lân cận ngươi,… cũng đừng tham vợ người, hoặc tôi trai, tớ gái, bò, lừa, hay là vật chi thuộc về kẻ lân cận ngươi</a:t>
                </a:r>
                <a:r>
                  <a:rPr lang="ja-JP" altLang="en-US" sz="1600" b="1">
                    <a:latin typeface="Arial" charset="0"/>
                    <a:cs typeface="Times New Roman" charset="0"/>
                  </a:rPr>
                  <a:t>”</a:t>
                </a:r>
                <a:r>
                  <a:rPr lang="en-US" altLang="ja-JP" sz="1600" b="1">
                    <a:latin typeface="Arial" charset="0"/>
                    <a:cs typeface="Times New Roman" charset="0"/>
                  </a:rPr>
                  <a:t> (Xuất 20:17).</a:t>
                </a:r>
                <a:endParaRPr lang="en-US" sz="1600" b="1">
                  <a:latin typeface="Arial" charset="0"/>
                </a:endParaRPr>
              </a:p>
            </p:txBody>
          </p:sp>
          <p:sp>
            <p:nvSpPr>
              <p:cNvPr id="321558" name="Rectangle 64"/>
              <p:cNvSpPr>
                <a:spLocks noChangeArrowheads="1"/>
              </p:cNvSpPr>
              <p:nvPr/>
            </p:nvSpPr>
            <p:spPr bwMode="auto">
              <a:xfrm>
                <a:off x="240" y="4214"/>
                <a:ext cx="1864" cy="768"/>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321554" name="Group 65"/>
            <p:cNvGrpSpPr>
              <a:grpSpLocks/>
            </p:cNvGrpSpPr>
            <p:nvPr/>
          </p:nvGrpSpPr>
          <p:grpSpPr bwMode="auto">
            <a:xfrm>
              <a:off x="2947" y="2280"/>
              <a:ext cx="2813" cy="627"/>
              <a:chOff x="2104" y="4214"/>
              <a:chExt cx="2008" cy="768"/>
            </a:xfrm>
          </p:grpSpPr>
          <p:sp>
            <p:nvSpPr>
              <p:cNvPr id="321555" name="Rectangle 66"/>
              <p:cNvSpPr>
                <a:spLocks noChangeArrowheads="1"/>
              </p:cNvSpPr>
              <p:nvPr/>
            </p:nvSpPr>
            <p:spPr bwMode="auto">
              <a:xfrm>
                <a:off x="2136" y="4214"/>
                <a:ext cx="1944" cy="768"/>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sz="2000" b="1">
                    <a:latin typeface="Arial Narrow" charset="0"/>
                    <a:cs typeface="Times New Roman" charset="0"/>
                  </a:rPr>
                  <a:t> </a:t>
                </a:r>
                <a:r>
                  <a:rPr lang="ja-JP" altLang="en-US" sz="1600" b="1">
                    <a:latin typeface="Arial" charset="0"/>
                    <a:cs typeface="Times New Roman" charset="0"/>
                  </a:rPr>
                  <a:t>“‘</a:t>
                </a:r>
                <a:r>
                  <a:rPr lang="en-US" altLang="ja-JP" sz="1600" b="1">
                    <a:latin typeface="Arial" charset="0"/>
                    <a:cs typeface="Times New Roman" charset="0"/>
                  </a:rPr>
                  <a:t>Hãy giữ! Chớ hà tiện chi hết; vì cuộc sống người ta không phải cốt tại của cải mình dư dật đâu</a:t>
                </a:r>
                <a:r>
                  <a:rPr lang="ja-JP" altLang="en-US" sz="1600" b="1">
                    <a:latin typeface="Arial" charset="0"/>
                    <a:cs typeface="Times New Roman" charset="0"/>
                  </a:rPr>
                  <a:t>’”</a:t>
                </a:r>
                <a:r>
                  <a:rPr lang="en-US" altLang="ja-JP" sz="1600" b="1">
                    <a:latin typeface="Arial" charset="0"/>
                    <a:cs typeface="Times New Roman" charset="0"/>
                  </a:rPr>
                  <a:t> (Lu 12:15; Rô 7:7; 13:9; Êph 5:3; Gia-cơ 4:2; 2Phi 2:3, 14; 9x).</a:t>
                </a:r>
                <a:endParaRPr lang="en-US" sz="1600" b="1">
                  <a:latin typeface="Arial" charset="0"/>
                </a:endParaRPr>
              </a:p>
            </p:txBody>
          </p:sp>
          <p:sp>
            <p:nvSpPr>
              <p:cNvPr id="321556" name="Rectangle 67"/>
              <p:cNvSpPr>
                <a:spLocks noChangeArrowheads="1"/>
              </p:cNvSpPr>
              <p:nvPr/>
            </p:nvSpPr>
            <p:spPr bwMode="auto">
              <a:xfrm>
                <a:off x="2104" y="4214"/>
                <a:ext cx="2008" cy="768"/>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sp>
        <p:nvSpPr>
          <p:cNvPr id="66562" name="Rectangle 2"/>
          <p:cNvSpPr>
            <a:spLocks noGrp="1" noChangeArrowheads="1"/>
          </p:cNvSpPr>
          <p:nvPr>
            <p:ph type="title"/>
          </p:nvPr>
        </p:nvSpPr>
        <p:spPr>
          <a:xfrm>
            <a:off x="0" y="0"/>
            <a:ext cx="8229600" cy="457200"/>
          </a:xfrm>
        </p:spPr>
        <p:txBody>
          <a:bodyPr/>
          <a:lstStyle/>
          <a:p>
            <a:pPr algn="ctr">
              <a:defRPr/>
            </a:pPr>
            <a:r>
              <a:rPr lang="en-US" altLang="zh-CN" sz="4000" b="1">
                <a:solidFill>
                  <a:schemeClr val="accent2"/>
                </a:solidFill>
                <a:ea typeface="宋体" pitchFamily="2" charset="-122"/>
              </a:rPr>
              <a:t>Mười Điều Răn</a:t>
            </a:r>
            <a:endParaRPr lang="en-US" sz="4000" b="1">
              <a:solidFill>
                <a:schemeClr val="accent2"/>
              </a:solidFill>
              <a:ea typeface="宋体" pitchFamily="2" charset="-122"/>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5" name="Picture 2" descr="b_bulb_gl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3586" name="Picture 3" descr="internationa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914400"/>
            <a:ext cx="7239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4" name="Title 5"/>
          <p:cNvSpPr>
            <a:spLocks noGrp="1"/>
          </p:cNvSpPr>
          <p:nvPr>
            <p:ph type="title" idx="4294967295"/>
          </p:nvPr>
        </p:nvSpPr>
        <p:spPr>
          <a:xfrm>
            <a:off x="0" y="0"/>
            <a:ext cx="9144000" cy="914400"/>
          </a:xfrm>
        </p:spPr>
        <p:txBody>
          <a:bodyPr/>
          <a:lstStyle/>
          <a:p>
            <a:pPr eaLnBrk="1" hangingPunct="1">
              <a:defRPr/>
            </a:pPr>
            <a:r>
              <a:rPr lang="en-US" sz="3200">
                <a:solidFill>
                  <a:srgbClr val="FFFFFF"/>
                </a:solidFill>
                <a:latin typeface="Arial" charset="0"/>
                <a:ea typeface="ＭＳ Ｐゴシック" charset="0"/>
                <a:cs typeface="ＭＳ Ｐゴシック" charset="0"/>
              </a:rPr>
              <a:t>Tương phản giữa hai giao ước chính</a:t>
            </a:r>
          </a:p>
        </p:txBody>
      </p:sp>
      <p:sp>
        <p:nvSpPr>
          <p:cNvPr id="7" name="Text Box 5"/>
          <p:cNvSpPr txBox="1">
            <a:spLocks noChangeArrowheads="1"/>
          </p:cNvSpPr>
          <p:nvPr/>
        </p:nvSpPr>
        <p:spPr bwMode="auto">
          <a:xfrm>
            <a:off x="8451850" y="0"/>
            <a:ext cx="628650" cy="461963"/>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a:defRPr/>
            </a:pPr>
            <a:r>
              <a:rPr lang="en-US" b="1">
                <a:solidFill>
                  <a:srgbClr val="FFFFFF"/>
                </a:solidFill>
                <a:latin typeface="Times New Roman" pitchFamily="18" charset="0"/>
                <a:ea typeface="ＭＳ Ｐゴシック" pitchFamily="34" charset="-128"/>
                <a:cs typeface="+mn-cs"/>
              </a:rPr>
              <a:t>116</a:t>
            </a:r>
          </a:p>
        </p:txBody>
      </p:sp>
      <p:graphicFrame>
        <p:nvGraphicFramePr>
          <p:cNvPr id="346140" name="Group 28"/>
          <p:cNvGraphicFramePr>
            <a:graphicFrameLocks noGrp="1"/>
          </p:cNvGraphicFramePr>
          <p:nvPr/>
        </p:nvGraphicFramePr>
        <p:xfrm>
          <a:off x="76200" y="990600"/>
          <a:ext cx="8991600" cy="5213350"/>
        </p:xfrm>
        <a:graphic>
          <a:graphicData uri="http://schemas.openxmlformats.org/drawingml/2006/table">
            <a:tbl>
              <a:tblPr/>
              <a:tblGrid>
                <a:gridCol w="17526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609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rgbClr val="FFFFFF"/>
                        </a:solidFill>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sng" strike="noStrike" cap="none" normalizeH="0" baseline="0">
                          <a:ln>
                            <a:noFill/>
                          </a:ln>
                          <a:solidFill>
                            <a:srgbClr val="FFFFFF"/>
                          </a:solidFill>
                          <a:effectLst/>
                          <a:latin typeface="Arial" charset="0"/>
                          <a:ea typeface="ＭＳ Ｐゴシック" charset="0"/>
                          <a:cs typeface="Times New Roman" charset="0"/>
                        </a:rPr>
                        <a:t>Áp-ra-ham</a:t>
                      </a:r>
                    </a:p>
                  </a:txBody>
                  <a:tcPr marL="50800" marR="50800" marT="0" marB="0"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sng" strike="noStrike" cap="none" normalizeH="0" baseline="0">
                          <a:ln>
                            <a:noFill/>
                          </a:ln>
                          <a:solidFill>
                            <a:srgbClr val="FFFFFF"/>
                          </a:solidFill>
                          <a:effectLst/>
                          <a:latin typeface="Arial" charset="0"/>
                          <a:ea typeface="ＭＳ Ｐゴシック" charset="0"/>
                          <a:cs typeface="Times New Roman" charset="0"/>
                        </a:rPr>
                        <a:t>Môi-se</a:t>
                      </a:r>
                    </a:p>
                  </a:txBody>
                  <a:tcPr marL="50800" marR="50800" marT="0" marB="0"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10826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a:ln>
                            <a:noFill/>
                          </a:ln>
                          <a:solidFill>
                            <a:srgbClr val="FFFFFF"/>
                          </a:solidFill>
                          <a:effectLst/>
                          <a:latin typeface="Arial" charset="0"/>
                          <a:ea typeface="ＭＳ Ｐゴシック" charset="0"/>
                          <a:cs typeface="Times New Roman" charset="0"/>
                        </a:rPr>
                        <a:t>Người nhận </a:t>
                      </a:r>
                      <a:endParaRPr kumimoji="0" lang="en-US" sz="2000" b="0" i="0" u="none" strike="noStrike" cap="none" normalizeH="0" baseline="0">
                        <a:ln>
                          <a:noFill/>
                        </a:ln>
                        <a:solidFill>
                          <a:srgbClr val="FFFFFF"/>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a:ln>
                            <a:noFill/>
                          </a:ln>
                          <a:solidFill>
                            <a:srgbClr val="FFFFFF"/>
                          </a:solidFill>
                          <a:effectLst/>
                          <a:latin typeface="Arial" charset="0"/>
                          <a:ea typeface="ＭＳ Ｐゴシック" charset="0"/>
                          <a:cs typeface="Times New Roman" charset="0"/>
                        </a:rPr>
                        <a:t>(Niên đại &amp; Nơi chốn)</a:t>
                      </a:r>
                      <a:endParaRPr kumimoji="0" lang="en-US" sz="2000" b="0"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FFFFFF"/>
                          </a:solidFill>
                          <a:effectLst/>
                          <a:latin typeface="Arial" charset="0"/>
                          <a:ea typeface="ＭＳ Ｐゴシック" charset="0"/>
                          <a:cs typeface="Times New Roman" charset="0"/>
                        </a:rPr>
                        <a:t>Áp-ra-ham là người trung gian cho mọi dân tộc trong 2060 TC tại U-rơ xứ Canh-đê</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FFFFFF"/>
                          </a:solidFill>
                          <a:effectLst/>
                          <a:latin typeface="Arial" charset="0"/>
                          <a:ea typeface="ＭＳ Ｐゴシック" charset="0"/>
                          <a:cs typeface="Times New Roman" charset="0"/>
                        </a:rPr>
                        <a:t>Môi-se là người trung gian cho Y-sơ-ra-ên trong 1445 TC tại núi Si-nai</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826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a:ln>
                            <a:noFill/>
                          </a:ln>
                          <a:solidFill>
                            <a:srgbClr val="FFFFFF"/>
                          </a:solidFill>
                          <a:effectLst/>
                          <a:latin typeface="Arial" charset="0"/>
                          <a:ea typeface="ＭＳ Ｐゴシック" charset="0"/>
                          <a:cs typeface="Times New Roman" charset="0"/>
                        </a:rPr>
                        <a:t>Kinh Thánh</a:t>
                      </a:r>
                      <a:endParaRPr kumimoji="0" lang="en-US" sz="2000" b="0"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FFFFFF"/>
                          </a:solidFill>
                          <a:effectLst/>
                          <a:latin typeface="Arial" charset="0"/>
                          <a:ea typeface="ＭＳ Ｐゴシック" charset="0"/>
                          <a:cs typeface="Times New Roman" charset="0"/>
                        </a:rPr>
                        <a:t>Sáng 12:1-3 (nhưng được chính thức hóa thành giao ước trong Sáng 15)</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FFFFFF"/>
                          </a:solidFill>
                          <a:effectLst/>
                          <a:latin typeface="Arial" charset="0"/>
                          <a:ea typeface="ＭＳ Ｐゴシック" charset="0"/>
                          <a:cs typeface="Times New Roman" charset="0"/>
                        </a:rPr>
                        <a:t>Xuất 20–31 là trọng tâm của giao ước</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826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a:ln>
                            <a:noFill/>
                          </a:ln>
                          <a:solidFill>
                            <a:srgbClr val="FFFFFF"/>
                          </a:solidFill>
                          <a:effectLst/>
                          <a:latin typeface="Arial" charset="0"/>
                          <a:ea typeface="ＭＳ Ｐゴシック" charset="0"/>
                          <a:cs typeface="Times New Roman" charset="0"/>
                        </a:rPr>
                        <a:t>Giữa ĐCT &amp;</a:t>
                      </a:r>
                      <a:endParaRPr kumimoji="0" lang="en-US" sz="2000" b="0"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FFFFFF"/>
                          </a:solidFill>
                          <a:effectLst/>
                          <a:latin typeface="Arial" charset="0"/>
                          <a:ea typeface="ＭＳ Ｐゴシック" charset="0"/>
                          <a:cs typeface="Times New Roman" charset="0"/>
                        </a:rPr>
                        <a:t>Một người (cho một dân tộc tương lai)</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FFFFFF"/>
                          </a:solidFill>
                          <a:effectLst/>
                          <a:latin typeface="Arial" charset="0"/>
                          <a:ea typeface="ＭＳ Ｐゴシック" charset="0"/>
                          <a:cs typeface="Times New Roman" charset="0"/>
                        </a:rPr>
                        <a:t>Một dân tộc </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826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a:ln>
                            <a:noFill/>
                          </a:ln>
                          <a:solidFill>
                            <a:srgbClr val="FFFFFF"/>
                          </a:solidFill>
                          <a:effectLst/>
                          <a:latin typeface="Arial" charset="0"/>
                          <a:ea typeface="ＭＳ Ｐゴシック" charset="0"/>
                          <a:cs typeface="Times New Roman" charset="0"/>
                        </a:rPr>
                        <a:t>Phạm vi</a:t>
                      </a:r>
                      <a:endParaRPr kumimoji="0" lang="en-US" sz="2000" b="0"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FFFFFF"/>
                          </a:solidFill>
                          <a:effectLst/>
                          <a:latin typeface="Arial" charset="0"/>
                          <a:ea typeface="ＭＳ Ｐゴシック" charset="0"/>
                          <a:cs typeface="Times New Roman" charset="0"/>
                        </a:rPr>
                        <a:t>Toàn cầu (</a:t>
                      </a:r>
                      <a:r>
                        <a:rPr kumimoji="0" lang="ja-JP" altLang="en-US" sz="2000" b="0" i="0" u="none" strike="noStrike" cap="none" normalizeH="0" baseline="0">
                          <a:ln>
                            <a:noFill/>
                          </a:ln>
                          <a:solidFill>
                            <a:srgbClr val="FFFFFF"/>
                          </a:solidFill>
                          <a:effectLst/>
                          <a:latin typeface="Arial" charset="0"/>
                          <a:ea typeface="ＭＳ Ｐゴシック" charset="0"/>
                          <a:cs typeface="Times New Roman" charset="0"/>
                        </a:rPr>
                        <a:t>“</a:t>
                      </a:r>
                      <a:r>
                        <a:rPr kumimoji="0" lang="en-US" sz="2000" b="0" i="0" u="none" strike="noStrike" cap="none" normalizeH="0" baseline="0">
                          <a:ln>
                            <a:noFill/>
                          </a:ln>
                          <a:solidFill>
                            <a:srgbClr val="FFFFFF"/>
                          </a:solidFill>
                          <a:effectLst/>
                          <a:latin typeface="Arial" charset="0"/>
                          <a:ea typeface="ＭＳ Ｐゴシック" charset="0"/>
                          <a:cs typeface="Times New Roman" charset="0"/>
                        </a:rPr>
                        <a:t>mọi dân tộc trên thế gian sẽ nhờ ngươi mà được phước</a:t>
                      </a:r>
                      <a:r>
                        <a:rPr kumimoji="0" lang="ja-JP" altLang="en-US" sz="2000" b="0" i="0" u="none" strike="noStrike" cap="none" normalizeH="0" baseline="0">
                          <a:ln>
                            <a:noFill/>
                          </a:ln>
                          <a:solidFill>
                            <a:srgbClr val="FFFFFF"/>
                          </a:solidFill>
                          <a:effectLst/>
                          <a:latin typeface="Arial" charset="0"/>
                          <a:ea typeface="ＭＳ Ｐゴシック" charset="0"/>
                          <a:cs typeface="Times New Roman" charset="0"/>
                        </a:rPr>
                        <a:t>”</a:t>
                      </a:r>
                      <a:r>
                        <a:rPr kumimoji="0" lang="en-US" sz="2000" b="0" i="0" u="none" strike="noStrike" cap="none" normalizeH="0" baseline="0">
                          <a:ln>
                            <a:noFill/>
                          </a:ln>
                          <a:solidFill>
                            <a:srgbClr val="FFFFFF"/>
                          </a:solidFill>
                          <a:effectLst/>
                          <a:latin typeface="Arial" charset="0"/>
                          <a:ea typeface="ＭＳ Ｐゴシック" charset="0"/>
                          <a:cs typeface="Times New Roman" charset="0"/>
                        </a:rPr>
                        <a:t>)</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FFFFFF"/>
                          </a:solidFill>
                          <a:effectLst/>
                          <a:latin typeface="Arial" charset="0"/>
                          <a:ea typeface="ＭＳ Ｐゴシック" charset="0"/>
                          <a:cs typeface="Times New Roman" charset="0"/>
                        </a:rPr>
                        <a:t>Chỉ dân Y-sơ-ra-ên nhận Luật Pháp (Phục 4:8; Thi 147:20)</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ransition spd="slow">
    <p:random/>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2" descr="b_bulb_gl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4610" name="Picture 3" descr="internationa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914400"/>
            <a:ext cx="7239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28" name="Title 5"/>
          <p:cNvSpPr>
            <a:spLocks noGrp="1"/>
          </p:cNvSpPr>
          <p:nvPr>
            <p:ph type="title" idx="4294967295"/>
          </p:nvPr>
        </p:nvSpPr>
        <p:spPr>
          <a:xfrm>
            <a:off x="0" y="0"/>
            <a:ext cx="9144000" cy="914400"/>
          </a:xfrm>
        </p:spPr>
        <p:txBody>
          <a:bodyPr/>
          <a:lstStyle/>
          <a:p>
            <a:pPr eaLnBrk="1" hangingPunct="1">
              <a:defRPr/>
            </a:pPr>
            <a:r>
              <a:rPr lang="en-US" sz="3200">
                <a:solidFill>
                  <a:srgbClr val="FFFFFF"/>
                </a:solidFill>
                <a:latin typeface="Arial" charset="0"/>
                <a:ea typeface="ＭＳ Ｐゴシック" charset="0"/>
                <a:cs typeface="ＭＳ Ｐゴシック" charset="0"/>
              </a:rPr>
              <a:t>Tương phản giữa hai giao ước chính</a:t>
            </a:r>
          </a:p>
        </p:txBody>
      </p:sp>
      <p:sp>
        <p:nvSpPr>
          <p:cNvPr id="7" name="Text Box 5"/>
          <p:cNvSpPr txBox="1">
            <a:spLocks noChangeArrowheads="1"/>
          </p:cNvSpPr>
          <p:nvPr/>
        </p:nvSpPr>
        <p:spPr bwMode="auto">
          <a:xfrm>
            <a:off x="8451850" y="0"/>
            <a:ext cx="628650" cy="461963"/>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a:defRPr/>
            </a:pPr>
            <a:r>
              <a:rPr lang="en-US" b="1">
                <a:solidFill>
                  <a:srgbClr val="FFFFFF"/>
                </a:solidFill>
                <a:latin typeface="Times New Roman" pitchFamily="18" charset="0"/>
                <a:ea typeface="ＭＳ Ｐゴシック" pitchFamily="34" charset="-128"/>
                <a:cs typeface="+mn-cs"/>
              </a:rPr>
              <a:t>116</a:t>
            </a:r>
          </a:p>
        </p:txBody>
      </p:sp>
      <p:graphicFrame>
        <p:nvGraphicFramePr>
          <p:cNvPr id="347162" name="Group 26"/>
          <p:cNvGraphicFramePr>
            <a:graphicFrameLocks noGrp="1"/>
          </p:cNvGraphicFramePr>
          <p:nvPr/>
        </p:nvGraphicFramePr>
        <p:xfrm>
          <a:off x="76200" y="990600"/>
          <a:ext cx="8991600" cy="5076825"/>
        </p:xfrm>
        <a:graphic>
          <a:graphicData uri="http://schemas.openxmlformats.org/drawingml/2006/table">
            <a:tbl>
              <a:tblPr/>
              <a:tblGrid>
                <a:gridCol w="1831975">
                  <a:extLst>
                    <a:ext uri="{9D8B030D-6E8A-4147-A177-3AD203B41FA5}">
                      <a16:colId xmlns:a16="http://schemas.microsoft.com/office/drawing/2014/main" val="20000"/>
                    </a:ext>
                  </a:extLst>
                </a:gridCol>
                <a:gridCol w="3654425">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609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rgbClr val="FFFFFF"/>
                        </a:solidFill>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sng" strike="noStrike" cap="none" normalizeH="0" baseline="0">
                          <a:ln>
                            <a:noFill/>
                          </a:ln>
                          <a:solidFill>
                            <a:srgbClr val="FFFFFF"/>
                          </a:solidFill>
                          <a:effectLst/>
                          <a:latin typeface="Arial" charset="0"/>
                          <a:ea typeface="ＭＳ Ｐゴシック" charset="0"/>
                          <a:cs typeface="Times New Roman" charset="0"/>
                        </a:rPr>
                        <a:t>Áp-ra-ham</a:t>
                      </a:r>
                    </a:p>
                  </a:txBody>
                  <a:tcPr marL="50800" marR="50800" marT="0" marB="0"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sng" strike="noStrike" cap="none" normalizeH="0" baseline="0">
                          <a:ln>
                            <a:noFill/>
                          </a:ln>
                          <a:solidFill>
                            <a:srgbClr val="FFFFFF"/>
                          </a:solidFill>
                          <a:effectLst/>
                          <a:latin typeface="Arial" charset="0"/>
                          <a:ea typeface="ＭＳ Ｐゴシック" charset="0"/>
                          <a:cs typeface="Times New Roman" charset="0"/>
                        </a:rPr>
                        <a:t>Môi-se</a:t>
                      </a:r>
                    </a:p>
                  </a:txBody>
                  <a:tcPr marL="50800" marR="50800" marT="0" marB="0"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10826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a:ln>
                            <a:noFill/>
                          </a:ln>
                          <a:solidFill>
                            <a:schemeClr val="tx2"/>
                          </a:solidFill>
                          <a:effectLst/>
                          <a:latin typeface="Arial" charset="0"/>
                          <a:ea typeface="ＭＳ Ｐゴシック" charset="0"/>
                          <a:cs typeface="Times New Roman" charset="0"/>
                        </a:rPr>
                        <a:t>Lời hứa</a:t>
                      </a:r>
                      <a:endParaRPr kumimoji="0" lang="en-US" sz="2000" b="0" i="0" u="none" strike="noStrike" cap="none" normalizeH="0" baseline="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2"/>
                          </a:solidFill>
                          <a:effectLst/>
                          <a:latin typeface="Arial" charset="0"/>
                          <a:ea typeface="ＭＳ Ｐゴシック" charset="0"/>
                          <a:cs typeface="Times New Roman" charset="0"/>
                        </a:rPr>
                        <a:t>Đất đai, con cháu, và phước lành (không định rõ thời gian hoàn thành)</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2"/>
                          </a:solidFill>
                          <a:effectLst/>
                          <a:latin typeface="Arial" charset="0"/>
                          <a:ea typeface="ＭＳ Ｐゴシック" charset="0"/>
                          <a:cs typeface="Times New Roman" charset="0"/>
                        </a:rPr>
                        <a:t>Phước lành cho người vâng lời và rủa sả cho kẻ không vâng lời (Lê 26; phục 28)</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826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a:ln>
                            <a:noFill/>
                          </a:ln>
                          <a:solidFill>
                            <a:schemeClr val="tx2"/>
                          </a:solidFill>
                          <a:effectLst/>
                          <a:latin typeface="Arial" charset="0"/>
                          <a:ea typeface="ＭＳ Ｐゴシック" charset="0"/>
                          <a:cs typeface="Times New Roman" charset="0"/>
                        </a:rPr>
                        <a:t>Điều kiện</a:t>
                      </a:r>
                      <a:endParaRPr kumimoji="0" lang="en-US" sz="2000" b="0" i="0" u="none" strike="noStrike" cap="none" normalizeH="0" baseline="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2"/>
                          </a:solidFill>
                          <a:effectLst/>
                          <a:latin typeface="Arial" charset="0"/>
                          <a:ea typeface="ＭＳ Ｐゴシック" charset="0"/>
                          <a:cs typeface="Times New Roman" charset="0"/>
                        </a:rPr>
                        <a:t>Vô điều kiện: </a:t>
                      </a:r>
                      <a:r>
                        <a:rPr kumimoji="0" lang="ja-JP" altLang="en-US" sz="2000" b="0" i="0" u="none" strike="noStrike" cap="none" normalizeH="0" baseline="0">
                          <a:ln>
                            <a:noFill/>
                          </a:ln>
                          <a:solidFill>
                            <a:schemeClr val="tx2"/>
                          </a:solidFill>
                          <a:effectLst/>
                          <a:latin typeface="Arial" charset="0"/>
                          <a:ea typeface="ＭＳ Ｐゴシック" charset="0"/>
                          <a:cs typeface="Times New Roman" charset="0"/>
                        </a:rPr>
                        <a:t>“</a:t>
                      </a:r>
                      <a:r>
                        <a:rPr kumimoji="0" lang="en-US" sz="2000" b="0" i="0" u="none" strike="noStrike" cap="none" normalizeH="0" baseline="0">
                          <a:ln>
                            <a:noFill/>
                          </a:ln>
                          <a:solidFill>
                            <a:schemeClr val="tx2"/>
                          </a:solidFill>
                          <a:effectLst/>
                          <a:latin typeface="Arial" charset="0"/>
                          <a:ea typeface="ＭＳ Ｐゴシック" charset="0"/>
                          <a:cs typeface="Times New Roman" charset="0"/>
                        </a:rPr>
                        <a:t>Ta sẽ…</a:t>
                      </a:r>
                      <a:r>
                        <a:rPr kumimoji="0" lang="ja-JP" altLang="en-US" sz="2000" b="0" i="0" u="none" strike="noStrike" cap="none" normalizeH="0" baseline="0">
                          <a:ln>
                            <a:noFill/>
                          </a:ln>
                          <a:solidFill>
                            <a:schemeClr val="tx2"/>
                          </a:solidFill>
                          <a:effectLst/>
                          <a:latin typeface="Arial" charset="0"/>
                          <a:ea typeface="ＭＳ Ｐゴシック" charset="0"/>
                          <a:cs typeface="Times New Roman" charset="0"/>
                        </a:rPr>
                        <a:t>”</a:t>
                      </a:r>
                      <a:endParaRPr kumimoji="0" lang="en-US" sz="2000" b="0" i="0" u="none" strike="noStrike" cap="none" normalizeH="0" baseline="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2"/>
                          </a:solidFill>
                          <a:effectLst/>
                          <a:latin typeface="Arial" charset="0"/>
                          <a:ea typeface="ＭＳ Ｐゴシック" charset="0"/>
                          <a:cs typeface="Times New Roman" charset="0"/>
                        </a:rPr>
                        <a:t>Có điều kiện: </a:t>
                      </a:r>
                      <a:r>
                        <a:rPr kumimoji="0" lang="ja-JP" altLang="en-US" sz="2000" b="0" i="0" u="none" strike="noStrike" cap="none" normalizeH="0" baseline="0">
                          <a:ln>
                            <a:noFill/>
                          </a:ln>
                          <a:solidFill>
                            <a:schemeClr val="tx2"/>
                          </a:solidFill>
                          <a:effectLst/>
                          <a:latin typeface="Arial" charset="0"/>
                          <a:ea typeface="ＭＳ Ｐゴシック" charset="0"/>
                          <a:cs typeface="Times New Roman" charset="0"/>
                        </a:rPr>
                        <a:t>“</a:t>
                      </a:r>
                      <a:r>
                        <a:rPr kumimoji="0" lang="en-US" sz="2000" b="0" i="0" u="none" strike="noStrike" cap="none" normalizeH="0" baseline="0">
                          <a:ln>
                            <a:noFill/>
                          </a:ln>
                          <a:solidFill>
                            <a:schemeClr val="tx2"/>
                          </a:solidFill>
                          <a:effectLst/>
                          <a:latin typeface="Arial" charset="0"/>
                          <a:ea typeface="ＭＳ Ｐゴシック" charset="0"/>
                          <a:cs typeface="Times New Roman" charset="0"/>
                        </a:rPr>
                        <a:t>Nếu ngươi…, ta sẽ…</a:t>
                      </a:r>
                      <a:r>
                        <a:rPr kumimoji="0" lang="ja-JP" altLang="en-US" sz="2000" b="0" i="0" u="none" strike="noStrike" cap="none" normalizeH="0" baseline="0">
                          <a:ln>
                            <a:noFill/>
                          </a:ln>
                          <a:solidFill>
                            <a:schemeClr val="tx2"/>
                          </a:solidFill>
                          <a:effectLst/>
                          <a:latin typeface="Arial" charset="0"/>
                          <a:ea typeface="ＭＳ Ｐゴシック" charset="0"/>
                          <a:cs typeface="Times New Roman" charset="0"/>
                        </a:rPr>
                        <a:t>”</a:t>
                      </a:r>
                      <a:endParaRPr kumimoji="0" lang="en-US" sz="2000" b="0" i="0" u="none" strike="noStrike" cap="none" normalizeH="0" baseline="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826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a:ln>
                            <a:noFill/>
                          </a:ln>
                          <a:solidFill>
                            <a:schemeClr val="tx2"/>
                          </a:solidFill>
                          <a:effectLst/>
                          <a:latin typeface="Arial" charset="0"/>
                          <a:ea typeface="ＭＳ Ｐゴシック" charset="0"/>
                          <a:cs typeface="Times New Roman" charset="0"/>
                        </a:rPr>
                        <a:t>Tham dự</a:t>
                      </a:r>
                      <a:endParaRPr kumimoji="0" lang="en-US" sz="2000" b="0" i="0" u="none" strike="noStrike" cap="none" normalizeH="0" baseline="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2"/>
                          </a:solidFill>
                          <a:effectLst/>
                          <a:latin typeface="Arial" charset="0"/>
                          <a:ea typeface="ＭＳ Ｐゴシック" charset="0"/>
                          <a:cs typeface="Times New Roman" charset="0"/>
                        </a:rPr>
                        <a:t>Áp-ra-ham ngủ mê (Sáng 15:17)</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2"/>
                          </a:solidFill>
                          <a:effectLst/>
                          <a:latin typeface="Arial" charset="0"/>
                          <a:ea typeface="ＭＳ Ｐゴシック" charset="0"/>
                          <a:cs typeface="Times New Roman" charset="0"/>
                        </a:rPr>
                        <a:t>Y-sơ-ra-ên đồng ý vâng lời (Xuất 19:8)</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826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a:ln>
                            <a:noFill/>
                          </a:ln>
                          <a:solidFill>
                            <a:schemeClr val="tx2"/>
                          </a:solidFill>
                          <a:effectLst/>
                          <a:latin typeface="Arial" charset="0"/>
                          <a:ea typeface="ＭＳ Ｐゴシック" charset="0"/>
                          <a:cs typeface="Times New Roman" charset="0"/>
                        </a:rPr>
                        <a:t>Tương tự</a:t>
                      </a:r>
                      <a:endParaRPr kumimoji="0" lang="en-US" sz="2000" b="0" i="0" u="none" strike="noStrike" cap="none" normalizeH="0" baseline="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2"/>
                          </a:solidFill>
                          <a:effectLst/>
                          <a:latin typeface="Arial" charset="0"/>
                          <a:ea typeface="ＭＳ Ｐゴシック" charset="0"/>
                          <a:cs typeface="Times New Roman" charset="0"/>
                        </a:rPr>
                        <a:t>Cha ban cho con (ban cho của vua)</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2"/>
                          </a:solidFill>
                          <a:effectLst/>
                          <a:latin typeface="Arial" charset="0"/>
                          <a:ea typeface="ＭＳ Ｐゴシック" charset="0"/>
                          <a:cs typeface="Times New Roman" charset="0"/>
                        </a:rPr>
                        <a:t>Vua Su-me (vua bá chủ) với vua chư hầu (dân tộc tôi mọi)</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ransition spd="slow">
    <p:random/>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2" descr="b_bulb_gl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5634" name="Picture 3" descr="internationa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914400"/>
            <a:ext cx="7239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2" name="Title 5"/>
          <p:cNvSpPr>
            <a:spLocks noGrp="1"/>
          </p:cNvSpPr>
          <p:nvPr>
            <p:ph type="title" idx="4294967295"/>
          </p:nvPr>
        </p:nvSpPr>
        <p:spPr>
          <a:xfrm>
            <a:off x="0" y="0"/>
            <a:ext cx="9144000" cy="914400"/>
          </a:xfrm>
        </p:spPr>
        <p:txBody>
          <a:bodyPr/>
          <a:lstStyle/>
          <a:p>
            <a:pPr eaLnBrk="1" hangingPunct="1">
              <a:defRPr/>
            </a:pPr>
            <a:r>
              <a:rPr lang="en-US" sz="3200">
                <a:solidFill>
                  <a:srgbClr val="FFFFFF"/>
                </a:solidFill>
                <a:latin typeface="Arial" charset="0"/>
                <a:ea typeface="ＭＳ Ｐゴシック" charset="0"/>
                <a:cs typeface="ＭＳ Ｐゴシック" charset="0"/>
              </a:rPr>
              <a:t>Sự tương phản giữa hai giao ước chính</a:t>
            </a:r>
          </a:p>
        </p:txBody>
      </p:sp>
      <p:sp>
        <p:nvSpPr>
          <p:cNvPr id="7" name="Text Box 5"/>
          <p:cNvSpPr txBox="1">
            <a:spLocks noChangeArrowheads="1"/>
          </p:cNvSpPr>
          <p:nvPr/>
        </p:nvSpPr>
        <p:spPr bwMode="auto">
          <a:xfrm>
            <a:off x="8451850" y="0"/>
            <a:ext cx="628650" cy="461963"/>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a:defRPr/>
            </a:pPr>
            <a:r>
              <a:rPr lang="en-US" b="1">
                <a:solidFill>
                  <a:srgbClr val="FFFFFF"/>
                </a:solidFill>
                <a:latin typeface="Times New Roman" pitchFamily="18" charset="0"/>
                <a:ea typeface="ＭＳ Ｐゴシック" pitchFamily="34" charset="-128"/>
                <a:cs typeface="+mn-cs"/>
              </a:rPr>
              <a:t>116</a:t>
            </a:r>
          </a:p>
        </p:txBody>
      </p:sp>
      <p:graphicFrame>
        <p:nvGraphicFramePr>
          <p:cNvPr id="348188" name="Group 28"/>
          <p:cNvGraphicFramePr>
            <a:graphicFrameLocks noGrp="1"/>
          </p:cNvGraphicFramePr>
          <p:nvPr/>
        </p:nvGraphicFramePr>
        <p:xfrm>
          <a:off x="76200" y="990600"/>
          <a:ext cx="8991600" cy="5381625"/>
        </p:xfrm>
        <a:graphic>
          <a:graphicData uri="http://schemas.openxmlformats.org/drawingml/2006/table">
            <a:tbl>
              <a:tblPr/>
              <a:tblGrid>
                <a:gridCol w="17526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609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rgbClr val="FFFFFF"/>
                        </a:solidFill>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sng" strike="noStrike" cap="none" normalizeH="0" baseline="0">
                          <a:ln>
                            <a:noFill/>
                          </a:ln>
                          <a:solidFill>
                            <a:srgbClr val="FFFFFF"/>
                          </a:solidFill>
                          <a:effectLst/>
                          <a:latin typeface="Arial" charset="0"/>
                          <a:ea typeface="ＭＳ Ｐゴシック" charset="0"/>
                          <a:cs typeface="Times New Roman" charset="0"/>
                        </a:rPr>
                        <a:t>Áp-ra-ham</a:t>
                      </a:r>
                    </a:p>
                  </a:txBody>
                  <a:tcPr marL="50800" marR="50800" marT="0" marB="0"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sng" strike="noStrike" cap="none" normalizeH="0" baseline="0">
                          <a:ln>
                            <a:noFill/>
                          </a:ln>
                          <a:solidFill>
                            <a:srgbClr val="FFFFFF"/>
                          </a:solidFill>
                          <a:effectLst/>
                          <a:latin typeface="Arial" charset="0"/>
                          <a:ea typeface="ＭＳ Ｐゴシック" charset="0"/>
                          <a:cs typeface="Times New Roman" charset="0"/>
                        </a:rPr>
                        <a:t>Môi-se</a:t>
                      </a:r>
                    </a:p>
                  </a:txBody>
                  <a:tcPr marL="50800" marR="50800" marT="0" marB="0"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10826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a:ln>
                            <a:noFill/>
                          </a:ln>
                          <a:solidFill>
                            <a:srgbClr val="FFFFFF"/>
                          </a:solidFill>
                          <a:effectLst/>
                          <a:latin typeface="Arial" charset="0"/>
                          <a:ea typeface="ＭＳ Ｐゴシック" charset="0"/>
                          <a:cs typeface="Times New Roman" charset="0"/>
                        </a:rPr>
                        <a:t>Hình thức</a:t>
                      </a:r>
                      <a:endParaRPr kumimoji="0" lang="en-US" sz="2000" b="0"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FFFFFF"/>
                          </a:solidFill>
                          <a:effectLst/>
                          <a:latin typeface="Arial" charset="0"/>
                          <a:ea typeface="ＭＳ Ｐゴシック" charset="0"/>
                          <a:cs typeface="Times New Roman" charset="0"/>
                        </a:rPr>
                        <a:t>Bằng lời (không viết ra các điều khoản)</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FFFFFF"/>
                          </a:solidFill>
                          <a:effectLst/>
                          <a:latin typeface="Arial" charset="0"/>
                          <a:ea typeface="ＭＳ Ｐゴシック" charset="0"/>
                          <a:cs typeface="Times New Roman" charset="0"/>
                        </a:rPr>
                        <a:t>Viết trên bảng đá và Ngũ Kinh</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826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a:ln>
                            <a:noFill/>
                          </a:ln>
                          <a:solidFill>
                            <a:srgbClr val="FFFFFF"/>
                          </a:solidFill>
                          <a:effectLst/>
                          <a:latin typeface="Arial" charset="0"/>
                          <a:ea typeface="ＭＳ Ｐゴシック" charset="0"/>
                          <a:cs typeface="Times New Roman" charset="0"/>
                        </a:rPr>
                        <a:t>Nhấn mạnh</a:t>
                      </a:r>
                      <a:endParaRPr kumimoji="0" lang="en-US" sz="2000" b="0"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FFFFFF"/>
                          </a:solidFill>
                          <a:effectLst/>
                          <a:latin typeface="Arial" charset="0"/>
                          <a:ea typeface="ＭＳ Ｐゴシック" charset="0"/>
                          <a:cs typeface="Times New Roman" charset="0"/>
                        </a:rPr>
                        <a:t>Phước lành trên kỷ luật/đoán phạt</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FFFFFF"/>
                          </a:solidFill>
                          <a:effectLst/>
                          <a:latin typeface="Arial" charset="0"/>
                          <a:ea typeface="ＭＳ Ｐゴシック" charset="0"/>
                          <a:cs typeface="Times New Roman" charset="0"/>
                        </a:rPr>
                        <a:t>(năm </a:t>
                      </a:r>
                      <a:r>
                        <a:rPr kumimoji="0" lang="ja-JP" altLang="en-US" sz="2000" b="0" i="0" u="none" strike="noStrike" cap="none" normalizeH="0" baseline="0">
                          <a:ln>
                            <a:noFill/>
                          </a:ln>
                          <a:solidFill>
                            <a:srgbClr val="FFFFFF"/>
                          </a:solidFill>
                          <a:effectLst/>
                          <a:latin typeface="Arial" charset="0"/>
                          <a:ea typeface="ＭＳ Ｐゴシック" charset="0"/>
                          <a:cs typeface="Times New Roman" charset="0"/>
                        </a:rPr>
                        <a:t>“</a:t>
                      </a:r>
                      <a:r>
                        <a:rPr kumimoji="0" lang="en-US" sz="2000" b="0" i="0" u="none" strike="noStrike" cap="none" normalizeH="0" baseline="0">
                          <a:ln>
                            <a:noFill/>
                          </a:ln>
                          <a:solidFill>
                            <a:srgbClr val="FFFFFF"/>
                          </a:solidFill>
                          <a:effectLst/>
                          <a:latin typeface="Arial" charset="0"/>
                          <a:ea typeface="ＭＳ Ｐゴシック" charset="0"/>
                          <a:cs typeface="Times New Roman" charset="0"/>
                        </a:rPr>
                        <a:t>phước lành</a:t>
                      </a:r>
                      <a:r>
                        <a:rPr kumimoji="0" lang="ja-JP" altLang="en-US" sz="2000" b="0" i="0" u="none" strike="noStrike" cap="none" normalizeH="0" baseline="0">
                          <a:ln>
                            <a:noFill/>
                          </a:ln>
                          <a:solidFill>
                            <a:srgbClr val="FFFFFF"/>
                          </a:solidFill>
                          <a:effectLst/>
                          <a:latin typeface="Arial" charset="0"/>
                          <a:ea typeface="ＭＳ Ｐゴシック" charset="0"/>
                          <a:cs typeface="Times New Roman" charset="0"/>
                        </a:rPr>
                        <a:t>”</a:t>
                      </a:r>
                      <a:r>
                        <a:rPr kumimoji="0" lang="en-US" sz="2000" b="0" i="0" u="none" strike="noStrike" cap="none" normalizeH="0" baseline="0">
                          <a:ln>
                            <a:noFill/>
                          </a:ln>
                          <a:solidFill>
                            <a:srgbClr val="FFFFFF"/>
                          </a:solidFill>
                          <a:effectLst/>
                          <a:latin typeface="Arial" charset="0"/>
                          <a:ea typeface="ＭＳ Ｐゴシック" charset="0"/>
                          <a:cs typeface="Times New Roman" charset="0"/>
                        </a:rPr>
                        <a:t> trong Sáng 12:1-3)</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FFFFFF"/>
                          </a:solidFill>
                          <a:effectLst/>
                          <a:latin typeface="Arial" charset="0"/>
                          <a:ea typeface="ＭＳ Ｐゴシック" charset="0"/>
                          <a:cs typeface="Times New Roman" charset="0"/>
                        </a:rPr>
                        <a:t>Kỷ luật/đoán phạt trên phước lành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FFFFFF"/>
                          </a:solidFill>
                          <a:effectLst/>
                          <a:latin typeface="Arial" charset="0"/>
                          <a:ea typeface="ＭＳ Ｐゴシック" charset="0"/>
                          <a:cs typeface="Times New Roman" charset="0"/>
                        </a:rPr>
                        <a:t>(tương phản với Phục 28:1-14 &amp; 28:15-68)</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826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a:ln>
                            <a:noFill/>
                          </a:ln>
                          <a:solidFill>
                            <a:srgbClr val="FFFFFF"/>
                          </a:solidFill>
                          <a:effectLst/>
                          <a:latin typeface="Arial" charset="0"/>
                          <a:ea typeface="ＭＳ Ｐゴシック" charset="0"/>
                          <a:cs typeface="Times New Roman" charset="0"/>
                        </a:rPr>
                        <a:t>Đấng Christ học</a:t>
                      </a:r>
                      <a:endParaRPr kumimoji="0" lang="en-US" sz="2000" b="0"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FFFFFF"/>
                          </a:solidFill>
                          <a:effectLst/>
                          <a:latin typeface="Arial" charset="0"/>
                          <a:ea typeface="ＭＳ Ｐゴシック" charset="0"/>
                          <a:cs typeface="Times New Roman" charset="0"/>
                        </a:rPr>
                        <a:t>Dòng dõi tối hậu (Sáng 12:3)</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FFFFFF"/>
                          </a:solidFill>
                          <a:effectLst/>
                          <a:latin typeface="Arial" charset="0"/>
                          <a:ea typeface="ＭＳ Ｐゴシック" charset="0"/>
                          <a:cs typeface="Times New Roman" charset="0"/>
                        </a:rPr>
                        <a:t>Điển hình trong đền tạm  (Hê 8–10)</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826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a:ln>
                            <a:noFill/>
                          </a:ln>
                          <a:solidFill>
                            <a:srgbClr val="FFFFFF"/>
                          </a:solidFill>
                          <a:effectLst/>
                          <a:latin typeface="Arial" charset="0"/>
                          <a:ea typeface="ＭＳ Ｐゴシック" charset="0"/>
                          <a:cs typeface="Times New Roman" charset="0"/>
                        </a:rPr>
                        <a:t>Dấu hiệu</a:t>
                      </a:r>
                      <a:endParaRPr kumimoji="0" lang="en-US" sz="2000" b="0"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FFFFFF"/>
                          </a:solidFill>
                          <a:effectLst/>
                          <a:latin typeface="Arial" charset="0"/>
                          <a:ea typeface="ＭＳ Ｐゴシック" charset="0"/>
                          <a:cs typeface="Times New Roman" charset="0"/>
                        </a:rPr>
                        <a:t>Phép cắt bì (Sáng 17:11)</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FFFFFF"/>
                          </a:solidFill>
                          <a:effectLst/>
                          <a:latin typeface="Arial" charset="0"/>
                          <a:ea typeface="ＭＳ Ｐゴシック" charset="0"/>
                          <a:cs typeface="Times New Roman" charset="0"/>
                        </a:rPr>
                        <a:t>Sa-bát (Xuất 31:13, 17)</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ransition spd="slow">
    <p:random/>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126" descr="Green marble"/>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000099"/>
              </a:solidFill>
            </a:endParaRPr>
          </a:p>
        </p:txBody>
      </p:sp>
      <p:sp>
        <p:nvSpPr>
          <p:cNvPr id="6146" name="Rectangle 2"/>
          <p:cNvSpPr>
            <a:spLocks noGrp="1" noChangeArrowheads="1"/>
          </p:cNvSpPr>
          <p:nvPr>
            <p:ph type="title" idx="4294967295"/>
          </p:nvPr>
        </p:nvSpPr>
        <p:spPr>
          <a:xfrm>
            <a:off x="2971800" y="76200"/>
            <a:ext cx="3276600" cy="533400"/>
          </a:xfrm>
          <a:effectLst>
            <a:outerShdw blurRad="63500" dist="107763"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en-US" b="1">
                <a:effectLst/>
                <a:latin typeface="Arial Black" charset="0"/>
                <a:ea typeface="ＭＳ Ｐゴシック" charset="0"/>
                <a:cs typeface="ＭＳ Ｐゴシック" charset="0"/>
              </a:rPr>
              <a:t>Dàn ý</a:t>
            </a:r>
          </a:p>
        </p:txBody>
      </p:sp>
      <p:grpSp>
        <p:nvGrpSpPr>
          <p:cNvPr id="326659" name="Group 125"/>
          <p:cNvGrpSpPr>
            <a:grpSpLocks/>
          </p:cNvGrpSpPr>
          <p:nvPr/>
        </p:nvGrpSpPr>
        <p:grpSpPr bwMode="auto">
          <a:xfrm>
            <a:off x="0" y="762000"/>
            <a:ext cx="8915400" cy="6096000"/>
            <a:chOff x="144" y="480"/>
            <a:chExt cx="5184" cy="3744"/>
          </a:xfrm>
        </p:grpSpPr>
        <p:grpSp>
          <p:nvGrpSpPr>
            <p:cNvPr id="326663" name="Group 52"/>
            <p:cNvGrpSpPr>
              <a:grpSpLocks/>
            </p:cNvGrpSpPr>
            <p:nvPr/>
          </p:nvGrpSpPr>
          <p:grpSpPr bwMode="auto">
            <a:xfrm>
              <a:off x="144" y="480"/>
              <a:ext cx="5184" cy="351"/>
              <a:chOff x="0" y="0"/>
              <a:chExt cx="4768" cy="537"/>
            </a:xfrm>
          </p:grpSpPr>
          <p:sp>
            <p:nvSpPr>
              <p:cNvPr id="326769" name="Rectangle 4"/>
              <p:cNvSpPr>
                <a:spLocks noChangeArrowheads="1"/>
              </p:cNvSpPr>
              <p:nvPr/>
            </p:nvSpPr>
            <p:spPr bwMode="auto">
              <a:xfrm>
                <a:off x="32" y="0"/>
                <a:ext cx="4704" cy="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chemeClr val="bg1"/>
                    </a:solidFill>
                    <a:latin typeface="Arial Narrow" charset="0"/>
                    <a:ea typeface="宋体" charset="0"/>
                    <a:cs typeface="宋体" charset="0"/>
                  </a:rPr>
                  <a:t>Bắt đầu sự hình thành một quốc gia</a:t>
                </a:r>
                <a:endParaRPr lang="en-US" altLang="zh-CN">
                  <a:solidFill>
                    <a:schemeClr val="bg1"/>
                  </a:solidFill>
                  <a:latin typeface="Arial Narrow" charset="0"/>
                  <a:ea typeface="宋体" charset="0"/>
                  <a:cs typeface="宋体" charset="0"/>
                </a:endParaRPr>
              </a:p>
            </p:txBody>
          </p:sp>
          <p:sp>
            <p:nvSpPr>
              <p:cNvPr id="326770" name="Rectangle 51"/>
              <p:cNvSpPr>
                <a:spLocks noChangeArrowheads="1"/>
              </p:cNvSpPr>
              <p:nvPr/>
            </p:nvSpPr>
            <p:spPr bwMode="auto">
              <a:xfrm>
                <a:off x="0" y="0"/>
                <a:ext cx="4768" cy="537"/>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26664" name="Group 54"/>
            <p:cNvGrpSpPr>
              <a:grpSpLocks/>
            </p:cNvGrpSpPr>
            <p:nvPr/>
          </p:nvGrpSpPr>
          <p:grpSpPr bwMode="auto">
            <a:xfrm>
              <a:off x="144" y="831"/>
              <a:ext cx="2717" cy="275"/>
              <a:chOff x="0" y="537"/>
              <a:chExt cx="2388" cy="422"/>
            </a:xfrm>
          </p:grpSpPr>
          <p:sp>
            <p:nvSpPr>
              <p:cNvPr id="326767" name="Rectangle 5"/>
              <p:cNvSpPr>
                <a:spLocks noChangeArrowheads="1"/>
              </p:cNvSpPr>
              <p:nvPr/>
            </p:nvSpPr>
            <p:spPr bwMode="auto">
              <a:xfrm>
                <a:off x="32" y="537"/>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chemeClr val="bg1"/>
                    </a:solidFill>
                    <a:latin typeface="Arial Narrow" charset="0"/>
                    <a:ea typeface="宋体" charset="0"/>
                    <a:cs typeface="宋体" charset="0"/>
                  </a:rPr>
                  <a:t>Chươhg 1—18</a:t>
                </a:r>
                <a:endParaRPr lang="en-US" altLang="zh-CN">
                  <a:solidFill>
                    <a:schemeClr val="bg1"/>
                  </a:solidFill>
                  <a:latin typeface="Arial Narrow" charset="0"/>
                  <a:ea typeface="宋体" charset="0"/>
                  <a:cs typeface="宋体" charset="0"/>
                </a:endParaRPr>
              </a:p>
            </p:txBody>
          </p:sp>
          <p:sp>
            <p:nvSpPr>
              <p:cNvPr id="326768" name="Rectangle 53"/>
              <p:cNvSpPr>
                <a:spLocks noChangeArrowheads="1"/>
              </p:cNvSpPr>
              <p:nvPr/>
            </p:nvSpPr>
            <p:spPr bwMode="auto">
              <a:xfrm>
                <a:off x="0" y="537"/>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26665" name="Group 56"/>
            <p:cNvGrpSpPr>
              <a:grpSpLocks/>
            </p:cNvGrpSpPr>
            <p:nvPr/>
          </p:nvGrpSpPr>
          <p:grpSpPr bwMode="auto">
            <a:xfrm>
              <a:off x="2861" y="831"/>
              <a:ext cx="2461" cy="275"/>
              <a:chOff x="2388" y="537"/>
              <a:chExt cx="2164" cy="422"/>
            </a:xfrm>
          </p:grpSpPr>
          <p:sp>
            <p:nvSpPr>
              <p:cNvPr id="326765" name="Rectangle 6"/>
              <p:cNvSpPr>
                <a:spLocks noChangeArrowheads="1"/>
              </p:cNvSpPr>
              <p:nvPr/>
            </p:nvSpPr>
            <p:spPr bwMode="auto">
              <a:xfrm>
                <a:off x="2420" y="537"/>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chemeClr val="bg1"/>
                    </a:solidFill>
                    <a:latin typeface="Arial Narrow" charset="0"/>
                    <a:ea typeface="宋体" charset="0"/>
                    <a:cs typeface="宋体" charset="0"/>
                  </a:rPr>
                  <a:t>Chương 19—40</a:t>
                </a:r>
                <a:endParaRPr lang="en-US" altLang="zh-CN">
                  <a:solidFill>
                    <a:schemeClr val="bg1"/>
                  </a:solidFill>
                  <a:latin typeface="Arial Narrow" charset="0"/>
                  <a:ea typeface="宋体" charset="0"/>
                  <a:cs typeface="宋体" charset="0"/>
                </a:endParaRPr>
              </a:p>
            </p:txBody>
          </p:sp>
          <p:sp>
            <p:nvSpPr>
              <p:cNvPr id="326766" name="Rectangle 55"/>
              <p:cNvSpPr>
                <a:spLocks noChangeArrowheads="1"/>
              </p:cNvSpPr>
              <p:nvPr/>
            </p:nvSpPr>
            <p:spPr bwMode="auto">
              <a:xfrm>
                <a:off x="2388" y="537"/>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26666" name="Group 58"/>
            <p:cNvGrpSpPr>
              <a:grpSpLocks/>
            </p:cNvGrpSpPr>
            <p:nvPr/>
          </p:nvGrpSpPr>
          <p:grpSpPr bwMode="auto">
            <a:xfrm>
              <a:off x="144" y="1106"/>
              <a:ext cx="2717" cy="275"/>
              <a:chOff x="0" y="959"/>
              <a:chExt cx="2388" cy="422"/>
            </a:xfrm>
          </p:grpSpPr>
          <p:sp>
            <p:nvSpPr>
              <p:cNvPr id="326763" name="Rectangle 8"/>
              <p:cNvSpPr>
                <a:spLocks noChangeArrowheads="1"/>
              </p:cNvSpPr>
              <p:nvPr/>
            </p:nvSpPr>
            <p:spPr bwMode="auto">
              <a:xfrm>
                <a:off x="32" y="959"/>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Tiếp nhận tự do từ vòng nô lệ</a:t>
                </a:r>
              </a:p>
            </p:txBody>
          </p:sp>
          <p:sp>
            <p:nvSpPr>
              <p:cNvPr id="326764" name="Rectangle 57"/>
              <p:cNvSpPr>
                <a:spLocks noChangeArrowheads="1"/>
              </p:cNvSpPr>
              <p:nvPr/>
            </p:nvSpPr>
            <p:spPr bwMode="auto">
              <a:xfrm>
                <a:off x="0" y="959"/>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26667" name="Group 60"/>
            <p:cNvGrpSpPr>
              <a:grpSpLocks/>
            </p:cNvGrpSpPr>
            <p:nvPr/>
          </p:nvGrpSpPr>
          <p:grpSpPr bwMode="auto">
            <a:xfrm>
              <a:off x="2861" y="1106"/>
              <a:ext cx="2461" cy="275"/>
              <a:chOff x="2388" y="959"/>
              <a:chExt cx="2164" cy="422"/>
            </a:xfrm>
          </p:grpSpPr>
          <p:sp>
            <p:nvSpPr>
              <p:cNvPr id="326761" name="Rectangle 9"/>
              <p:cNvSpPr>
                <a:spLocks noChangeArrowheads="1"/>
              </p:cNvSpPr>
              <p:nvPr/>
            </p:nvSpPr>
            <p:spPr bwMode="auto">
              <a:xfrm>
                <a:off x="2420" y="959"/>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Tiếp nhận Luật pháp từ Đức Chúa Trời</a:t>
                </a:r>
                <a:endParaRPr lang="en-US" altLang="zh-CN" sz="1800">
                  <a:solidFill>
                    <a:schemeClr val="bg1"/>
                  </a:solidFill>
                  <a:latin typeface="Arial Narrow" charset="0"/>
                  <a:ea typeface="宋体" charset="0"/>
                  <a:cs typeface="宋体" charset="0"/>
                </a:endParaRPr>
              </a:p>
            </p:txBody>
          </p:sp>
          <p:sp>
            <p:nvSpPr>
              <p:cNvPr id="326762" name="Rectangle 59"/>
              <p:cNvSpPr>
                <a:spLocks noChangeArrowheads="1"/>
              </p:cNvSpPr>
              <p:nvPr/>
            </p:nvSpPr>
            <p:spPr bwMode="auto">
              <a:xfrm>
                <a:off x="2388" y="959"/>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26668" name="Group 62"/>
            <p:cNvGrpSpPr>
              <a:grpSpLocks/>
            </p:cNvGrpSpPr>
            <p:nvPr/>
          </p:nvGrpSpPr>
          <p:grpSpPr bwMode="auto">
            <a:xfrm>
              <a:off x="144" y="1381"/>
              <a:ext cx="2717" cy="276"/>
              <a:chOff x="0" y="1381"/>
              <a:chExt cx="2388" cy="422"/>
            </a:xfrm>
          </p:grpSpPr>
          <p:sp>
            <p:nvSpPr>
              <p:cNvPr id="326759" name="Rectangle 11"/>
              <p:cNvSpPr>
                <a:spLocks noChangeArrowheads="1"/>
              </p:cNvSpPr>
              <p:nvPr/>
            </p:nvSpPr>
            <p:spPr bwMode="auto">
              <a:xfrm>
                <a:off x="32" y="1381"/>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Đem Y-sơ-ra-ên ra khỏi Ai Cập</a:t>
                </a:r>
                <a:endParaRPr lang="en-US" altLang="zh-CN" sz="1800">
                  <a:solidFill>
                    <a:schemeClr val="bg1"/>
                  </a:solidFill>
                  <a:latin typeface="Arial Narrow" charset="0"/>
                  <a:ea typeface="宋体" charset="0"/>
                  <a:cs typeface="宋体" charset="0"/>
                </a:endParaRPr>
              </a:p>
            </p:txBody>
          </p:sp>
          <p:sp>
            <p:nvSpPr>
              <p:cNvPr id="326760" name="Rectangle 61"/>
              <p:cNvSpPr>
                <a:spLocks noChangeArrowheads="1"/>
              </p:cNvSpPr>
              <p:nvPr/>
            </p:nvSpPr>
            <p:spPr bwMode="auto">
              <a:xfrm>
                <a:off x="0" y="1381"/>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26669" name="Group 64"/>
            <p:cNvGrpSpPr>
              <a:grpSpLocks/>
            </p:cNvGrpSpPr>
            <p:nvPr/>
          </p:nvGrpSpPr>
          <p:grpSpPr bwMode="auto">
            <a:xfrm>
              <a:off x="2861" y="1381"/>
              <a:ext cx="2461" cy="276"/>
              <a:chOff x="2388" y="1381"/>
              <a:chExt cx="2164" cy="422"/>
            </a:xfrm>
          </p:grpSpPr>
          <p:sp>
            <p:nvSpPr>
              <p:cNvPr id="326757" name="Rectangle 12"/>
              <p:cNvSpPr>
                <a:spLocks noChangeArrowheads="1"/>
              </p:cNvSpPr>
              <p:nvPr/>
            </p:nvSpPr>
            <p:spPr bwMode="auto">
              <a:xfrm>
                <a:off x="2420" y="1381"/>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Đem Ai Cập ra khỏi Y-sơ-ra-ên</a:t>
                </a:r>
                <a:endParaRPr lang="en-US" altLang="zh-CN" sz="1800">
                  <a:solidFill>
                    <a:schemeClr val="bg1"/>
                  </a:solidFill>
                  <a:latin typeface="Arial Narrow" charset="0"/>
                  <a:ea typeface="宋体" charset="0"/>
                  <a:cs typeface="宋体" charset="0"/>
                </a:endParaRPr>
              </a:p>
            </p:txBody>
          </p:sp>
          <p:sp>
            <p:nvSpPr>
              <p:cNvPr id="326758" name="Rectangle 63"/>
              <p:cNvSpPr>
                <a:spLocks noChangeArrowheads="1"/>
              </p:cNvSpPr>
              <p:nvPr/>
            </p:nvSpPr>
            <p:spPr bwMode="auto">
              <a:xfrm>
                <a:off x="2388" y="1381"/>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26670" name="Group 66"/>
            <p:cNvGrpSpPr>
              <a:grpSpLocks/>
            </p:cNvGrpSpPr>
            <p:nvPr/>
          </p:nvGrpSpPr>
          <p:grpSpPr bwMode="auto">
            <a:xfrm>
              <a:off x="144" y="1657"/>
              <a:ext cx="2717" cy="275"/>
              <a:chOff x="0" y="1803"/>
              <a:chExt cx="2388" cy="422"/>
            </a:xfrm>
          </p:grpSpPr>
          <p:sp>
            <p:nvSpPr>
              <p:cNvPr id="326755" name="Rectangle 14"/>
              <p:cNvSpPr>
                <a:spLocks noChangeArrowheads="1"/>
              </p:cNvSpPr>
              <p:nvPr/>
            </p:nvSpPr>
            <p:spPr bwMode="auto">
              <a:xfrm>
                <a:off x="32" y="1803"/>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 Kể chuyện</a:t>
                </a:r>
                <a:endParaRPr lang="en-US" altLang="zh-CN" sz="2000">
                  <a:solidFill>
                    <a:schemeClr val="bg1"/>
                  </a:solidFill>
                  <a:latin typeface="Arial Narrow" charset="0"/>
                  <a:ea typeface="宋体" charset="0"/>
                  <a:cs typeface="宋体" charset="0"/>
                </a:endParaRPr>
              </a:p>
            </p:txBody>
          </p:sp>
          <p:sp>
            <p:nvSpPr>
              <p:cNvPr id="326756" name="Rectangle 65"/>
              <p:cNvSpPr>
                <a:spLocks noChangeArrowheads="1"/>
              </p:cNvSpPr>
              <p:nvPr/>
            </p:nvSpPr>
            <p:spPr bwMode="auto">
              <a:xfrm>
                <a:off x="0" y="1803"/>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26671" name="Group 68"/>
            <p:cNvGrpSpPr>
              <a:grpSpLocks/>
            </p:cNvGrpSpPr>
            <p:nvPr/>
          </p:nvGrpSpPr>
          <p:grpSpPr bwMode="auto">
            <a:xfrm>
              <a:off x="2861" y="1657"/>
              <a:ext cx="2461" cy="275"/>
              <a:chOff x="2388" y="1803"/>
              <a:chExt cx="2164" cy="422"/>
            </a:xfrm>
          </p:grpSpPr>
          <p:sp>
            <p:nvSpPr>
              <p:cNvPr id="326753" name="Rectangle 15"/>
              <p:cNvSpPr>
                <a:spLocks noChangeArrowheads="1"/>
              </p:cNvSpPr>
              <p:nvPr/>
            </p:nvSpPr>
            <p:spPr bwMode="auto">
              <a:xfrm>
                <a:off x="2420" y="1803"/>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Pháp chế</a:t>
                </a:r>
                <a:endParaRPr lang="en-US" altLang="zh-CN" sz="1800">
                  <a:solidFill>
                    <a:schemeClr val="bg1"/>
                  </a:solidFill>
                  <a:latin typeface="Arial Narrow" charset="0"/>
                  <a:ea typeface="宋体" charset="0"/>
                  <a:cs typeface="宋体" charset="0"/>
                </a:endParaRPr>
              </a:p>
            </p:txBody>
          </p:sp>
          <p:sp>
            <p:nvSpPr>
              <p:cNvPr id="326754" name="Rectangle 67"/>
              <p:cNvSpPr>
                <a:spLocks noChangeArrowheads="1"/>
              </p:cNvSpPr>
              <p:nvPr/>
            </p:nvSpPr>
            <p:spPr bwMode="auto">
              <a:xfrm>
                <a:off x="2388" y="1803"/>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26672" name="Group 70"/>
            <p:cNvGrpSpPr>
              <a:grpSpLocks/>
            </p:cNvGrpSpPr>
            <p:nvPr/>
          </p:nvGrpSpPr>
          <p:grpSpPr bwMode="auto">
            <a:xfrm>
              <a:off x="144" y="1932"/>
              <a:ext cx="2717" cy="276"/>
              <a:chOff x="0" y="2225"/>
              <a:chExt cx="2388" cy="422"/>
            </a:xfrm>
          </p:grpSpPr>
          <p:sp>
            <p:nvSpPr>
              <p:cNvPr id="326751" name="Rectangle 17"/>
              <p:cNvSpPr>
                <a:spLocks noChangeArrowheads="1"/>
              </p:cNvSpPr>
              <p:nvPr/>
            </p:nvSpPr>
            <p:spPr bwMode="auto">
              <a:xfrm>
                <a:off x="32" y="2225"/>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Dân tự do</a:t>
                </a:r>
                <a:endParaRPr lang="en-US" altLang="zh-CN" sz="1800">
                  <a:solidFill>
                    <a:schemeClr val="bg1"/>
                  </a:solidFill>
                  <a:latin typeface="Arial Narrow" charset="0"/>
                  <a:ea typeface="宋体" charset="0"/>
                  <a:cs typeface="宋体" charset="0"/>
                </a:endParaRPr>
              </a:p>
            </p:txBody>
          </p:sp>
          <p:sp>
            <p:nvSpPr>
              <p:cNvPr id="326752" name="Rectangle 69"/>
              <p:cNvSpPr>
                <a:spLocks noChangeArrowheads="1"/>
              </p:cNvSpPr>
              <p:nvPr/>
            </p:nvSpPr>
            <p:spPr bwMode="auto">
              <a:xfrm>
                <a:off x="0" y="2225"/>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26673" name="Group 72"/>
            <p:cNvGrpSpPr>
              <a:grpSpLocks/>
            </p:cNvGrpSpPr>
            <p:nvPr/>
          </p:nvGrpSpPr>
          <p:grpSpPr bwMode="auto">
            <a:xfrm>
              <a:off x="2861" y="1932"/>
              <a:ext cx="2461" cy="276"/>
              <a:chOff x="2388" y="2225"/>
              <a:chExt cx="2164" cy="422"/>
            </a:xfrm>
          </p:grpSpPr>
          <p:sp>
            <p:nvSpPr>
              <p:cNvPr id="326749" name="Rectangle 18"/>
              <p:cNvSpPr>
                <a:spLocks noChangeArrowheads="1"/>
              </p:cNvSpPr>
              <p:nvPr/>
            </p:nvSpPr>
            <p:spPr bwMode="auto">
              <a:xfrm>
                <a:off x="2420" y="2225"/>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800" b="1">
                    <a:solidFill>
                      <a:schemeClr val="bg1"/>
                    </a:solidFill>
                    <a:latin typeface="Arial Narrow" charset="0"/>
                    <a:ea typeface="宋体" charset="0"/>
                    <a:cs typeface="宋体" charset="0"/>
                  </a:rPr>
                  <a:t>Chính quyền</a:t>
                </a:r>
                <a:endParaRPr lang="en-US" altLang="zh-CN" sz="1800">
                  <a:solidFill>
                    <a:schemeClr val="bg1"/>
                  </a:solidFill>
                  <a:latin typeface="Arial Narrow" charset="0"/>
                  <a:ea typeface="宋体" charset="0"/>
                  <a:cs typeface="宋体" charset="0"/>
                </a:endParaRPr>
              </a:p>
            </p:txBody>
          </p:sp>
          <p:sp>
            <p:nvSpPr>
              <p:cNvPr id="326750" name="Rectangle 71"/>
              <p:cNvSpPr>
                <a:spLocks noChangeArrowheads="1"/>
              </p:cNvSpPr>
              <p:nvPr/>
            </p:nvSpPr>
            <p:spPr bwMode="auto">
              <a:xfrm>
                <a:off x="2388" y="2225"/>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26674" name="Group 74"/>
            <p:cNvGrpSpPr>
              <a:grpSpLocks/>
            </p:cNvGrpSpPr>
            <p:nvPr/>
          </p:nvGrpSpPr>
          <p:grpSpPr bwMode="auto">
            <a:xfrm>
              <a:off x="144" y="2208"/>
              <a:ext cx="1206" cy="275"/>
              <a:chOff x="0" y="2647"/>
              <a:chExt cx="1060" cy="422"/>
            </a:xfrm>
          </p:grpSpPr>
          <p:sp>
            <p:nvSpPr>
              <p:cNvPr id="326747" name="Rectangle 20"/>
              <p:cNvSpPr>
                <a:spLocks noChangeArrowheads="1"/>
              </p:cNvSpPr>
              <p:nvPr/>
            </p:nvSpPr>
            <p:spPr bwMode="auto">
              <a:xfrm>
                <a:off x="32" y="2647"/>
                <a:ext cx="996"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Khuất phục</a:t>
                </a:r>
                <a:endParaRPr lang="en-US" altLang="zh-CN" sz="2000">
                  <a:solidFill>
                    <a:schemeClr val="bg1"/>
                  </a:solidFill>
                  <a:latin typeface="Arial Narrow" charset="0"/>
                  <a:ea typeface="宋体" charset="0"/>
                  <a:cs typeface="宋体" charset="0"/>
                </a:endParaRPr>
              </a:p>
            </p:txBody>
          </p:sp>
          <p:sp>
            <p:nvSpPr>
              <p:cNvPr id="326748" name="Rectangle 73"/>
              <p:cNvSpPr>
                <a:spLocks noChangeArrowheads="1"/>
              </p:cNvSpPr>
              <p:nvPr/>
            </p:nvSpPr>
            <p:spPr bwMode="auto">
              <a:xfrm>
                <a:off x="0" y="2647"/>
                <a:ext cx="1060"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26675" name="Group 76"/>
            <p:cNvGrpSpPr>
              <a:grpSpLocks/>
            </p:cNvGrpSpPr>
            <p:nvPr/>
          </p:nvGrpSpPr>
          <p:grpSpPr bwMode="auto">
            <a:xfrm>
              <a:off x="1350" y="2208"/>
              <a:ext cx="1511" cy="275"/>
              <a:chOff x="1060" y="2647"/>
              <a:chExt cx="1328" cy="422"/>
            </a:xfrm>
          </p:grpSpPr>
          <p:sp>
            <p:nvSpPr>
              <p:cNvPr id="326745" name="Rectangle 21"/>
              <p:cNvSpPr>
                <a:spLocks noChangeArrowheads="1"/>
              </p:cNvSpPr>
              <p:nvPr/>
            </p:nvSpPr>
            <p:spPr bwMode="auto">
              <a:xfrm>
                <a:off x="1092" y="2647"/>
                <a:ext cx="126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Giải cứu</a:t>
                </a:r>
                <a:endParaRPr lang="en-US" altLang="zh-CN" sz="2000">
                  <a:solidFill>
                    <a:schemeClr val="bg1"/>
                  </a:solidFill>
                  <a:latin typeface="Arial Narrow" charset="0"/>
                  <a:ea typeface="宋体" charset="0"/>
                  <a:cs typeface="宋体" charset="0"/>
                </a:endParaRPr>
              </a:p>
            </p:txBody>
          </p:sp>
          <p:sp>
            <p:nvSpPr>
              <p:cNvPr id="326746" name="Rectangle 75"/>
              <p:cNvSpPr>
                <a:spLocks noChangeArrowheads="1"/>
              </p:cNvSpPr>
              <p:nvPr/>
            </p:nvSpPr>
            <p:spPr bwMode="auto">
              <a:xfrm>
                <a:off x="1060" y="2647"/>
                <a:ext cx="132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26676" name="Group 78"/>
            <p:cNvGrpSpPr>
              <a:grpSpLocks/>
            </p:cNvGrpSpPr>
            <p:nvPr/>
          </p:nvGrpSpPr>
          <p:grpSpPr bwMode="auto">
            <a:xfrm>
              <a:off x="2861" y="2208"/>
              <a:ext cx="2461" cy="275"/>
              <a:chOff x="2388" y="2647"/>
              <a:chExt cx="2164" cy="422"/>
            </a:xfrm>
          </p:grpSpPr>
          <p:sp>
            <p:nvSpPr>
              <p:cNvPr id="326743" name="Rectangle 22"/>
              <p:cNvSpPr>
                <a:spLocks noChangeArrowheads="1"/>
              </p:cNvSpPr>
              <p:nvPr/>
            </p:nvSpPr>
            <p:spPr bwMode="auto">
              <a:xfrm>
                <a:off x="2420" y="2647"/>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Chỉ thị</a:t>
                </a:r>
                <a:endParaRPr lang="en-US" altLang="zh-CN" sz="2000">
                  <a:solidFill>
                    <a:schemeClr val="bg1"/>
                  </a:solidFill>
                  <a:latin typeface="Arial Narrow" charset="0"/>
                  <a:ea typeface="宋体" charset="0"/>
                  <a:cs typeface="宋体" charset="0"/>
                </a:endParaRPr>
              </a:p>
            </p:txBody>
          </p:sp>
          <p:sp>
            <p:nvSpPr>
              <p:cNvPr id="326744" name="Rectangle 77"/>
              <p:cNvSpPr>
                <a:spLocks noChangeArrowheads="1"/>
              </p:cNvSpPr>
              <p:nvPr/>
            </p:nvSpPr>
            <p:spPr bwMode="auto">
              <a:xfrm>
                <a:off x="2388" y="2647"/>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26677" name="Group 80"/>
            <p:cNvGrpSpPr>
              <a:grpSpLocks/>
            </p:cNvGrpSpPr>
            <p:nvPr/>
          </p:nvGrpSpPr>
          <p:grpSpPr bwMode="auto">
            <a:xfrm>
              <a:off x="144" y="2483"/>
              <a:ext cx="1206" cy="276"/>
              <a:chOff x="0" y="3069"/>
              <a:chExt cx="1060" cy="422"/>
            </a:xfrm>
          </p:grpSpPr>
          <p:sp>
            <p:nvSpPr>
              <p:cNvPr id="326741" name="Rectangle 24"/>
              <p:cNvSpPr>
                <a:spLocks noChangeArrowheads="1"/>
              </p:cNvSpPr>
              <p:nvPr/>
            </p:nvSpPr>
            <p:spPr bwMode="auto">
              <a:xfrm>
                <a:off x="32" y="3069"/>
                <a:ext cx="996"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Ai-cập</a:t>
                </a:r>
                <a:endParaRPr lang="en-US" altLang="zh-CN" sz="2000">
                  <a:solidFill>
                    <a:schemeClr val="bg1"/>
                  </a:solidFill>
                  <a:latin typeface="Arial Narrow" charset="0"/>
                  <a:ea typeface="宋体" charset="0"/>
                  <a:cs typeface="宋体" charset="0"/>
                </a:endParaRPr>
              </a:p>
            </p:txBody>
          </p:sp>
          <p:sp>
            <p:nvSpPr>
              <p:cNvPr id="326742" name="Rectangle 79"/>
              <p:cNvSpPr>
                <a:spLocks noChangeArrowheads="1"/>
              </p:cNvSpPr>
              <p:nvPr/>
            </p:nvSpPr>
            <p:spPr bwMode="auto">
              <a:xfrm>
                <a:off x="0" y="3069"/>
                <a:ext cx="1060"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26678" name="Group 82"/>
            <p:cNvGrpSpPr>
              <a:grpSpLocks/>
            </p:cNvGrpSpPr>
            <p:nvPr/>
          </p:nvGrpSpPr>
          <p:grpSpPr bwMode="auto">
            <a:xfrm>
              <a:off x="1350" y="2483"/>
              <a:ext cx="1511" cy="276"/>
              <a:chOff x="1060" y="3069"/>
              <a:chExt cx="1328" cy="422"/>
            </a:xfrm>
          </p:grpSpPr>
          <p:sp>
            <p:nvSpPr>
              <p:cNvPr id="326739" name="Rectangle 25"/>
              <p:cNvSpPr>
                <a:spLocks noChangeArrowheads="1"/>
              </p:cNvSpPr>
              <p:nvPr/>
            </p:nvSpPr>
            <p:spPr bwMode="auto">
              <a:xfrm>
                <a:off x="1092" y="3069"/>
                <a:ext cx="126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Đồng vắng</a:t>
                </a:r>
                <a:endParaRPr lang="en-US" altLang="zh-CN" sz="2000">
                  <a:solidFill>
                    <a:schemeClr val="bg1"/>
                  </a:solidFill>
                  <a:latin typeface="Arial Narrow" charset="0"/>
                  <a:ea typeface="宋体" charset="0"/>
                  <a:cs typeface="宋体" charset="0"/>
                </a:endParaRPr>
              </a:p>
            </p:txBody>
          </p:sp>
          <p:sp>
            <p:nvSpPr>
              <p:cNvPr id="326740" name="Rectangle 81"/>
              <p:cNvSpPr>
                <a:spLocks noChangeArrowheads="1"/>
              </p:cNvSpPr>
              <p:nvPr/>
            </p:nvSpPr>
            <p:spPr bwMode="auto">
              <a:xfrm>
                <a:off x="1060" y="3069"/>
                <a:ext cx="132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26679" name="Group 84"/>
            <p:cNvGrpSpPr>
              <a:grpSpLocks/>
            </p:cNvGrpSpPr>
            <p:nvPr/>
          </p:nvGrpSpPr>
          <p:grpSpPr bwMode="auto">
            <a:xfrm>
              <a:off x="2861" y="2483"/>
              <a:ext cx="2461" cy="276"/>
              <a:chOff x="2388" y="3069"/>
              <a:chExt cx="2164" cy="422"/>
            </a:xfrm>
          </p:grpSpPr>
          <p:sp>
            <p:nvSpPr>
              <p:cNvPr id="326737" name="Rectangle 26"/>
              <p:cNvSpPr>
                <a:spLocks noChangeArrowheads="1"/>
              </p:cNvSpPr>
              <p:nvPr/>
            </p:nvSpPr>
            <p:spPr bwMode="auto">
              <a:xfrm>
                <a:off x="2420" y="3069"/>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Si-nai</a:t>
                </a:r>
                <a:endParaRPr lang="en-US" altLang="zh-CN" sz="2000">
                  <a:solidFill>
                    <a:schemeClr val="bg1"/>
                  </a:solidFill>
                  <a:latin typeface="Arial Narrow" charset="0"/>
                  <a:ea typeface="宋体" charset="0"/>
                  <a:cs typeface="宋体" charset="0"/>
                </a:endParaRPr>
              </a:p>
            </p:txBody>
          </p:sp>
          <p:sp>
            <p:nvSpPr>
              <p:cNvPr id="326738" name="Rectangle 83"/>
              <p:cNvSpPr>
                <a:spLocks noChangeArrowheads="1"/>
              </p:cNvSpPr>
              <p:nvPr/>
            </p:nvSpPr>
            <p:spPr bwMode="auto">
              <a:xfrm>
                <a:off x="2388" y="3069"/>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26680" name="Group 86"/>
            <p:cNvGrpSpPr>
              <a:grpSpLocks/>
            </p:cNvGrpSpPr>
            <p:nvPr/>
          </p:nvGrpSpPr>
          <p:grpSpPr bwMode="auto">
            <a:xfrm>
              <a:off x="144" y="2759"/>
              <a:ext cx="1206" cy="275"/>
              <a:chOff x="0" y="3491"/>
              <a:chExt cx="1060" cy="422"/>
            </a:xfrm>
          </p:grpSpPr>
          <p:sp>
            <p:nvSpPr>
              <p:cNvPr id="326735" name="Rectangle 28"/>
              <p:cNvSpPr>
                <a:spLocks noChangeArrowheads="1"/>
              </p:cNvSpPr>
              <p:nvPr/>
            </p:nvSpPr>
            <p:spPr bwMode="auto">
              <a:xfrm>
                <a:off x="32" y="3491"/>
                <a:ext cx="996"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400 năm</a:t>
                </a:r>
                <a:endParaRPr lang="en-US" altLang="zh-CN" sz="2000">
                  <a:solidFill>
                    <a:schemeClr val="bg1"/>
                  </a:solidFill>
                  <a:latin typeface="Arial Narrow" charset="0"/>
                  <a:ea typeface="宋体" charset="0"/>
                  <a:cs typeface="宋体" charset="0"/>
                </a:endParaRPr>
              </a:p>
            </p:txBody>
          </p:sp>
          <p:sp>
            <p:nvSpPr>
              <p:cNvPr id="326736" name="Rectangle 85"/>
              <p:cNvSpPr>
                <a:spLocks noChangeArrowheads="1"/>
              </p:cNvSpPr>
              <p:nvPr/>
            </p:nvSpPr>
            <p:spPr bwMode="auto">
              <a:xfrm>
                <a:off x="0" y="3491"/>
                <a:ext cx="1060"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26681" name="Group 88"/>
            <p:cNvGrpSpPr>
              <a:grpSpLocks/>
            </p:cNvGrpSpPr>
            <p:nvPr/>
          </p:nvGrpSpPr>
          <p:grpSpPr bwMode="auto">
            <a:xfrm>
              <a:off x="1350" y="2759"/>
              <a:ext cx="1511" cy="275"/>
              <a:chOff x="1060" y="3491"/>
              <a:chExt cx="1328" cy="422"/>
            </a:xfrm>
          </p:grpSpPr>
          <p:sp>
            <p:nvSpPr>
              <p:cNvPr id="326733" name="Rectangle 29"/>
              <p:cNvSpPr>
                <a:spLocks noChangeArrowheads="1"/>
              </p:cNvSpPr>
              <p:nvPr/>
            </p:nvSpPr>
            <p:spPr bwMode="auto">
              <a:xfrm>
                <a:off x="1092" y="3491"/>
                <a:ext cx="126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2 tháng</a:t>
                </a:r>
                <a:endParaRPr lang="en-US" altLang="zh-CN" sz="2000">
                  <a:solidFill>
                    <a:schemeClr val="bg1"/>
                  </a:solidFill>
                  <a:latin typeface="Arial Narrow" charset="0"/>
                  <a:ea typeface="宋体" charset="0"/>
                  <a:cs typeface="宋体" charset="0"/>
                </a:endParaRPr>
              </a:p>
            </p:txBody>
          </p:sp>
          <p:sp>
            <p:nvSpPr>
              <p:cNvPr id="326734" name="Rectangle 87"/>
              <p:cNvSpPr>
                <a:spLocks noChangeArrowheads="1"/>
              </p:cNvSpPr>
              <p:nvPr/>
            </p:nvSpPr>
            <p:spPr bwMode="auto">
              <a:xfrm>
                <a:off x="1060" y="3491"/>
                <a:ext cx="132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26682" name="Group 90"/>
            <p:cNvGrpSpPr>
              <a:grpSpLocks/>
            </p:cNvGrpSpPr>
            <p:nvPr/>
          </p:nvGrpSpPr>
          <p:grpSpPr bwMode="auto">
            <a:xfrm>
              <a:off x="2861" y="2759"/>
              <a:ext cx="2461" cy="275"/>
              <a:chOff x="2388" y="3491"/>
              <a:chExt cx="2164" cy="422"/>
            </a:xfrm>
          </p:grpSpPr>
          <p:sp>
            <p:nvSpPr>
              <p:cNvPr id="326731" name="Rectangle 30"/>
              <p:cNvSpPr>
                <a:spLocks noChangeArrowheads="1"/>
              </p:cNvSpPr>
              <p:nvPr/>
            </p:nvSpPr>
            <p:spPr bwMode="auto">
              <a:xfrm>
                <a:off x="2420" y="3491"/>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000" b="1">
                    <a:solidFill>
                      <a:schemeClr val="bg1"/>
                    </a:solidFill>
                    <a:latin typeface="Arial Narrow" charset="0"/>
                    <a:ea typeface="宋体" charset="0"/>
                    <a:cs typeface="宋体" charset="0"/>
                  </a:rPr>
                  <a:t>10 tháng</a:t>
                </a:r>
                <a:endParaRPr lang="en-US" altLang="zh-CN" sz="2000">
                  <a:solidFill>
                    <a:schemeClr val="bg1"/>
                  </a:solidFill>
                  <a:latin typeface="Arial Narrow" charset="0"/>
                  <a:ea typeface="宋体" charset="0"/>
                  <a:cs typeface="宋体" charset="0"/>
                </a:endParaRPr>
              </a:p>
            </p:txBody>
          </p:sp>
          <p:sp>
            <p:nvSpPr>
              <p:cNvPr id="326732" name="Rectangle 89"/>
              <p:cNvSpPr>
                <a:spLocks noChangeArrowheads="1"/>
              </p:cNvSpPr>
              <p:nvPr/>
            </p:nvSpPr>
            <p:spPr bwMode="auto">
              <a:xfrm>
                <a:off x="2388" y="3491"/>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26683" name="Group 92"/>
            <p:cNvGrpSpPr>
              <a:grpSpLocks/>
            </p:cNvGrpSpPr>
            <p:nvPr/>
          </p:nvGrpSpPr>
          <p:grpSpPr bwMode="auto">
            <a:xfrm>
              <a:off x="144" y="3034"/>
              <a:ext cx="1206" cy="413"/>
              <a:chOff x="0" y="3913"/>
              <a:chExt cx="1060" cy="633"/>
            </a:xfrm>
          </p:grpSpPr>
          <p:sp>
            <p:nvSpPr>
              <p:cNvPr id="326729" name="Rectangle 32"/>
              <p:cNvSpPr>
                <a:spLocks noChangeArrowheads="1"/>
              </p:cNvSpPr>
              <p:nvPr/>
            </p:nvSpPr>
            <p:spPr bwMode="auto">
              <a:xfrm>
                <a:off x="32" y="3913"/>
                <a:ext cx="9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Khổ sai &amp; đối đầu</a:t>
                </a:r>
                <a:endParaRPr lang="en-US" altLang="zh-CN" sz="1600">
                  <a:solidFill>
                    <a:schemeClr val="bg1"/>
                  </a:solidFill>
                  <a:latin typeface="Arial Narrow" charset="0"/>
                  <a:ea typeface="宋体" charset="0"/>
                  <a:cs typeface="宋体" charset="0"/>
                </a:endParaRPr>
              </a:p>
              <a:p>
                <a:pPr algn="ctr"/>
                <a:r>
                  <a:rPr lang="en-US" altLang="zh-CN" sz="1800" b="1">
                    <a:solidFill>
                      <a:schemeClr val="bg1"/>
                    </a:solidFill>
                    <a:latin typeface="Arial Narrow" charset="0"/>
                    <a:ea typeface="宋体" charset="0"/>
                    <a:cs typeface="宋体" charset="0"/>
                  </a:rPr>
                  <a:t>(1—11)</a:t>
                </a:r>
                <a:endParaRPr lang="en-US" altLang="zh-CN" sz="1800">
                  <a:solidFill>
                    <a:schemeClr val="bg1"/>
                  </a:solidFill>
                  <a:latin typeface="Arial Narrow" charset="0"/>
                  <a:ea typeface="宋体" charset="0"/>
                  <a:cs typeface="宋体" charset="0"/>
                </a:endParaRPr>
              </a:p>
            </p:txBody>
          </p:sp>
          <p:sp>
            <p:nvSpPr>
              <p:cNvPr id="326730" name="Rectangle 91"/>
              <p:cNvSpPr>
                <a:spLocks noChangeArrowheads="1"/>
              </p:cNvSpPr>
              <p:nvPr/>
            </p:nvSpPr>
            <p:spPr bwMode="auto">
              <a:xfrm>
                <a:off x="0" y="3913"/>
                <a:ext cx="1060"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26684" name="Group 94"/>
            <p:cNvGrpSpPr>
              <a:grpSpLocks/>
            </p:cNvGrpSpPr>
            <p:nvPr/>
          </p:nvGrpSpPr>
          <p:grpSpPr bwMode="auto">
            <a:xfrm>
              <a:off x="1350" y="3034"/>
              <a:ext cx="1511" cy="413"/>
              <a:chOff x="1060" y="3913"/>
              <a:chExt cx="1328" cy="633"/>
            </a:xfrm>
          </p:grpSpPr>
          <p:sp>
            <p:nvSpPr>
              <p:cNvPr id="326727" name="Rectangle 33"/>
              <p:cNvSpPr>
                <a:spLocks noChangeArrowheads="1"/>
              </p:cNvSpPr>
              <p:nvPr/>
            </p:nvSpPr>
            <p:spPr bwMode="auto">
              <a:xfrm>
                <a:off x="1092" y="3913"/>
                <a:ext cx="126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Cứu chuộc &amp; bảo vệ</a:t>
                </a:r>
                <a:endParaRPr lang="en-US" altLang="zh-CN" sz="1600">
                  <a:solidFill>
                    <a:schemeClr val="bg1"/>
                  </a:solidFill>
                  <a:latin typeface="Arial Narrow" charset="0"/>
                  <a:ea typeface="宋体" charset="0"/>
                  <a:cs typeface="宋体" charset="0"/>
                </a:endParaRPr>
              </a:p>
              <a:p>
                <a:pPr algn="ctr"/>
                <a:r>
                  <a:rPr lang="en-US" altLang="zh-CN" sz="1800" b="1">
                    <a:solidFill>
                      <a:schemeClr val="bg1"/>
                    </a:solidFill>
                    <a:latin typeface="Arial Narrow" charset="0"/>
                    <a:ea typeface="宋体" charset="0"/>
                    <a:cs typeface="宋体" charset="0"/>
                  </a:rPr>
                  <a:t>(12—18)</a:t>
                </a:r>
                <a:endParaRPr lang="en-US" altLang="zh-CN" sz="1800">
                  <a:solidFill>
                    <a:schemeClr val="bg1"/>
                  </a:solidFill>
                  <a:latin typeface="Arial Narrow" charset="0"/>
                  <a:ea typeface="宋体" charset="0"/>
                  <a:cs typeface="宋体" charset="0"/>
                </a:endParaRPr>
              </a:p>
            </p:txBody>
          </p:sp>
          <p:sp>
            <p:nvSpPr>
              <p:cNvPr id="326728" name="Rectangle 93"/>
              <p:cNvSpPr>
                <a:spLocks noChangeArrowheads="1"/>
              </p:cNvSpPr>
              <p:nvPr/>
            </p:nvSpPr>
            <p:spPr bwMode="auto">
              <a:xfrm>
                <a:off x="1060" y="3913"/>
                <a:ext cx="1328"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26685" name="Group 96"/>
            <p:cNvGrpSpPr>
              <a:grpSpLocks/>
            </p:cNvGrpSpPr>
            <p:nvPr/>
          </p:nvGrpSpPr>
          <p:grpSpPr bwMode="auto">
            <a:xfrm>
              <a:off x="2861" y="3034"/>
              <a:ext cx="1128" cy="413"/>
              <a:chOff x="2388" y="3913"/>
              <a:chExt cx="992" cy="633"/>
            </a:xfrm>
          </p:grpSpPr>
          <p:sp>
            <p:nvSpPr>
              <p:cNvPr id="326725" name="Rectangle 34"/>
              <p:cNvSpPr>
                <a:spLocks noChangeArrowheads="1"/>
              </p:cNvSpPr>
              <p:nvPr/>
            </p:nvSpPr>
            <p:spPr bwMode="auto">
              <a:xfrm>
                <a:off x="2420" y="3913"/>
                <a:ext cx="92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Giao ước được tiết lộ</a:t>
                </a:r>
                <a:endParaRPr lang="en-US" altLang="zh-CN" sz="1600">
                  <a:solidFill>
                    <a:schemeClr val="bg1"/>
                  </a:solidFill>
                  <a:latin typeface="Arial Narrow" charset="0"/>
                  <a:ea typeface="宋体" charset="0"/>
                  <a:cs typeface="宋体" charset="0"/>
                </a:endParaRPr>
              </a:p>
              <a:p>
                <a:pPr algn="ctr"/>
                <a:r>
                  <a:rPr lang="en-US" altLang="zh-CN" sz="1800" b="1">
                    <a:solidFill>
                      <a:schemeClr val="bg1"/>
                    </a:solidFill>
                    <a:latin typeface="Arial Narrow" charset="0"/>
                    <a:ea typeface="宋体" charset="0"/>
                    <a:cs typeface="宋体" charset="0"/>
                  </a:rPr>
                  <a:t>(19—31)</a:t>
                </a:r>
                <a:endParaRPr lang="en-US" altLang="zh-CN" sz="1800">
                  <a:solidFill>
                    <a:schemeClr val="bg1"/>
                  </a:solidFill>
                  <a:latin typeface="Arial Narrow" charset="0"/>
                  <a:ea typeface="宋体" charset="0"/>
                  <a:cs typeface="宋体" charset="0"/>
                </a:endParaRPr>
              </a:p>
            </p:txBody>
          </p:sp>
          <p:sp>
            <p:nvSpPr>
              <p:cNvPr id="326726" name="Rectangle 95"/>
              <p:cNvSpPr>
                <a:spLocks noChangeArrowheads="1"/>
              </p:cNvSpPr>
              <p:nvPr/>
            </p:nvSpPr>
            <p:spPr bwMode="auto">
              <a:xfrm>
                <a:off x="2388" y="3913"/>
                <a:ext cx="992"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26686" name="Group 98"/>
            <p:cNvGrpSpPr>
              <a:grpSpLocks/>
            </p:cNvGrpSpPr>
            <p:nvPr/>
          </p:nvGrpSpPr>
          <p:grpSpPr bwMode="auto">
            <a:xfrm>
              <a:off x="3989" y="3034"/>
              <a:ext cx="1333" cy="413"/>
              <a:chOff x="3380" y="3913"/>
              <a:chExt cx="1172" cy="633"/>
            </a:xfrm>
          </p:grpSpPr>
          <p:sp>
            <p:nvSpPr>
              <p:cNvPr id="326723" name="Rectangle 35"/>
              <p:cNvSpPr>
                <a:spLocks noChangeArrowheads="1"/>
              </p:cNvSpPr>
              <p:nvPr/>
            </p:nvSpPr>
            <p:spPr bwMode="auto">
              <a:xfrm>
                <a:off x="3412" y="3913"/>
                <a:ext cx="11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Giao ước được phê chuẩn</a:t>
                </a:r>
                <a:endParaRPr lang="en-US" altLang="zh-CN" sz="1600">
                  <a:solidFill>
                    <a:schemeClr val="bg1"/>
                  </a:solidFill>
                  <a:latin typeface="Arial Narrow" charset="0"/>
                  <a:ea typeface="宋体" charset="0"/>
                  <a:cs typeface="宋体" charset="0"/>
                </a:endParaRPr>
              </a:p>
              <a:p>
                <a:pPr algn="ctr"/>
                <a:r>
                  <a:rPr lang="en-US" altLang="zh-CN" sz="1800" b="1">
                    <a:solidFill>
                      <a:schemeClr val="bg1"/>
                    </a:solidFill>
                    <a:latin typeface="Arial Narrow" charset="0"/>
                    <a:ea typeface="宋体" charset="0"/>
                    <a:cs typeface="宋体" charset="0"/>
                  </a:rPr>
                  <a:t>(32—40)</a:t>
                </a:r>
                <a:endParaRPr lang="en-US" altLang="zh-CN" sz="1800">
                  <a:solidFill>
                    <a:schemeClr val="bg1"/>
                  </a:solidFill>
                  <a:latin typeface="Arial Narrow" charset="0"/>
                  <a:ea typeface="宋体" charset="0"/>
                  <a:cs typeface="宋体" charset="0"/>
                </a:endParaRPr>
              </a:p>
            </p:txBody>
          </p:sp>
          <p:sp>
            <p:nvSpPr>
              <p:cNvPr id="326724" name="Rectangle 97"/>
              <p:cNvSpPr>
                <a:spLocks noChangeArrowheads="1"/>
              </p:cNvSpPr>
              <p:nvPr/>
            </p:nvSpPr>
            <p:spPr bwMode="auto">
              <a:xfrm>
                <a:off x="3380" y="3913"/>
                <a:ext cx="1172"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26687" name="Group 100"/>
            <p:cNvGrpSpPr>
              <a:grpSpLocks/>
            </p:cNvGrpSpPr>
            <p:nvPr/>
          </p:nvGrpSpPr>
          <p:grpSpPr bwMode="auto">
            <a:xfrm>
              <a:off x="144" y="3447"/>
              <a:ext cx="1206" cy="338"/>
              <a:chOff x="0" y="4546"/>
              <a:chExt cx="1060" cy="518"/>
            </a:xfrm>
          </p:grpSpPr>
          <p:sp>
            <p:nvSpPr>
              <p:cNvPr id="326721" name="Rectangle 37"/>
              <p:cNvSpPr>
                <a:spLocks noChangeArrowheads="1"/>
              </p:cNvSpPr>
              <p:nvPr/>
            </p:nvSpPr>
            <p:spPr bwMode="auto">
              <a:xfrm>
                <a:off x="32" y="4546"/>
                <a:ext cx="99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tx2"/>
                    </a:solidFill>
                    <a:latin typeface="Arial Narrow" charset="0"/>
                  </a:rPr>
                  <a:t>Môi-se là người lánh nạn trở về</a:t>
                </a:r>
                <a:r>
                  <a:rPr lang="en-US" altLang="zh-CN" sz="1800" b="1">
                    <a:solidFill>
                      <a:schemeClr val="tx2"/>
                    </a:solidFill>
                    <a:latin typeface="Arial" charset="0"/>
                  </a:rPr>
                  <a:t> </a:t>
                </a:r>
              </a:p>
            </p:txBody>
          </p:sp>
          <p:sp>
            <p:nvSpPr>
              <p:cNvPr id="326722" name="Rectangle 99"/>
              <p:cNvSpPr>
                <a:spLocks noChangeArrowheads="1"/>
              </p:cNvSpPr>
              <p:nvPr/>
            </p:nvSpPr>
            <p:spPr bwMode="auto">
              <a:xfrm>
                <a:off x="0" y="4546"/>
                <a:ext cx="1060"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26688" name="Group 102"/>
            <p:cNvGrpSpPr>
              <a:grpSpLocks/>
            </p:cNvGrpSpPr>
            <p:nvPr/>
          </p:nvGrpSpPr>
          <p:grpSpPr bwMode="auto">
            <a:xfrm>
              <a:off x="1350" y="3447"/>
              <a:ext cx="1511" cy="338"/>
              <a:chOff x="1060" y="4546"/>
              <a:chExt cx="1328" cy="518"/>
            </a:xfrm>
          </p:grpSpPr>
          <p:sp>
            <p:nvSpPr>
              <p:cNvPr id="326719" name="Rectangle 38"/>
              <p:cNvSpPr>
                <a:spLocks noChangeArrowheads="1"/>
              </p:cNvSpPr>
              <p:nvPr/>
            </p:nvSpPr>
            <p:spPr bwMode="auto">
              <a:xfrm>
                <a:off x="1092" y="4546"/>
                <a:ext cx="126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Môi-se là nhà lãnh đạo trong Sa-mạc</a:t>
                </a:r>
                <a:endParaRPr lang="en-US" altLang="zh-CN" sz="1600">
                  <a:solidFill>
                    <a:schemeClr val="bg1"/>
                  </a:solidFill>
                  <a:latin typeface="Arial Narrow" charset="0"/>
                  <a:ea typeface="宋体" charset="0"/>
                  <a:cs typeface="宋体" charset="0"/>
                </a:endParaRPr>
              </a:p>
            </p:txBody>
          </p:sp>
          <p:sp>
            <p:nvSpPr>
              <p:cNvPr id="326720" name="Rectangle 101"/>
              <p:cNvSpPr>
                <a:spLocks noChangeArrowheads="1"/>
              </p:cNvSpPr>
              <p:nvPr/>
            </p:nvSpPr>
            <p:spPr bwMode="auto">
              <a:xfrm>
                <a:off x="1060" y="4546"/>
                <a:ext cx="1328"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26689" name="Group 104"/>
            <p:cNvGrpSpPr>
              <a:grpSpLocks/>
            </p:cNvGrpSpPr>
            <p:nvPr/>
          </p:nvGrpSpPr>
          <p:grpSpPr bwMode="auto">
            <a:xfrm>
              <a:off x="2861" y="3447"/>
              <a:ext cx="1128" cy="338"/>
              <a:chOff x="2388" y="4546"/>
              <a:chExt cx="992" cy="518"/>
            </a:xfrm>
          </p:grpSpPr>
          <p:sp>
            <p:nvSpPr>
              <p:cNvPr id="326717" name="Rectangle 39"/>
              <p:cNvSpPr>
                <a:spLocks noChangeArrowheads="1"/>
              </p:cNvSpPr>
              <p:nvPr/>
            </p:nvSpPr>
            <p:spPr bwMode="auto">
              <a:xfrm>
                <a:off x="2420" y="4546"/>
                <a:ext cx="9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Môi-se là người trung gian</a:t>
                </a:r>
                <a:endParaRPr lang="en-US" altLang="zh-CN" sz="1600">
                  <a:solidFill>
                    <a:schemeClr val="bg1"/>
                  </a:solidFill>
                  <a:latin typeface="Arial Narrow" charset="0"/>
                  <a:ea typeface="宋体" charset="0"/>
                  <a:cs typeface="宋体" charset="0"/>
                </a:endParaRPr>
              </a:p>
            </p:txBody>
          </p:sp>
          <p:sp>
            <p:nvSpPr>
              <p:cNvPr id="326718" name="Rectangle 103"/>
              <p:cNvSpPr>
                <a:spLocks noChangeArrowheads="1"/>
              </p:cNvSpPr>
              <p:nvPr/>
            </p:nvSpPr>
            <p:spPr bwMode="auto">
              <a:xfrm>
                <a:off x="2388" y="4546"/>
                <a:ext cx="992"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26690" name="Group 106"/>
            <p:cNvGrpSpPr>
              <a:grpSpLocks/>
            </p:cNvGrpSpPr>
            <p:nvPr/>
          </p:nvGrpSpPr>
          <p:grpSpPr bwMode="auto">
            <a:xfrm>
              <a:off x="3989" y="3447"/>
              <a:ext cx="1333" cy="338"/>
              <a:chOff x="3380" y="4546"/>
              <a:chExt cx="1172" cy="518"/>
            </a:xfrm>
          </p:grpSpPr>
          <p:sp>
            <p:nvSpPr>
              <p:cNvPr id="326715" name="Rectangle 40"/>
              <p:cNvSpPr>
                <a:spLocks noChangeArrowheads="1"/>
              </p:cNvSpPr>
              <p:nvPr/>
            </p:nvSpPr>
            <p:spPr bwMode="auto">
              <a:xfrm>
                <a:off x="3412" y="4546"/>
                <a:ext cx="110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b="1">
                    <a:solidFill>
                      <a:schemeClr val="bg1"/>
                    </a:solidFill>
                    <a:latin typeface="Arial Narrow" charset="0"/>
                    <a:ea typeface="宋体" charset="0"/>
                    <a:cs typeface="宋体" charset="0"/>
                  </a:rPr>
                  <a:t>Môi-se là người ban luật pháp</a:t>
                </a:r>
                <a:endParaRPr lang="en-US" altLang="zh-CN" sz="1600">
                  <a:solidFill>
                    <a:schemeClr val="bg1"/>
                  </a:solidFill>
                  <a:latin typeface="Arial Narrow" charset="0"/>
                  <a:ea typeface="宋体" charset="0"/>
                  <a:cs typeface="宋体" charset="0"/>
                </a:endParaRPr>
              </a:p>
            </p:txBody>
          </p:sp>
          <p:sp>
            <p:nvSpPr>
              <p:cNvPr id="326716" name="Rectangle 105"/>
              <p:cNvSpPr>
                <a:spLocks noChangeArrowheads="1"/>
              </p:cNvSpPr>
              <p:nvPr/>
            </p:nvSpPr>
            <p:spPr bwMode="auto">
              <a:xfrm>
                <a:off x="3380" y="4546"/>
                <a:ext cx="1172"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26691" name="Group 108"/>
            <p:cNvGrpSpPr>
              <a:grpSpLocks/>
            </p:cNvGrpSpPr>
            <p:nvPr/>
          </p:nvGrpSpPr>
          <p:grpSpPr bwMode="auto">
            <a:xfrm>
              <a:off x="144" y="3785"/>
              <a:ext cx="582" cy="439"/>
              <a:chOff x="0" y="5064"/>
              <a:chExt cx="512" cy="672"/>
            </a:xfrm>
          </p:grpSpPr>
          <p:sp>
            <p:nvSpPr>
              <p:cNvPr id="326713" name="Rectangle 42"/>
              <p:cNvSpPr>
                <a:spLocks noChangeArrowheads="1"/>
              </p:cNvSpPr>
              <p:nvPr/>
            </p:nvSpPr>
            <p:spPr bwMode="auto">
              <a:xfrm>
                <a:off x="32" y="5064"/>
                <a:ext cx="448"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Chuẩn bị</a:t>
                </a:r>
              </a:p>
              <a:p>
                <a:pPr algn="ctr"/>
                <a:r>
                  <a:rPr lang="en-US" altLang="zh-CN" sz="1600">
                    <a:solidFill>
                      <a:schemeClr val="bg1"/>
                    </a:solidFill>
                    <a:latin typeface="Arial Narrow" charset="0"/>
                    <a:ea typeface="宋体" charset="0"/>
                    <a:cs typeface="宋体" charset="0"/>
                  </a:rPr>
                  <a:t>(1:1–7:13)</a:t>
                </a:r>
              </a:p>
            </p:txBody>
          </p:sp>
          <p:sp>
            <p:nvSpPr>
              <p:cNvPr id="326714" name="Rectangle 107"/>
              <p:cNvSpPr>
                <a:spLocks noChangeArrowheads="1"/>
              </p:cNvSpPr>
              <p:nvPr/>
            </p:nvSpPr>
            <p:spPr bwMode="auto">
              <a:xfrm>
                <a:off x="0" y="5064"/>
                <a:ext cx="512"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26692" name="Group 110"/>
            <p:cNvGrpSpPr>
              <a:grpSpLocks/>
            </p:cNvGrpSpPr>
            <p:nvPr/>
          </p:nvGrpSpPr>
          <p:grpSpPr bwMode="auto">
            <a:xfrm>
              <a:off x="726" y="3785"/>
              <a:ext cx="624" cy="439"/>
              <a:chOff x="512" y="5064"/>
              <a:chExt cx="548" cy="672"/>
            </a:xfrm>
          </p:grpSpPr>
          <p:sp>
            <p:nvSpPr>
              <p:cNvPr id="326711" name="Rectangle 43"/>
              <p:cNvSpPr>
                <a:spLocks noChangeArrowheads="1"/>
              </p:cNvSpPr>
              <p:nvPr/>
            </p:nvSpPr>
            <p:spPr bwMode="auto">
              <a:xfrm>
                <a:off x="544" y="5064"/>
                <a:ext cx="484"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Các tai vạ</a:t>
                </a:r>
              </a:p>
              <a:p>
                <a:pPr algn="ctr" eaLnBrk="1" hangingPunct="1"/>
                <a:r>
                  <a:rPr lang="en-US" altLang="zh-CN" sz="1600">
                    <a:solidFill>
                      <a:schemeClr val="bg1"/>
                    </a:solidFill>
                    <a:latin typeface="Arial Narrow" charset="0"/>
                    <a:ea typeface="宋体" charset="0"/>
                    <a:cs typeface="宋体" charset="0"/>
                  </a:rPr>
                  <a:t>(7:14–11:10)</a:t>
                </a:r>
              </a:p>
            </p:txBody>
          </p:sp>
          <p:sp>
            <p:nvSpPr>
              <p:cNvPr id="326712" name="Rectangle 109"/>
              <p:cNvSpPr>
                <a:spLocks noChangeArrowheads="1"/>
              </p:cNvSpPr>
              <p:nvPr/>
            </p:nvSpPr>
            <p:spPr bwMode="auto">
              <a:xfrm>
                <a:off x="512" y="5064"/>
                <a:ext cx="548"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26693" name="Group 112"/>
            <p:cNvGrpSpPr>
              <a:grpSpLocks/>
            </p:cNvGrpSpPr>
            <p:nvPr/>
          </p:nvGrpSpPr>
          <p:grpSpPr bwMode="auto">
            <a:xfrm>
              <a:off x="1350" y="3785"/>
              <a:ext cx="687" cy="439"/>
              <a:chOff x="1060" y="5064"/>
              <a:chExt cx="604" cy="672"/>
            </a:xfrm>
          </p:grpSpPr>
          <p:sp>
            <p:nvSpPr>
              <p:cNvPr id="326709" name="Rectangle 44"/>
              <p:cNvSpPr>
                <a:spLocks noChangeArrowheads="1"/>
              </p:cNvSpPr>
              <p:nvPr/>
            </p:nvSpPr>
            <p:spPr bwMode="auto">
              <a:xfrm>
                <a:off x="1092" y="5064"/>
                <a:ext cx="540"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Kỷ niệm</a:t>
                </a:r>
              </a:p>
              <a:p>
                <a:pPr algn="ctr"/>
                <a:r>
                  <a:rPr lang="en-US" altLang="zh-CN" sz="1600">
                    <a:solidFill>
                      <a:schemeClr val="bg1"/>
                    </a:solidFill>
                    <a:latin typeface="Arial Narrow" charset="0"/>
                    <a:ea typeface="宋体" charset="0"/>
                    <a:cs typeface="宋体" charset="0"/>
                  </a:rPr>
                  <a:t>(12:1–15:21)</a:t>
                </a:r>
              </a:p>
            </p:txBody>
          </p:sp>
          <p:sp>
            <p:nvSpPr>
              <p:cNvPr id="326710" name="Rectangle 111"/>
              <p:cNvSpPr>
                <a:spLocks noChangeArrowheads="1"/>
              </p:cNvSpPr>
              <p:nvPr/>
            </p:nvSpPr>
            <p:spPr bwMode="auto">
              <a:xfrm>
                <a:off x="1060" y="5064"/>
                <a:ext cx="604"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26694" name="Group 114"/>
            <p:cNvGrpSpPr>
              <a:grpSpLocks/>
            </p:cNvGrpSpPr>
            <p:nvPr/>
          </p:nvGrpSpPr>
          <p:grpSpPr bwMode="auto">
            <a:xfrm>
              <a:off x="2037" y="3785"/>
              <a:ext cx="824" cy="439"/>
              <a:chOff x="1664" y="5064"/>
              <a:chExt cx="724" cy="672"/>
            </a:xfrm>
          </p:grpSpPr>
          <p:sp>
            <p:nvSpPr>
              <p:cNvPr id="326707" name="Rectangle 45"/>
              <p:cNvSpPr>
                <a:spLocks noChangeArrowheads="1"/>
              </p:cNvSpPr>
              <p:nvPr/>
            </p:nvSpPr>
            <p:spPr bwMode="auto">
              <a:xfrm>
                <a:off x="1696" y="5064"/>
                <a:ext cx="660"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Cung ứng</a:t>
                </a:r>
              </a:p>
              <a:p>
                <a:pPr algn="ctr"/>
                <a:r>
                  <a:rPr lang="en-US" altLang="zh-CN" sz="1600">
                    <a:solidFill>
                      <a:schemeClr val="bg1"/>
                    </a:solidFill>
                    <a:latin typeface="Arial Narrow" charset="0"/>
                    <a:ea typeface="宋体" charset="0"/>
                    <a:cs typeface="宋体" charset="0"/>
                  </a:rPr>
                  <a:t>(15:22–18:27)</a:t>
                </a:r>
              </a:p>
            </p:txBody>
          </p:sp>
          <p:sp>
            <p:nvSpPr>
              <p:cNvPr id="326708" name="Rectangle 113"/>
              <p:cNvSpPr>
                <a:spLocks noChangeArrowheads="1"/>
              </p:cNvSpPr>
              <p:nvPr/>
            </p:nvSpPr>
            <p:spPr bwMode="auto">
              <a:xfrm>
                <a:off x="1664" y="5064"/>
                <a:ext cx="724"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26695" name="Group 116"/>
            <p:cNvGrpSpPr>
              <a:grpSpLocks/>
            </p:cNvGrpSpPr>
            <p:nvPr/>
          </p:nvGrpSpPr>
          <p:grpSpPr bwMode="auto">
            <a:xfrm>
              <a:off x="2861" y="3785"/>
              <a:ext cx="605" cy="439"/>
              <a:chOff x="2388" y="5064"/>
              <a:chExt cx="532" cy="672"/>
            </a:xfrm>
          </p:grpSpPr>
          <p:sp>
            <p:nvSpPr>
              <p:cNvPr id="326705" name="Rectangle 46"/>
              <p:cNvSpPr>
                <a:spLocks noChangeArrowheads="1"/>
              </p:cNvSpPr>
              <p:nvPr/>
            </p:nvSpPr>
            <p:spPr bwMode="auto">
              <a:xfrm>
                <a:off x="2420" y="5064"/>
                <a:ext cx="468"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Chuẩn bị</a:t>
                </a:r>
              </a:p>
              <a:p>
                <a:pPr algn="ctr"/>
                <a:r>
                  <a:rPr lang="en-US" altLang="zh-CN" sz="1600">
                    <a:solidFill>
                      <a:schemeClr val="bg1"/>
                    </a:solidFill>
                    <a:latin typeface="Arial Narrow" charset="0"/>
                    <a:ea typeface="宋体" charset="0"/>
                    <a:cs typeface="宋体" charset="0"/>
                  </a:rPr>
                  <a:t>(19)</a:t>
                </a:r>
              </a:p>
            </p:txBody>
          </p:sp>
          <p:sp>
            <p:nvSpPr>
              <p:cNvPr id="326706" name="Rectangle 115"/>
              <p:cNvSpPr>
                <a:spLocks noChangeArrowheads="1"/>
              </p:cNvSpPr>
              <p:nvPr/>
            </p:nvSpPr>
            <p:spPr bwMode="auto">
              <a:xfrm>
                <a:off x="2388" y="5064"/>
                <a:ext cx="532"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26696" name="Group 118"/>
            <p:cNvGrpSpPr>
              <a:grpSpLocks/>
            </p:cNvGrpSpPr>
            <p:nvPr/>
          </p:nvGrpSpPr>
          <p:grpSpPr bwMode="auto">
            <a:xfrm>
              <a:off x="3466" y="3785"/>
              <a:ext cx="523" cy="439"/>
              <a:chOff x="2920" y="5064"/>
              <a:chExt cx="460" cy="672"/>
            </a:xfrm>
          </p:grpSpPr>
          <p:sp>
            <p:nvSpPr>
              <p:cNvPr id="326703" name="Rectangle 47"/>
              <p:cNvSpPr>
                <a:spLocks noChangeArrowheads="1"/>
              </p:cNvSpPr>
              <p:nvPr/>
            </p:nvSpPr>
            <p:spPr bwMode="auto">
              <a:xfrm>
                <a:off x="2952" y="5064"/>
                <a:ext cx="396"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Giao ước 3 phần</a:t>
                </a:r>
              </a:p>
              <a:p>
                <a:pPr algn="ctr"/>
                <a:r>
                  <a:rPr lang="en-US" altLang="zh-CN" sz="1600">
                    <a:solidFill>
                      <a:schemeClr val="bg1"/>
                    </a:solidFill>
                    <a:latin typeface="Arial Narrow" charset="0"/>
                    <a:ea typeface="宋体" charset="0"/>
                    <a:cs typeface="宋体" charset="0"/>
                  </a:rPr>
                  <a:t>(20–31)</a:t>
                </a:r>
              </a:p>
            </p:txBody>
          </p:sp>
          <p:sp>
            <p:nvSpPr>
              <p:cNvPr id="326704" name="Rectangle 117"/>
              <p:cNvSpPr>
                <a:spLocks noChangeArrowheads="1"/>
              </p:cNvSpPr>
              <p:nvPr/>
            </p:nvSpPr>
            <p:spPr bwMode="auto">
              <a:xfrm>
                <a:off x="2920" y="5064"/>
                <a:ext cx="460"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26697" name="Group 120"/>
            <p:cNvGrpSpPr>
              <a:grpSpLocks/>
            </p:cNvGrpSpPr>
            <p:nvPr/>
          </p:nvGrpSpPr>
          <p:grpSpPr bwMode="auto">
            <a:xfrm>
              <a:off x="3989" y="3785"/>
              <a:ext cx="564" cy="439"/>
              <a:chOff x="3380" y="5064"/>
              <a:chExt cx="496" cy="672"/>
            </a:xfrm>
          </p:grpSpPr>
          <p:sp>
            <p:nvSpPr>
              <p:cNvPr id="326701" name="Rectangle 48"/>
              <p:cNvSpPr>
                <a:spLocks noChangeArrowheads="1"/>
              </p:cNvSpPr>
              <p:nvPr/>
            </p:nvSpPr>
            <p:spPr bwMode="auto">
              <a:xfrm>
                <a:off x="3412" y="5064"/>
                <a:ext cx="432"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Phá vỡ &amp; phục hồi</a:t>
                </a:r>
              </a:p>
              <a:p>
                <a:pPr algn="ctr"/>
                <a:r>
                  <a:rPr lang="en-US" altLang="zh-CN" sz="1600">
                    <a:solidFill>
                      <a:schemeClr val="bg1"/>
                    </a:solidFill>
                    <a:latin typeface="Arial Narrow" charset="0"/>
                    <a:ea typeface="宋体" charset="0"/>
                    <a:cs typeface="宋体" charset="0"/>
                  </a:rPr>
                  <a:t>(32–34)</a:t>
                </a:r>
              </a:p>
            </p:txBody>
          </p:sp>
          <p:sp>
            <p:nvSpPr>
              <p:cNvPr id="326702" name="Rectangle 119"/>
              <p:cNvSpPr>
                <a:spLocks noChangeArrowheads="1"/>
              </p:cNvSpPr>
              <p:nvPr/>
            </p:nvSpPr>
            <p:spPr bwMode="auto">
              <a:xfrm>
                <a:off x="3380" y="5064"/>
                <a:ext cx="496"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26698" name="Group 122"/>
            <p:cNvGrpSpPr>
              <a:grpSpLocks/>
            </p:cNvGrpSpPr>
            <p:nvPr/>
          </p:nvGrpSpPr>
          <p:grpSpPr bwMode="auto">
            <a:xfrm>
              <a:off x="4553" y="3785"/>
              <a:ext cx="769" cy="439"/>
              <a:chOff x="3876" y="5064"/>
              <a:chExt cx="676" cy="672"/>
            </a:xfrm>
          </p:grpSpPr>
          <p:sp>
            <p:nvSpPr>
              <p:cNvPr id="326699" name="Rectangle 49"/>
              <p:cNvSpPr>
                <a:spLocks noChangeArrowheads="1"/>
              </p:cNvSpPr>
              <p:nvPr/>
            </p:nvSpPr>
            <p:spPr bwMode="auto">
              <a:xfrm>
                <a:off x="3908" y="5064"/>
                <a:ext cx="612"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chemeClr val="bg1"/>
                    </a:solidFill>
                    <a:latin typeface="Arial Narrow" charset="0"/>
                    <a:ea typeface="宋体" charset="0"/>
                    <a:cs typeface="宋体" charset="0"/>
                  </a:rPr>
                  <a:t>Đền tạm - xây dựng</a:t>
                </a:r>
              </a:p>
              <a:p>
                <a:pPr algn="ctr"/>
                <a:r>
                  <a:rPr lang="en-US" altLang="zh-CN" sz="1600">
                    <a:solidFill>
                      <a:schemeClr val="bg1"/>
                    </a:solidFill>
                    <a:latin typeface="Arial Narrow" charset="0"/>
                    <a:ea typeface="宋体" charset="0"/>
                    <a:cs typeface="宋体" charset="0"/>
                  </a:rPr>
                  <a:t>(35–40)</a:t>
                </a:r>
              </a:p>
            </p:txBody>
          </p:sp>
          <p:sp>
            <p:nvSpPr>
              <p:cNvPr id="326700" name="Rectangle 121"/>
              <p:cNvSpPr>
                <a:spLocks noChangeArrowheads="1"/>
              </p:cNvSpPr>
              <p:nvPr/>
            </p:nvSpPr>
            <p:spPr bwMode="auto">
              <a:xfrm>
                <a:off x="3876" y="5064"/>
                <a:ext cx="676"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pic>
        <p:nvPicPr>
          <p:cNvPr id="326660" name="Picture 129" descr="j02160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905000" cy="127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6661" name="Text Box 124"/>
          <p:cNvSpPr txBox="1">
            <a:spLocks noChangeArrowheads="1"/>
          </p:cNvSpPr>
          <p:nvPr/>
        </p:nvSpPr>
        <p:spPr bwMode="auto">
          <a:xfrm>
            <a:off x="8534400" y="150813"/>
            <a:ext cx="523875"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chemeClr val="tx2"/>
                </a:solidFill>
                <a:latin typeface="Arial" charset="0"/>
              </a:rPr>
              <a:t>98</a:t>
            </a:r>
          </a:p>
        </p:txBody>
      </p:sp>
      <p:sp>
        <p:nvSpPr>
          <p:cNvPr id="6271" name="Oval 127"/>
          <p:cNvSpPr>
            <a:spLocks noChangeArrowheads="1"/>
          </p:cNvSpPr>
          <p:nvPr/>
        </p:nvSpPr>
        <p:spPr bwMode="auto">
          <a:xfrm>
            <a:off x="6516688" y="6021388"/>
            <a:ext cx="1081087" cy="908050"/>
          </a:xfrm>
          <a:prstGeom prst="ellipse">
            <a:avLst/>
          </a:prstGeom>
          <a:noFill/>
          <a:ln w="38100" cap="sq">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6271"/>
                                        </p:tgtEl>
                                        <p:attrNameLst>
                                          <p:attrName>style.visibility</p:attrName>
                                        </p:attrNameLst>
                                      </p:cBhvr>
                                      <p:to>
                                        <p:strVal val="visible"/>
                                      </p:to>
                                    </p:set>
                                    <p:anim calcmode="lin" valueType="num">
                                      <p:cBhvr>
                                        <p:cTn id="7" dur="1000" fill="hold"/>
                                        <p:tgtEl>
                                          <p:spTgt spid="6271"/>
                                        </p:tgtEl>
                                        <p:attrNameLst>
                                          <p:attrName>ppt_w</p:attrName>
                                        </p:attrNameLst>
                                      </p:cBhvr>
                                      <p:tavLst>
                                        <p:tav tm="0">
                                          <p:val>
                                            <p:fltVal val="0"/>
                                          </p:val>
                                        </p:tav>
                                        <p:tav tm="100000">
                                          <p:val>
                                            <p:strVal val="#ppt_w"/>
                                          </p:val>
                                        </p:tav>
                                      </p:tavLst>
                                    </p:anim>
                                    <p:anim calcmode="lin" valueType="num">
                                      <p:cBhvr>
                                        <p:cTn id="8" dur="1000" fill="hold"/>
                                        <p:tgtEl>
                                          <p:spTgt spid="6271"/>
                                        </p:tgtEl>
                                        <p:attrNameLst>
                                          <p:attrName>ppt_h</p:attrName>
                                        </p:attrNameLst>
                                      </p:cBhvr>
                                      <p:tavLst>
                                        <p:tav tm="0">
                                          <p:val>
                                            <p:fltVal val="0"/>
                                          </p:val>
                                        </p:tav>
                                        <p:tav tm="100000">
                                          <p:val>
                                            <p:strVal val="#ppt_h"/>
                                          </p:val>
                                        </p:tav>
                                      </p:tavLst>
                                    </p:anim>
                                    <p:anim calcmode="lin" valueType="num">
                                      <p:cBhvr>
                                        <p:cTn id="9" dur="1000" fill="hold"/>
                                        <p:tgtEl>
                                          <p:spTgt spid="6271"/>
                                        </p:tgtEl>
                                        <p:attrNameLst>
                                          <p:attrName>style.rotation</p:attrName>
                                        </p:attrNameLst>
                                      </p:cBhvr>
                                      <p:tavLst>
                                        <p:tav tm="0">
                                          <p:val>
                                            <p:fltVal val="90"/>
                                          </p:val>
                                        </p:tav>
                                        <p:tav tm="100000">
                                          <p:val>
                                            <p:fltVal val="0"/>
                                          </p:val>
                                        </p:tav>
                                      </p:tavLst>
                                    </p:anim>
                                    <p:animEffect transition="in" filter="fade">
                                      <p:cBhvr>
                                        <p:cTn id="10" dur="1000"/>
                                        <p:tgtEl>
                                          <p:spTgt spid="6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Giza Pyramids\Sphinx with Chefren's Pyramid.jpg"/>
</p:tagLst>
</file>

<file path=ppt/theme/theme1.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Story">
  <a:themeElements>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1_Story">
      <a:majorFont>
        <a:latin typeface="Calisto MT"/>
        <a:ea typeface="ＭＳ Ｐゴシック"/>
        <a:cs typeface="ＭＳ Ｐゴシック"/>
      </a:majorFont>
      <a:minorFont>
        <a:latin typeface="Calisto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ory">
  <a:themeElements>
    <a:clrScheme name="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Story">
      <a:majorFont>
        <a:latin typeface="Calisto MT"/>
        <a:ea typeface="ＭＳ Ｐゴシック"/>
        <a:cs typeface="ＭＳ Ｐゴシック"/>
      </a:majorFont>
      <a:minorFont>
        <a:latin typeface="Calisto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eamwork">
  <a:themeElements>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fontScheme name="Teamwork">
      <a:majorFont>
        <a:latin typeface="Garamond"/>
        <a:ea typeface="Arial"/>
        <a:cs typeface="Arial"/>
      </a:majorFont>
      <a:minorFont>
        <a:latin typeface="Garamond"/>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eamwork 1">
        <a:dk1>
          <a:srgbClr val="000078"/>
        </a:dk1>
        <a:lt1>
          <a:srgbClr val="FFFFFF"/>
        </a:lt1>
        <a:dk2>
          <a:srgbClr val="000066"/>
        </a:dk2>
        <a:lt2>
          <a:srgbClr val="CCECFF"/>
        </a:lt2>
        <a:accent1>
          <a:srgbClr val="0099CC"/>
        </a:accent1>
        <a:accent2>
          <a:srgbClr val="008080"/>
        </a:accent2>
        <a:accent3>
          <a:srgbClr val="AAAAB8"/>
        </a:accent3>
        <a:accent4>
          <a:srgbClr val="DADADA"/>
        </a:accent4>
        <a:accent5>
          <a:srgbClr val="AACAE2"/>
        </a:accent5>
        <a:accent6>
          <a:srgbClr val="007373"/>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Teamwork 2">
        <a:dk1>
          <a:srgbClr val="0000A6"/>
        </a:dk1>
        <a:lt1>
          <a:srgbClr val="FFFFFF"/>
        </a:lt1>
        <a:dk2>
          <a:srgbClr val="000099"/>
        </a:dk2>
        <a:lt2>
          <a:srgbClr val="CCFFFF"/>
        </a:lt2>
        <a:accent1>
          <a:srgbClr val="00CCFF"/>
        </a:accent1>
        <a:accent2>
          <a:srgbClr val="FFE701"/>
        </a:accent2>
        <a:accent3>
          <a:srgbClr val="AAAACA"/>
        </a:accent3>
        <a:accent4>
          <a:srgbClr val="DADADA"/>
        </a:accent4>
        <a:accent5>
          <a:srgbClr val="AAE2FF"/>
        </a:accent5>
        <a:accent6>
          <a:srgbClr val="E7D101"/>
        </a:accent6>
        <a:hlink>
          <a:srgbClr val="FFCC66"/>
        </a:hlink>
        <a:folHlink>
          <a:srgbClr val="00CA00"/>
        </a:folHlink>
      </a:clrScheme>
      <a:clrMap bg1="dk2" tx1="lt1" bg2="dk1" tx2="lt2" accent1="accent1" accent2="accent2" accent3="accent3" accent4="accent4" accent5="accent5" accent6="accent6" hlink="hlink" folHlink="folHlink"/>
    </a:extraClrScheme>
    <a:extraClrScheme>
      <a:clrScheme name="Teamwork 3">
        <a:dk1>
          <a:srgbClr val="000000"/>
        </a:dk1>
        <a:lt1>
          <a:srgbClr val="E0EBF6"/>
        </a:lt1>
        <a:dk2>
          <a:srgbClr val="77A4AF"/>
        </a:dk2>
        <a:lt2>
          <a:srgbClr val="F3F7FB"/>
        </a:lt2>
        <a:accent1>
          <a:srgbClr val="B9C4D7"/>
        </a:accent1>
        <a:accent2>
          <a:srgbClr val="B1A1C5"/>
        </a:accent2>
        <a:accent3>
          <a:srgbClr val="EDF3FA"/>
        </a:accent3>
        <a:accent4>
          <a:srgbClr val="000000"/>
        </a:accent4>
        <a:accent5>
          <a:srgbClr val="D9DEE8"/>
        </a:accent5>
        <a:accent6>
          <a:srgbClr val="A091B2"/>
        </a:accent6>
        <a:hlink>
          <a:srgbClr val="3F2FB5"/>
        </a:hlink>
        <a:folHlink>
          <a:srgbClr val="318944"/>
        </a:folHlink>
      </a:clrScheme>
      <a:clrMap bg1="lt1" tx1="dk1" bg2="lt2" tx2="dk2" accent1="accent1" accent2="accent2" accent3="accent3" accent4="accent4" accent5="accent5" accent6="accent6" hlink="hlink" folHlink="folHlink"/>
    </a:extraClrScheme>
    <a:extraClrScheme>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clrMap bg1="dk2" tx1="lt1" bg2="dk1" tx2="lt2" accent1="accent1" accent2="accent2" accent3="accent3" accent4="accent4" accent5="accent5" accent6="accent6" hlink="hlink" folHlink="folHlink"/>
    </a:extraClrScheme>
    <a:extraClrScheme>
      <a:clrScheme name="Teamwork 5">
        <a:dk1>
          <a:srgbClr val="8ABA8D"/>
        </a:dk1>
        <a:lt1>
          <a:srgbClr val="FFFFFF"/>
        </a:lt1>
        <a:dk2>
          <a:srgbClr val="6FB56D"/>
        </a:dk2>
        <a:lt2>
          <a:srgbClr val="DCF1F4"/>
        </a:lt2>
        <a:accent1>
          <a:srgbClr val="2E7E2E"/>
        </a:accent1>
        <a:accent2>
          <a:srgbClr val="25735D"/>
        </a:accent2>
        <a:accent3>
          <a:srgbClr val="BBD7BA"/>
        </a:accent3>
        <a:accent4>
          <a:srgbClr val="DADADA"/>
        </a:accent4>
        <a:accent5>
          <a:srgbClr val="ADC0AD"/>
        </a:accent5>
        <a:accent6>
          <a:srgbClr val="206853"/>
        </a:accent6>
        <a:hlink>
          <a:srgbClr val="FFFF00"/>
        </a:hlink>
        <a:folHlink>
          <a:srgbClr val="FFF4BF"/>
        </a:folHlink>
      </a:clrScheme>
      <a:clrMap bg1="dk2" tx1="lt1" bg2="dk1" tx2="lt2" accent1="accent1" accent2="accent2" accent3="accent3" accent4="accent4" accent5="accent5" accent6="accent6" hlink="hlink" folHlink="folHlink"/>
    </a:extraClrScheme>
    <a:extraClrScheme>
      <a:clrScheme name="Teamwork 6">
        <a:dk1>
          <a:srgbClr val="005400"/>
        </a:dk1>
        <a:lt1>
          <a:srgbClr val="FFFFFF"/>
        </a:lt1>
        <a:dk2>
          <a:srgbClr val="004800"/>
        </a:dk2>
        <a:lt2>
          <a:srgbClr val="D6D8C0"/>
        </a:lt2>
        <a:accent1>
          <a:srgbClr val="339933"/>
        </a:accent1>
        <a:accent2>
          <a:srgbClr val="7D8C70"/>
        </a:accent2>
        <a:accent3>
          <a:srgbClr val="AAB1AA"/>
        </a:accent3>
        <a:accent4>
          <a:srgbClr val="DADADA"/>
        </a:accent4>
        <a:accent5>
          <a:srgbClr val="ADCAAD"/>
        </a:accent5>
        <a:accent6>
          <a:srgbClr val="717E65"/>
        </a:accent6>
        <a:hlink>
          <a:srgbClr val="CCCC00"/>
        </a:hlink>
        <a:folHlink>
          <a:srgbClr val="85B3B1"/>
        </a:folHlink>
      </a:clrScheme>
      <a:clrMap bg1="dk2" tx1="lt1" bg2="dk1" tx2="lt2" accent1="accent1" accent2="accent2" accent3="accent3" accent4="accent4" accent5="accent5" accent6="accent6" hlink="hlink" folHlink="folHlink"/>
    </a:extraClrScheme>
    <a:extraClrScheme>
      <a:clrScheme name="Teamwork 7">
        <a:dk1>
          <a:srgbClr val="000000"/>
        </a:dk1>
        <a:lt1>
          <a:srgbClr val="F5F0BD"/>
        </a:lt1>
        <a:dk2>
          <a:srgbClr val="BD9D69"/>
        </a:dk2>
        <a:lt2>
          <a:srgbClr val="FFFFCC"/>
        </a:lt2>
        <a:accent1>
          <a:srgbClr val="CDBB77"/>
        </a:accent1>
        <a:accent2>
          <a:srgbClr val="F8EBD0"/>
        </a:accent2>
        <a:accent3>
          <a:srgbClr val="F9F6DB"/>
        </a:accent3>
        <a:accent4>
          <a:srgbClr val="000000"/>
        </a:accent4>
        <a:accent5>
          <a:srgbClr val="E3DABD"/>
        </a:accent5>
        <a:accent6>
          <a:srgbClr val="E1D5BC"/>
        </a:accent6>
        <a:hlink>
          <a:srgbClr val="FF9900"/>
        </a:hlink>
        <a:folHlink>
          <a:srgbClr val="C64B00"/>
        </a:folHlink>
      </a:clrScheme>
      <a:clrMap bg1="lt1" tx1="dk1" bg2="lt2" tx2="dk2" accent1="accent1" accent2="accent2" accent3="accent3" accent4="accent4" accent5="accent5" accent6="accent6" hlink="hlink" folHlink="folHlink"/>
    </a:extraClrScheme>
    <a:extraClrScheme>
      <a:clrScheme name="Teamwork 8">
        <a:dk1>
          <a:srgbClr val="000000"/>
        </a:dk1>
        <a:lt1>
          <a:srgbClr val="E2DDD4"/>
        </a:lt1>
        <a:dk2>
          <a:srgbClr val="000000"/>
        </a:dk2>
        <a:lt2>
          <a:srgbClr val="EFEBE3"/>
        </a:lt2>
        <a:accent1>
          <a:srgbClr val="F2F2F2"/>
        </a:accent1>
        <a:accent2>
          <a:srgbClr val="C4AD74"/>
        </a:accent2>
        <a:accent3>
          <a:srgbClr val="EEEBE6"/>
        </a:accent3>
        <a:accent4>
          <a:srgbClr val="000000"/>
        </a:accent4>
        <a:accent5>
          <a:srgbClr val="F7F7F7"/>
        </a:accent5>
        <a:accent6>
          <a:srgbClr val="B19C68"/>
        </a:accent6>
        <a:hlink>
          <a:srgbClr val="A46032"/>
        </a:hlink>
        <a:folHlink>
          <a:srgbClr val="8F8E73"/>
        </a:folHlink>
      </a:clrScheme>
      <a:clrMap bg1="lt1" tx1="dk1" bg2="lt2" tx2="dk2" accent1="accent1" accent2="accent2" accent3="accent3" accent4="accent4" accent5="accent5" accent6="accent6" hlink="hlink" folHlink="folHlink"/>
    </a:extraClrScheme>
    <a:extraClrScheme>
      <a:clrScheme name="Teamwork 9">
        <a:dk1>
          <a:srgbClr val="8A0000"/>
        </a:dk1>
        <a:lt1>
          <a:srgbClr val="FFFFFF"/>
        </a:lt1>
        <a:dk2>
          <a:srgbClr val="800000"/>
        </a:dk2>
        <a:lt2>
          <a:srgbClr val="FFFFCC"/>
        </a:lt2>
        <a:accent1>
          <a:srgbClr val="FF5831"/>
        </a:accent1>
        <a:accent2>
          <a:srgbClr val="C5543D"/>
        </a:accent2>
        <a:accent3>
          <a:srgbClr val="C0AAAA"/>
        </a:accent3>
        <a:accent4>
          <a:srgbClr val="DADADA"/>
        </a:accent4>
        <a:accent5>
          <a:srgbClr val="FFB4AD"/>
        </a:accent5>
        <a:accent6>
          <a:srgbClr val="B24B36"/>
        </a:accent6>
        <a:hlink>
          <a:srgbClr val="FFFFCC"/>
        </a:hlink>
        <a:folHlink>
          <a:srgbClr val="FF990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2004:Templates:Presentations:Designs:Blank Presentation</Template>
  <TotalTime>20034</TotalTime>
  <Words>9088</Words>
  <Application>Microsoft Macintosh PowerPoint</Application>
  <PresentationFormat>On-screen Show (4:3)</PresentationFormat>
  <Paragraphs>1881</Paragraphs>
  <Slides>141</Slides>
  <Notes>135</Notes>
  <HiddenSlides>0</HiddenSlides>
  <MMClips>0</MMClips>
  <ScaleCrop>false</ScaleCrop>
  <HeadingPairs>
    <vt:vector size="8" baseType="variant">
      <vt:variant>
        <vt:lpstr>Fonts Used</vt:lpstr>
      </vt:variant>
      <vt:variant>
        <vt:i4>23</vt:i4>
      </vt:variant>
      <vt:variant>
        <vt:lpstr>Theme</vt:lpstr>
      </vt:variant>
      <vt:variant>
        <vt:i4>14</vt:i4>
      </vt:variant>
      <vt:variant>
        <vt:lpstr>Embedded OLE Servers</vt:lpstr>
      </vt:variant>
      <vt:variant>
        <vt:i4>3</vt:i4>
      </vt:variant>
      <vt:variant>
        <vt:lpstr>Slide Titles</vt:lpstr>
      </vt:variant>
      <vt:variant>
        <vt:i4>141</vt:i4>
      </vt:variant>
    </vt:vector>
  </HeadingPairs>
  <TitlesOfParts>
    <vt:vector size="181" baseType="lpstr">
      <vt:lpstr>B VAG Rounded Bold</vt:lpstr>
      <vt:lpstr>Bwgrkl</vt:lpstr>
      <vt:lpstr>Chicago</vt:lpstr>
      <vt:lpstr>Liffo</vt:lpstr>
      <vt:lpstr>ＭＳ Ｐゴシック</vt:lpstr>
      <vt:lpstr>SimSun</vt:lpstr>
      <vt:lpstr>Agency FB</vt:lpstr>
      <vt:lpstr>Arial</vt:lpstr>
      <vt:lpstr>Arial Black</vt:lpstr>
      <vt:lpstr>Arial Narrow</vt:lpstr>
      <vt:lpstr>Bwhebb</vt:lpstr>
      <vt:lpstr>Calisto MT</vt:lpstr>
      <vt:lpstr>Comic Sans MS</vt:lpstr>
      <vt:lpstr>Copperplate Gothic Light</vt:lpstr>
      <vt:lpstr>Garamond</vt:lpstr>
      <vt:lpstr>Geneva</vt:lpstr>
      <vt:lpstr>Helvetica</vt:lpstr>
      <vt:lpstr>Impact</vt:lpstr>
      <vt:lpstr>Monotype Sorts</vt:lpstr>
      <vt:lpstr>Tahoma</vt:lpstr>
      <vt:lpstr>Times</vt:lpstr>
      <vt:lpstr>Times New Roman</vt:lpstr>
      <vt:lpstr>Wingdings</vt:lpstr>
      <vt:lpstr>MEADOW</vt:lpstr>
      <vt:lpstr>1_Story</vt:lpstr>
      <vt:lpstr>Story</vt:lpstr>
      <vt:lpstr>Balance</vt:lpstr>
      <vt:lpstr>Cascade</vt:lpstr>
      <vt:lpstr>Topo</vt:lpstr>
      <vt:lpstr>1_MEADOW</vt:lpstr>
      <vt:lpstr>Default Design</vt:lpstr>
      <vt:lpstr>Teamwork</vt:lpstr>
      <vt:lpstr>untitled 3</vt:lpstr>
      <vt:lpstr>1_untitled 3</vt:lpstr>
      <vt:lpstr>Circuit</vt:lpstr>
      <vt:lpstr>8_Default Design</vt:lpstr>
      <vt:lpstr>Orbit</vt:lpstr>
      <vt:lpstr>Clip</vt:lpstr>
      <vt:lpstr>Photo Editor Photo</vt:lpstr>
      <vt:lpstr>Document</vt:lpstr>
      <vt:lpstr>Xuất Ê-díp-tô Ký</vt:lpstr>
      <vt:lpstr>Câu hỏi ôn về Sáng-thế Ký:</vt:lpstr>
      <vt:lpstr>Câu hỏi ôn về Sáng-thế Ký:</vt:lpstr>
      <vt:lpstr>Từ chìa khóa của Sáng-thế Ký:</vt:lpstr>
      <vt:lpstr>“Chúng ta-ra”</vt:lpstr>
      <vt:lpstr>Theo dòng các sự kiện của Xuất Ê-díp-tô Ký</vt:lpstr>
      <vt:lpstr>AI?</vt:lpstr>
      <vt:lpstr>Exodus Progression</vt:lpstr>
      <vt:lpstr>Dòng thời gian</vt:lpstr>
      <vt:lpstr>Câu chìa khóa của Xuất Ê-díp-tô Ký</vt:lpstr>
      <vt:lpstr>Tên sách</vt:lpstr>
      <vt:lpstr>Tên sách</vt:lpstr>
      <vt:lpstr>Tác quyền</vt:lpstr>
      <vt:lpstr>Tác quyền</vt:lpstr>
      <vt:lpstr>Niên đại</vt:lpstr>
      <vt:lpstr>Người nhận</vt:lpstr>
      <vt:lpstr>Duyên cớ</vt:lpstr>
      <vt:lpstr>Đặc điểm</vt:lpstr>
      <vt:lpstr>Tóm tắt</vt:lpstr>
      <vt:lpstr>Từ khóa</vt:lpstr>
      <vt:lpstr>Lập luận</vt:lpstr>
      <vt:lpstr>Dàn ý</vt:lpstr>
      <vt:lpstr>Dàn ý</vt:lpstr>
      <vt:lpstr>Dàn ý</vt:lpstr>
      <vt:lpstr>Nhân sư và Kim tự tháp</vt:lpstr>
      <vt:lpstr>Sự tể trị của Đức Chúa Trời được bảy tỏ như thế nào trong Xuất 1-11?</vt:lpstr>
      <vt:lpstr>Bảng đá Rosetta</vt:lpstr>
      <vt:lpstr>Người Ai Cập nhẫn tâm áp bức dân Y-sơ-ra-ên</vt:lpstr>
      <vt:lpstr>Môi-se trong tiếng Hê-bơ-rơ giống như là được cứu khỏi (2:10)</vt:lpstr>
      <vt:lpstr>Công 7:20-21 (NIV)</vt:lpstr>
      <vt:lpstr>Công 7:22 (NIV)</vt:lpstr>
      <vt:lpstr>Môi-se chạy trốn</vt:lpstr>
      <vt:lpstr>Vị trí xứ Ma-đi-an</vt:lpstr>
      <vt:lpstr>Bụi gai cháy</vt:lpstr>
      <vt:lpstr>Lý do thoái thác</vt:lpstr>
      <vt:lpstr>Cuộc đời Môi-se</vt:lpstr>
      <vt:lpstr>Dàn ý</vt:lpstr>
      <vt:lpstr>10 TAI VẠ</vt:lpstr>
      <vt:lpstr>IRS Plague</vt:lpstr>
      <vt:lpstr>Ý nghĩa của các tai vạ</vt:lpstr>
      <vt:lpstr>Nhắc lại ý nghĩa của sự kiện Xuất Ai Cập</vt:lpstr>
      <vt:lpstr>Nhắc lại ý nghĩa của sự kiện Xuất Ai Cập</vt:lpstr>
      <vt:lpstr>Các tai vạ và các thần của Ai Cập John H. Walton, Chronological and Background Charts of the OT, 2d ed., 85</vt:lpstr>
      <vt:lpstr>Các tai vạ và các thần của Ai Cập John H. Walton, Chronological and Background Charts of the OT, 2d ed., 85</vt:lpstr>
      <vt:lpstr>Những tuyến đường khả dĩ khác của cuộc Xuất Ai Cập</vt:lpstr>
      <vt:lpstr>Tuyến đường Xuất Ai Cập</vt:lpstr>
      <vt:lpstr>Vượt qua Biển Đỏ</vt:lpstr>
      <vt:lpstr>Xuất Ai Cập phải lấy đức tin</vt:lpstr>
      <vt:lpstr>Tân vương quốc của các Pha-ra-ôn</vt:lpstr>
      <vt:lpstr>Tân vương quốc của các Pha-ra-ôn</vt:lpstr>
      <vt:lpstr>Amenophis II</vt:lpstr>
      <vt:lpstr>Biểu đồ thời gian về những niên đại được đề xuất cho cuộc Xuất Ai Cập</vt:lpstr>
      <vt:lpstr>Biểu đồ thời gian cho Xuất Ai Cập sớm</vt:lpstr>
      <vt:lpstr>Sự tương phản quan điểm về niên đại cư trú tại Ai-cập  </vt:lpstr>
      <vt:lpstr>Đánh giá các niên đại cư trú tại Ai Cập  </vt:lpstr>
      <vt:lpstr>Chứng cứ cho niên đại sớm  </vt:lpstr>
      <vt:lpstr>Những đáp ứng cho niên đại sớm</vt:lpstr>
      <vt:lpstr>Dàn ý</vt:lpstr>
      <vt:lpstr>Vì sao Xuất Ai Cập lại có ý nghĩa như thế?</vt:lpstr>
      <vt:lpstr>Vì sao Xuất Ai Cập lại có ý nghĩa như thế?</vt:lpstr>
      <vt:lpstr>Sự bảo vệ trong ngày  lễ vượt qua</vt:lpstr>
      <vt:lpstr>Đức tin được mô tả</vt:lpstr>
      <vt:lpstr>Chiên con được mô tả</vt:lpstr>
      <vt:lpstr>Thập tự giá được mô tả</vt:lpstr>
      <vt:lpstr> Đức tin trong chiên con</vt:lpstr>
      <vt:lpstr>“Nầy là thân thể ta…”</vt:lpstr>
      <vt:lpstr>Cùng một mạch</vt:lpstr>
      <vt:lpstr>Dàn ý</vt:lpstr>
      <vt:lpstr>Tuyến đường Xuất Ai Cập</vt:lpstr>
      <vt:lpstr>Ma-na</vt:lpstr>
      <vt:lpstr>1Cô 10:1-4 (NLT)</vt:lpstr>
      <vt:lpstr>Đám mây</vt:lpstr>
      <vt:lpstr>Biển</vt:lpstr>
      <vt:lpstr>Vị Lãnh đạo</vt:lpstr>
      <vt:lpstr>Thức ăn</vt:lpstr>
      <vt:lpstr>Nước</vt:lpstr>
      <vt:lpstr>Tổng hợp</vt:lpstr>
      <vt:lpstr>Dàn ý</vt:lpstr>
      <vt:lpstr>Dàn ý</vt:lpstr>
      <vt:lpstr>Dàn ý</vt:lpstr>
      <vt:lpstr>Tầm quan trọng của núi Si-nai</vt:lpstr>
      <vt:lpstr>Dàn ý</vt:lpstr>
      <vt:lpstr>Môi-se trở thành người trung gian của giao ước</vt:lpstr>
      <vt:lpstr>Câu chìa khóa</vt:lpstr>
      <vt:lpstr>Câu tóm tắt</vt:lpstr>
      <vt:lpstr>Dàn ý</vt:lpstr>
      <vt:lpstr>Các tác giả có ý nói gì?</vt:lpstr>
      <vt:lpstr>Sự tương phản giữa các giao ước</vt:lpstr>
      <vt:lpstr>Sự tương phản giữa các giao ước</vt:lpstr>
      <vt:lpstr>Sự tương phản giữa các giao ước</vt:lpstr>
      <vt:lpstr>Trọng tâm của giao ước Môi-se là Mười Điều Răn</vt:lpstr>
      <vt:lpstr>Quan điểm truyền thống về Luật Pháp</vt:lpstr>
      <vt:lpstr> Mười Điều Răn </vt:lpstr>
      <vt:lpstr>Mười Điều Răn</vt:lpstr>
      <vt:lpstr>Mười Điều Răn</vt:lpstr>
      <vt:lpstr>Tương phản giữa hai giao ước chính</vt:lpstr>
      <vt:lpstr>Tương phản giữa hai giao ước chính</vt:lpstr>
      <vt:lpstr>Sự tương phản giữa hai giao ước chính</vt:lpstr>
      <vt:lpstr>Dàn ý</vt:lpstr>
      <vt:lpstr>Sự cố con bò vàng</vt:lpstr>
      <vt:lpstr>Bảng đá bị đập vỡ</vt:lpstr>
      <vt:lpstr>Dàn ý</vt:lpstr>
      <vt:lpstr>Ý nghĩa của Đền Tạm là gì?</vt:lpstr>
      <vt:lpstr>Đức Chúa Trời dựng một nơi cho Ngài ngự với tư cách là vua</vt:lpstr>
      <vt:lpstr>Biểu tượng của các sân/hành lang</vt:lpstr>
      <vt:lpstr>The Tabernacle of Israel</vt:lpstr>
      <vt:lpstr>Hòm Giao Ước</vt:lpstr>
      <vt:lpstr>Các vật dụng</vt:lpstr>
      <vt:lpstr>H: Có điều gì sai trong cách mô tả này?</vt:lpstr>
      <vt:lpstr>Nơi thánh</vt:lpstr>
      <vt:lpstr>Đền tạm sống</vt:lpstr>
      <vt:lpstr>Y phục thầy tế lễ thượng phẩm</vt:lpstr>
      <vt:lpstr>Sự hiện diện của Đức Chúa Trời đầy dẫy trong cung điện mới của Ngài!</vt:lpstr>
      <vt:lpstr>Xuất Ê-díp-tô Ký mô tả sự cứu chuộc</vt:lpstr>
      <vt:lpstr>Vì sao Luật pháp lại cần thiết đến vậy?</vt:lpstr>
      <vt:lpstr>Black (Supplements follow)</vt:lpstr>
      <vt:lpstr>Bản đồ cuộc Xuất hành</vt:lpstr>
      <vt:lpstr>Thầy tế lễ thượng phẩm</vt:lpstr>
      <vt:lpstr>Y-sơ-ra-ên &amp; Hội Thánh: Sự khác biệt</vt:lpstr>
      <vt:lpstr>Y-sơ-ra-ên &amp; Hội Thánh: Sự khác biệt</vt:lpstr>
      <vt:lpstr>Y-sơ-ra-ên &amp; Hội Thánh: Sự khác biệt</vt:lpstr>
      <vt:lpstr>Y-sơ-ra-ên &amp; Hội Thánh: Sự khác biệt</vt:lpstr>
      <vt:lpstr>Y-sơ-ra-ên &amp; Hội Thánh: Sự khác biệt</vt:lpstr>
      <vt:lpstr>Đền tạm và các vật dụng</vt:lpstr>
      <vt:lpstr>Đền tạm &amp; sự Sáng tạo</vt:lpstr>
      <vt:lpstr>Đền tạm &amp; sự Sáng tạo</vt:lpstr>
      <vt:lpstr>Sự cứu rỗi trong Cựu Ước</vt:lpstr>
      <vt:lpstr>Văn hóa Israel so với văn hóa ngoại giáo</vt:lpstr>
      <vt:lpstr>Văn hóa Israel so với văn hóa ngoại giáo</vt:lpstr>
      <vt:lpstr>Văn hóa Israel so với văn hóa ngoại giáo</vt:lpstr>
      <vt:lpstr>Lịch Hê-bơ-rơ và các sự kiện quan trọng The Bible Visual Resource Book, 21; NIV Study Bible note on Exodus 12:2 (lower right)</vt:lpstr>
      <vt:lpstr>Giải nghĩa và giảng Văn chương Luật pháp </vt:lpstr>
      <vt:lpstr>Biểu bảng khác của Xuất Ê-díp-tô Ký…</vt:lpstr>
      <vt:lpstr>Vì sao Xuất Ê-díp-tô Ký được viết ra?</vt:lpstr>
      <vt:lpstr>Xuất Ê-díp-tô Ký cho chúng ta hy vọng</vt:lpstr>
      <vt:lpstr>Xuất Ê-díp-tô Ký cũng  cảnh cáo chúng ta</vt:lpstr>
      <vt:lpstr>Luật pháp Môi-se có áp dụng  cho tôi không? </vt:lpstr>
      <vt:lpstr>Luật pháp Môi-se có áp dụng cho tôi không?</vt:lpstr>
      <vt:lpstr>Áp dụng</vt:lpstr>
      <vt:lpstr>Cựu Ước Lược Khảo—BibleStudyDownloads.org</vt:lpstr>
      <vt:lpstr>Black</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312</cp:revision>
  <dcterms:created xsi:type="dcterms:W3CDTF">2003-06-19T14:55:35Z</dcterms:created>
  <dcterms:modified xsi:type="dcterms:W3CDTF">2018-12-19T08:51:41Z</dcterms:modified>
</cp:coreProperties>
</file>